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68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B96"/>
    <a:srgbClr val="4FA2D5"/>
    <a:srgbClr val="3E5E72"/>
    <a:srgbClr val="00A68F"/>
    <a:srgbClr val="AC0E3F"/>
    <a:srgbClr val="FFFFFF"/>
    <a:srgbClr val="B109B1"/>
    <a:srgbClr val="262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49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7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99830920908558"/>
          <c:y val="8.2133729950510936E-2"/>
          <c:w val="0.67085370170617942"/>
          <c:h val="0.766873564017081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76B7A6"/>
              </a:solidFill>
              <a:ln w="25382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517B96"/>
              </a:solidFill>
              <a:ln w="25382">
                <a:noFill/>
              </a:ln>
            </c:spPr>
          </c:dPt>
          <c:dLbls>
            <c:spPr>
              <a:noFill/>
              <a:ln w="25382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396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Married</c:v>
                </c:pt>
                <c:pt idx="1">
                  <c:v>Unmarried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</c:v>
                </c:pt>
                <c:pt idx="1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68980400"/>
        <c:axId val="768972240"/>
      </c:barChart>
      <c:catAx>
        <c:axId val="768980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8972240"/>
        <c:crosses val="autoZero"/>
        <c:auto val="1"/>
        <c:lblAlgn val="ctr"/>
        <c:lblOffset val="100"/>
        <c:noMultiLvlLbl val="0"/>
      </c:catAx>
      <c:valAx>
        <c:axId val="7689722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68980400"/>
        <c:crosses val="autoZero"/>
        <c:crossBetween val="between"/>
      </c:valAx>
      <c:spPr>
        <a:noFill/>
        <a:ln w="25359">
          <a:noFill/>
        </a:ln>
      </c:spPr>
    </c:plotArea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87624495273007"/>
          <c:y val="0.11719199917628677"/>
          <c:w val="0.59424781396389059"/>
          <c:h val="0.7656160016474264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E5E7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17B96">
                  <a:alpha val="30000"/>
                </a:srgb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0998551150935552"/>
                  <c:y val="0.27910724206011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32A73D8-DA87-4D96-B2A1-E0141B1DDB4C}" type="CELLREF">
                      <a:rPr lang="en-US" smtClean="0"/>
                      <a:pPr>
                        <a:defRPr sz="2400"/>
                      </a:pPr>
                      <a:t>[CELLREF]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79447006400705"/>
                      <c:h val="0.25956519373116649"/>
                    </c:manualLayout>
                  </c15:layout>
                  <c15:dlblFieldTable>
                    <c15:dlblFTEntry>
                      <c15:txfldGUID>{532A73D8-DA87-4D96-B2A1-E0141B1DDB4C}</c15:txfldGUID>
                      <c15:f>Sheet1!$B$2</c15:f>
                      <c15:dlblFieldTableCache>
                        <c:ptCount val="1"/>
                        <c:pt idx="0">
                          <c:v>85%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  <c:spPr>
        <a:noFill/>
        <a:ln w="22773"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87624495273007"/>
          <c:y val="0.11719199917628677"/>
          <c:w val="0.59424781396389059"/>
          <c:h val="0.7656160016474264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E5E7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17B96">
                  <a:alpha val="30000"/>
                </a:srgb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24505543792435355"/>
                  <c:y val="6.733777371140688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32A73D8-DA87-4D96-B2A1-E0141B1DDB4C}" type="CELLREF">
                      <a:rPr lang="en-US" smtClean="0"/>
                      <a:pPr>
                        <a:defRPr sz="2400"/>
                      </a:pPr>
                      <a:t>[CELLREF]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79447006400705"/>
                      <c:h val="0.25956519373116649"/>
                    </c:manualLayout>
                  </c15:layout>
                  <c15:dlblFieldTable>
                    <c15:dlblFTEntry>
                      <c15:txfldGUID>{532A73D8-DA87-4D96-B2A1-E0141B1DDB4C}</c15:txfldGUID>
                      <c15:f>Sheet1!$B$2</c15:f>
                      <c15:dlblFieldTableCache>
                        <c:ptCount val="1"/>
                        <c:pt idx="0">
                          <c:v>50%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  <c:spPr>
        <a:noFill/>
        <a:ln w="22773"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87624495273007"/>
          <c:y val="0.11719199917628677"/>
          <c:w val="0.59424781396389059"/>
          <c:h val="0.7656160016474264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E5E7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17B96">
                  <a:alpha val="30000"/>
                </a:srgb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9488660811306857"/>
                  <c:y val="0.1796665762304705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32A73D8-DA87-4D96-B2A1-E0141B1DDB4C}" type="CELLREF">
                      <a:rPr lang="en-US" smtClean="0"/>
                      <a:pPr>
                        <a:defRPr sz="2400"/>
                      </a:pPr>
                      <a:t>[CELLREF]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79447006400705"/>
                      <c:h val="0.25956519373116649"/>
                    </c:manualLayout>
                  </c15:layout>
                  <c15:dlblFieldTable>
                    <c15:dlblFTEntry>
                      <c15:txfldGUID>{532A73D8-DA87-4D96-B2A1-E0141B1DDB4C}</c15:txfldGUID>
                      <c15:f>Sheet1!$B$2</c15:f>
                      <c15:dlblFieldTableCache>
                        <c:ptCount val="1"/>
                        <c:pt idx="0">
                          <c:v>70%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  <c:spPr>
        <a:noFill/>
        <a:ln w="22773"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87624495273007"/>
          <c:y val="0.11719199917628677"/>
          <c:w val="0.59424781396389059"/>
          <c:h val="0.7656160016474264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E5E7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17B96">
                  <a:alpha val="30000"/>
                </a:srgb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5957540943356324E-2"/>
                  <c:y val="0.294023341934559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32A73D8-DA87-4D96-B2A1-E0141B1DDB4C}" type="CELLREF">
                      <a:rPr lang="en-US" smtClean="0"/>
                      <a:pPr>
                        <a:defRPr sz="2400"/>
                      </a:pPr>
                      <a:t>[CELLREF]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79447006400705"/>
                      <c:h val="0.25956519373116649"/>
                    </c:manualLayout>
                  </c15:layout>
                  <c15:dlblFieldTable>
                    <c15:dlblFTEntry>
                      <c15:txfldGUID>{532A73D8-DA87-4D96-B2A1-E0141B1DDB4C}</c15:txfldGUID>
                      <c15:f>Sheet1!$B$2</c15:f>
                      <c15:dlblFieldTableCache>
                        <c:ptCount val="1"/>
                        <c:pt idx="0">
                          <c:v>92%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0.92</c:v>
                </c:pt>
                <c:pt idx="1">
                  <c:v>0.08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  <c:spPr>
        <a:noFill/>
        <a:ln w="22773"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 w="25400"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A68F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29228260480751E-2"/>
                  <c:y val="-1.504449065812726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8755039493879754E-2"/>
                  <c:y val="-7.522245329063630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7090612602270601E-2"/>
                  <c:y val="4.10309030546369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5006719325172927E-2"/>
                  <c:y val="6.15463545819564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396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16 - 22 years old</c:v>
                </c:pt>
                <c:pt idx="1">
                  <c:v>23 - 30 years old</c:v>
                </c:pt>
                <c:pt idx="2">
                  <c:v>31 - 40 years old</c:v>
                </c:pt>
                <c:pt idx="3">
                  <c:v>41 - 50 years old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</c:v>
                </c:pt>
                <c:pt idx="1">
                  <c:v>36</c:v>
                </c:pt>
                <c:pt idx="2">
                  <c:v>32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68970064"/>
        <c:axId val="768976592"/>
        <c:axId val="0"/>
      </c:bar3DChart>
      <c:catAx>
        <c:axId val="768970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976592"/>
        <c:crosses val="autoZero"/>
        <c:auto val="1"/>
        <c:lblAlgn val="ctr"/>
        <c:lblOffset val="100"/>
        <c:noMultiLvlLbl val="0"/>
      </c:catAx>
      <c:valAx>
        <c:axId val="768976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8970064"/>
        <c:crosses val="autoZero"/>
        <c:crossBetween val="between"/>
      </c:valAx>
      <c:spPr>
        <a:noFill/>
        <a:ln w="25358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1.25 - 5L</c:v>
                </c:pt>
              </c:strCache>
            </c:strRef>
          </c:tx>
          <c:spPr>
            <a:solidFill>
              <a:srgbClr val="517B9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29228260480751E-2"/>
                  <c:y val="-1.5044490658127261E-1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8755039493879754E-2"/>
                  <c:y val="-7.5222453290636305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7090612602270601E-2"/>
                  <c:y val="4.103090305463690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5006719325172927E-2"/>
                  <c:y val="6.154635458195648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3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Metro</c:v>
                </c:pt>
                <c:pt idx="1">
                  <c:v>Tier 1</c:v>
                </c:pt>
                <c:pt idx="2">
                  <c:v>Tier 2</c:v>
                </c:pt>
                <c:pt idx="3">
                  <c:v>Tier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  <c:pt idx="1">
                  <c:v>11</c:v>
                </c:pt>
                <c:pt idx="2">
                  <c:v>11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5 - 15L</c:v>
                </c:pt>
              </c:strCache>
            </c:strRef>
          </c:tx>
          <c:spPr>
            <a:solidFill>
              <a:srgbClr val="00A68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3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Metro</c:v>
                </c:pt>
                <c:pt idx="1">
                  <c:v>Tier 1</c:v>
                </c:pt>
                <c:pt idx="2">
                  <c:v>Tier 2</c:v>
                </c:pt>
                <c:pt idx="3">
                  <c:v>Tier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</c:v>
                </c:pt>
                <c:pt idx="1">
                  <c:v>40</c:v>
                </c:pt>
                <c:pt idx="2">
                  <c:v>44</c:v>
                </c:pt>
                <c:pt idx="3">
                  <c:v>40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15 - 30L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3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Metro</c:v>
                </c:pt>
                <c:pt idx="1">
                  <c:v>Tier 1</c:v>
                </c:pt>
                <c:pt idx="2">
                  <c:v>Tier 2</c:v>
                </c:pt>
                <c:pt idx="3">
                  <c:v>Tier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31</c:v>
                </c:pt>
                <c:pt idx="1">
                  <c:v>31</c:v>
                </c:pt>
                <c:pt idx="2">
                  <c:v>27</c:v>
                </c:pt>
                <c:pt idx="3">
                  <c:v>31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&gt;30L</c:v>
                </c:pt>
              </c:strCache>
            </c:strRef>
          </c:tx>
          <c:spPr>
            <a:solidFill>
              <a:srgbClr val="4FA2D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3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Metro</c:v>
                </c:pt>
                <c:pt idx="1">
                  <c:v>Tier 1</c:v>
                </c:pt>
                <c:pt idx="2">
                  <c:v>Tier 2</c:v>
                </c:pt>
                <c:pt idx="3">
                  <c:v>Tier 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19</c:v>
                </c:pt>
                <c:pt idx="1">
                  <c:v>18</c:v>
                </c:pt>
                <c:pt idx="2">
                  <c:v>18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8967888"/>
        <c:axId val="768982576"/>
      </c:barChart>
      <c:catAx>
        <c:axId val="76896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982576"/>
        <c:crosses val="autoZero"/>
        <c:auto val="1"/>
        <c:lblAlgn val="ctr"/>
        <c:lblOffset val="100"/>
        <c:noMultiLvlLbl val="0"/>
      </c:catAx>
      <c:valAx>
        <c:axId val="76898257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768967888"/>
        <c:crosses val="autoZero"/>
        <c:crossBetween val="between"/>
      </c:valAx>
      <c:spPr>
        <a:noFill/>
        <a:ln w="25369">
          <a:noFill/>
        </a:ln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Metro</c:v>
                </c:pt>
              </c:strCache>
            </c:strRef>
          </c:tx>
          <c:spPr>
            <a:solidFill>
              <a:srgbClr val="00A68F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29228260480751E-2"/>
                  <c:y val="-1.504449065812726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8755039493879754E-2"/>
                  <c:y val="-7.522245329063630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7090612602270601E-2"/>
                  <c:y val="4.10309030546369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5006719325172927E-2"/>
                  <c:y val="6.15463545819564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3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&lt;500 Rs</c:v>
                </c:pt>
                <c:pt idx="1">
                  <c:v>500 - 1000 Rs</c:v>
                </c:pt>
                <c:pt idx="2">
                  <c:v>1001 - 3000 Rs</c:v>
                </c:pt>
                <c:pt idx="3">
                  <c:v>3001 - 5000 Rs</c:v>
                </c:pt>
                <c:pt idx="4">
                  <c:v>&gt;5000 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12</c:v>
                </c:pt>
                <c:pt idx="2">
                  <c:v>37</c:v>
                </c:pt>
                <c:pt idx="3">
                  <c:v>34</c:v>
                </c:pt>
                <c:pt idx="4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Tier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3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&lt;500 Rs</c:v>
                </c:pt>
                <c:pt idx="1">
                  <c:v>500 - 1000 Rs</c:v>
                </c:pt>
                <c:pt idx="2">
                  <c:v>1001 - 3000 Rs</c:v>
                </c:pt>
                <c:pt idx="3">
                  <c:v>3001 - 5000 Rs</c:v>
                </c:pt>
                <c:pt idx="4">
                  <c:v>&gt;5000 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11</c:v>
                </c:pt>
                <c:pt idx="2">
                  <c:v>44</c:v>
                </c:pt>
                <c:pt idx="3">
                  <c:v>27</c:v>
                </c:pt>
                <c:pt idx="4">
                  <c:v>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Tier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3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&lt;500 Rs</c:v>
                </c:pt>
                <c:pt idx="1">
                  <c:v>500 - 1000 Rs</c:v>
                </c:pt>
                <c:pt idx="2">
                  <c:v>1001 - 3000 Rs</c:v>
                </c:pt>
                <c:pt idx="3">
                  <c:v>3001 - 5000 Rs</c:v>
                </c:pt>
                <c:pt idx="4">
                  <c:v>&gt;5000 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13</c:v>
                </c:pt>
                <c:pt idx="2">
                  <c:v>41</c:v>
                </c:pt>
                <c:pt idx="3">
                  <c:v>30</c:v>
                </c:pt>
                <c:pt idx="4">
                  <c:v>13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Tier 3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3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&lt;500 Rs</c:v>
                </c:pt>
                <c:pt idx="1">
                  <c:v>500 - 1000 Rs</c:v>
                </c:pt>
                <c:pt idx="2">
                  <c:v>1001 - 3000 Rs</c:v>
                </c:pt>
                <c:pt idx="3">
                  <c:v>3001 - 5000 Rs</c:v>
                </c:pt>
                <c:pt idx="4">
                  <c:v>&gt;5000 Rs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12</c:v>
                </c:pt>
                <c:pt idx="2">
                  <c:v>35</c:v>
                </c:pt>
                <c:pt idx="3">
                  <c:v>39</c:v>
                </c:pt>
                <c:pt idx="4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68981488"/>
        <c:axId val="768982032"/>
        <c:axId val="0"/>
      </c:bar3DChart>
      <c:catAx>
        <c:axId val="7689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982032"/>
        <c:crosses val="autoZero"/>
        <c:auto val="1"/>
        <c:lblAlgn val="ctr"/>
        <c:lblOffset val="100"/>
        <c:noMultiLvlLbl val="0"/>
      </c:catAx>
      <c:valAx>
        <c:axId val="76898203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768981488"/>
        <c:crosses val="autoZero"/>
        <c:crossBetween val="between"/>
      </c:valAx>
      <c:spPr>
        <a:noFill/>
        <a:ln w="25369">
          <a:noFill/>
        </a:ln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0.23586</cdr:x>
      <cdr:y>0.85296</cdr:y>
    </cdr:from>
    <cdr:to>
      <cdr:x>0.3692</cdr:x>
      <cdr:y>1</cdr:y>
    </cdr:to>
    <cdr:sp macro="" textlink="">
      <cdr:nvSpPr>
        <cdr:cNvPr id="2" name="Round Same Side Corner Rectangle 1"/>
        <cdr:cNvSpPr/>
      </cdr:nvSpPr>
      <cdr:spPr>
        <a:xfrm xmlns:a="http://schemas.openxmlformats.org/drawingml/2006/main">
          <a:off x="1356545" y="5646636"/>
          <a:ext cx="766916" cy="973394"/>
        </a:xfrm>
        <a:prstGeom xmlns:a="http://schemas.openxmlformats.org/drawingml/2006/main" prst="round2SameRect">
          <a:avLst/>
        </a:prstGeom>
        <a:blipFill xmlns:a="http://schemas.openxmlformats.org/drawingml/2006/main" dpi="0" rotWithShape="1">
          <a:blip xmlns:r="http://schemas.openxmlformats.org/officeDocument/2006/relationships" r:embed="rId1"/>
          <a:srcRect/>
          <a:stretch>
            <a:fillRect l="-7000" r="-23000"/>
          </a:stretch>
        </a:blip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0.59599</cdr:x>
      <cdr:y>0.85965</cdr:y>
    </cdr:from>
    <cdr:to>
      <cdr:x>0.72933</cdr:x>
      <cdr:y>0.98441</cdr:y>
    </cdr:to>
    <cdr:sp macro="" textlink="">
      <cdr:nvSpPr>
        <cdr:cNvPr id="3" name="Round Same Side Corner Rectangle 2"/>
        <cdr:cNvSpPr/>
      </cdr:nvSpPr>
      <cdr:spPr>
        <a:xfrm xmlns:a="http://schemas.openxmlformats.org/drawingml/2006/main">
          <a:off x="3427874" y="5690881"/>
          <a:ext cx="766916" cy="825910"/>
        </a:xfrm>
        <a:prstGeom xmlns:a="http://schemas.openxmlformats.org/drawingml/2006/main" prst="round2SameRect">
          <a:avLst/>
        </a:prstGeom>
        <a:blipFill xmlns:a="http://schemas.openxmlformats.org/drawingml/2006/main" dpi="0" rotWithShape="1">
          <a:blip xmlns:r="http://schemas.openxmlformats.org/officeDocument/2006/relationships" r:embed="rId2"/>
          <a:srcRect/>
          <a:stretch>
            <a:fillRect l="-7000" r="-23000"/>
          </a:stretch>
        </a:blip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8E194-0FA2-499F-899E-1A79ACE5EB38}" type="datetimeFigureOut">
              <a:rPr lang="en-US"/>
              <a:pPr>
                <a:defRPr/>
              </a:pPr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82EE5-7432-4C2E-8B00-D048514AF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E3B22-6332-485B-BF25-6C37C5450C3D}" type="datetimeFigureOut">
              <a:rPr lang="en-US"/>
              <a:pPr>
                <a:defRPr/>
              </a:pPr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5B19E-D813-45D9-BC9E-3F976270E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7032-9D6E-4F06-B88A-9912089ED942}" type="datetimeFigureOut">
              <a:rPr lang="en-US"/>
              <a:pPr>
                <a:defRPr/>
              </a:pPr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D9EEF-3AE0-4B78-9FAD-C2C1E9598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F492E-FB08-4B44-B808-271F212D903E}" type="datetimeFigureOut">
              <a:rPr lang="en-US"/>
              <a:pPr>
                <a:defRPr/>
              </a:pPr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DFA13-A771-4398-BD98-6C5B51E25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6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75B42-14ED-4274-A2AC-2981C38E8767}" type="datetimeFigureOut">
              <a:rPr lang="en-US"/>
              <a:pPr>
                <a:defRPr/>
              </a:pPr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3893E-63F3-4071-A57F-E0956B17D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5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8A08D-F02E-4EAE-8C0D-BE8D857D43DC}" type="datetimeFigureOut">
              <a:rPr lang="en-US"/>
              <a:pPr>
                <a:defRPr/>
              </a:pPr>
              <a:t>9/23/2024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03D3-4A5A-4365-84A0-E59E6A03D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EAC0C-9E66-4352-8858-4F543437EA9E}" type="datetimeFigureOut">
              <a:rPr lang="en-US"/>
              <a:pPr>
                <a:defRPr/>
              </a:pPr>
              <a:t>9/23/2024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687D2-B5B8-4E87-8DE7-16296F508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63616-997D-48B1-849A-254CCD2618B4}" type="datetimeFigureOut">
              <a:rPr lang="en-US"/>
              <a:pPr>
                <a:defRPr/>
              </a:pPr>
              <a:t>9/23/2024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0B38B-A16C-4D65-A49B-F5CA15F3B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DE41-59A9-4FDB-A883-92C8AF3F06E7}" type="datetimeFigureOut">
              <a:rPr lang="en-US"/>
              <a:pPr>
                <a:defRPr/>
              </a:pPr>
              <a:t>9/23/2024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E11A7-0798-481D-9BBC-3722E1FC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F41CB-1221-4EEB-B7D3-725236E04E97}" type="datetimeFigureOut">
              <a:rPr lang="en-US"/>
              <a:pPr>
                <a:defRPr/>
              </a:pPr>
              <a:t>9/23/2024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01B6F-EE2C-4683-AA9D-7F9741D28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672AD-196E-4ABA-A9DB-39A238BF921D}" type="datetimeFigureOut">
              <a:rPr lang="en-US"/>
              <a:pPr>
                <a:defRPr/>
              </a:pPr>
              <a:t>9/23/2024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7E2FF-7BE0-443E-9FA0-FA2C8E9F2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602EE2F-3FA3-4D7E-A568-E70E321BEDDA}" type="datetimeFigureOut">
              <a:rPr lang="en-US"/>
              <a:pPr>
                <a:defRPr/>
              </a:pPr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AA563B-F15B-4B53-B83F-608A2760A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7964129" cy="6858000"/>
          </a:xfrm>
          <a:custGeom>
            <a:avLst/>
            <a:gdLst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5125453 w 5125453"/>
              <a:gd name="connsiteY2" fmla="*/ 6858000 h 6858000"/>
              <a:gd name="connsiteX3" fmla="*/ 0 w 5125453"/>
              <a:gd name="connsiteY3" fmla="*/ 6858000 h 6858000"/>
              <a:gd name="connsiteX4" fmla="*/ 0 w 5125453"/>
              <a:gd name="connsiteY4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11053 w 5125453"/>
              <a:gd name="connsiteY2" fmla="*/ 5811253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83243 w 5125453"/>
              <a:gd name="connsiteY2" fmla="*/ 3248527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83243 w 5125453"/>
              <a:gd name="connsiteY2" fmla="*/ 3248527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7988969"/>
              <a:gd name="connsiteY0" fmla="*/ 0 h 6870031"/>
              <a:gd name="connsiteX1" fmla="*/ 5125453 w 7988969"/>
              <a:gd name="connsiteY1" fmla="*/ 0 h 6870031"/>
              <a:gd name="connsiteX2" fmla="*/ 4283243 w 7988969"/>
              <a:gd name="connsiteY2" fmla="*/ 3248527 h 6870031"/>
              <a:gd name="connsiteX3" fmla="*/ 7988969 w 7988969"/>
              <a:gd name="connsiteY3" fmla="*/ 6870031 h 6870031"/>
              <a:gd name="connsiteX4" fmla="*/ 0 w 7988969"/>
              <a:gd name="connsiteY4" fmla="*/ 6858000 h 6870031"/>
              <a:gd name="connsiteX5" fmla="*/ 0 w 7988969"/>
              <a:gd name="connsiteY5" fmla="*/ 0 h 6870031"/>
              <a:gd name="connsiteX0" fmla="*/ 0 w 7988969"/>
              <a:gd name="connsiteY0" fmla="*/ 0 h 6870031"/>
              <a:gd name="connsiteX1" fmla="*/ 5125453 w 7988969"/>
              <a:gd name="connsiteY1" fmla="*/ 0 h 6870031"/>
              <a:gd name="connsiteX2" fmla="*/ 4572001 w 7988969"/>
              <a:gd name="connsiteY2" fmla="*/ 3284621 h 6870031"/>
              <a:gd name="connsiteX3" fmla="*/ 7988969 w 7988969"/>
              <a:gd name="connsiteY3" fmla="*/ 6870031 h 6870031"/>
              <a:gd name="connsiteX4" fmla="*/ 0 w 7988969"/>
              <a:gd name="connsiteY4" fmla="*/ 6858000 h 6870031"/>
              <a:gd name="connsiteX5" fmla="*/ 0 w 7988969"/>
              <a:gd name="connsiteY5" fmla="*/ 0 h 6870031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4572001 w 7988969"/>
              <a:gd name="connsiteY2" fmla="*/ 3296653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4836696 w 7988969"/>
              <a:gd name="connsiteY2" fmla="*/ 3308685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88969" h="6882063">
                <a:moveTo>
                  <a:pt x="0" y="12032"/>
                </a:moveTo>
                <a:lnTo>
                  <a:pt x="5594684" y="0"/>
                </a:lnTo>
                <a:cubicBezTo>
                  <a:pt x="5594684" y="994611"/>
                  <a:pt x="4836696" y="2314074"/>
                  <a:pt x="4836696" y="3308685"/>
                </a:cubicBezTo>
                <a:cubicBezTo>
                  <a:pt x="5069306" y="4896854"/>
                  <a:pt x="7708232" y="5678905"/>
                  <a:pt x="7988969" y="6882063"/>
                </a:cubicBezTo>
                <a:lnTo>
                  <a:pt x="0" y="6870032"/>
                </a:lnTo>
                <a:lnTo>
                  <a:pt x="0" y="12032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r="-20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6370638" y="1901825"/>
            <a:ext cx="4852987" cy="2051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dirty="0">
                <a:latin typeface="Andalus" panose="02020603050405020304" pitchFamily="18" charset="-78"/>
                <a:cs typeface="Andalus" panose="02020603050405020304" pitchFamily="18" charset="-78"/>
              </a:rPr>
              <a:t>INDIAN </a:t>
            </a:r>
            <a:r>
              <a:rPr lang="en-US" sz="4000" dirty="0">
                <a:latin typeface="Andalus" panose="02020603050405020304" pitchFamily="18" charset="-78"/>
                <a:cs typeface="Andalus" panose="02020603050405020304" pitchFamily="18" charset="-78"/>
              </a:rPr>
              <a:t>CONSUMER</a:t>
            </a:r>
            <a:r>
              <a:rPr lang="en-US" sz="4400" dirty="0">
                <a:latin typeface="Andalus" panose="02020603050405020304" pitchFamily="18" charset="-78"/>
                <a:cs typeface="Andalus" panose="02020603050405020304" pitchFamily="18" charset="-78"/>
              </a:rPr>
              <a:t> SURVEY</a:t>
            </a:r>
          </a:p>
        </p:txBody>
      </p:sp>
      <p:sp>
        <p:nvSpPr>
          <p:cNvPr id="7" name="Rounded Rectangle 5"/>
          <p:cNvSpPr>
            <a:spLocks noChangeAspect="1"/>
          </p:cNvSpPr>
          <p:nvPr/>
        </p:nvSpPr>
        <p:spPr>
          <a:xfrm>
            <a:off x="9558338" y="-49213"/>
            <a:ext cx="2767012" cy="666751"/>
          </a:xfrm>
          <a:custGeom>
            <a:avLst/>
            <a:gdLst>
              <a:gd name="connsiteX0" fmla="*/ 0 w 2733368"/>
              <a:gd name="connsiteY0" fmla="*/ 108742 h 652437"/>
              <a:gd name="connsiteX1" fmla="*/ 108742 w 2733368"/>
              <a:gd name="connsiteY1" fmla="*/ 0 h 652437"/>
              <a:gd name="connsiteX2" fmla="*/ 2624626 w 2733368"/>
              <a:gd name="connsiteY2" fmla="*/ 0 h 652437"/>
              <a:gd name="connsiteX3" fmla="*/ 2733368 w 2733368"/>
              <a:gd name="connsiteY3" fmla="*/ 108742 h 652437"/>
              <a:gd name="connsiteX4" fmla="*/ 2733368 w 2733368"/>
              <a:gd name="connsiteY4" fmla="*/ 543695 h 652437"/>
              <a:gd name="connsiteX5" fmla="*/ 2624626 w 2733368"/>
              <a:gd name="connsiteY5" fmla="*/ 652437 h 652437"/>
              <a:gd name="connsiteX6" fmla="*/ 108742 w 2733368"/>
              <a:gd name="connsiteY6" fmla="*/ 652437 h 652437"/>
              <a:gd name="connsiteX7" fmla="*/ 0 w 2733368"/>
              <a:gd name="connsiteY7" fmla="*/ 543695 h 652437"/>
              <a:gd name="connsiteX8" fmla="*/ 0 w 2733368"/>
              <a:gd name="connsiteY8" fmla="*/ 108742 h 652437"/>
              <a:gd name="connsiteX0" fmla="*/ 0 w 2756062"/>
              <a:gd name="connsiteY0" fmla="*/ 123490 h 667185"/>
              <a:gd name="connsiteX1" fmla="*/ 108742 w 2756062"/>
              <a:gd name="connsiteY1" fmla="*/ 14748 h 667185"/>
              <a:gd name="connsiteX2" fmla="*/ 2727865 w 2756062"/>
              <a:gd name="connsiteY2" fmla="*/ 0 h 667185"/>
              <a:gd name="connsiteX3" fmla="*/ 2733368 w 2756062"/>
              <a:gd name="connsiteY3" fmla="*/ 123490 h 667185"/>
              <a:gd name="connsiteX4" fmla="*/ 2733368 w 2756062"/>
              <a:gd name="connsiteY4" fmla="*/ 558443 h 667185"/>
              <a:gd name="connsiteX5" fmla="*/ 2624626 w 2756062"/>
              <a:gd name="connsiteY5" fmla="*/ 667185 h 667185"/>
              <a:gd name="connsiteX6" fmla="*/ 108742 w 2756062"/>
              <a:gd name="connsiteY6" fmla="*/ 667185 h 667185"/>
              <a:gd name="connsiteX7" fmla="*/ 0 w 2756062"/>
              <a:gd name="connsiteY7" fmla="*/ 558443 h 667185"/>
              <a:gd name="connsiteX8" fmla="*/ 0 w 2756062"/>
              <a:gd name="connsiteY8" fmla="*/ 123490 h 667185"/>
              <a:gd name="connsiteX0" fmla="*/ 0 w 2767103"/>
              <a:gd name="connsiteY0" fmla="*/ 123490 h 667185"/>
              <a:gd name="connsiteX1" fmla="*/ 108742 w 2767103"/>
              <a:gd name="connsiteY1" fmla="*/ 14748 h 667185"/>
              <a:gd name="connsiteX2" fmla="*/ 2727865 w 2767103"/>
              <a:gd name="connsiteY2" fmla="*/ 0 h 667185"/>
              <a:gd name="connsiteX3" fmla="*/ 2733368 w 2767103"/>
              <a:gd name="connsiteY3" fmla="*/ 123490 h 667185"/>
              <a:gd name="connsiteX4" fmla="*/ 2733368 w 2767103"/>
              <a:gd name="connsiteY4" fmla="*/ 558443 h 667185"/>
              <a:gd name="connsiteX5" fmla="*/ 2742614 w 2767103"/>
              <a:gd name="connsiteY5" fmla="*/ 667185 h 667185"/>
              <a:gd name="connsiteX6" fmla="*/ 108742 w 2767103"/>
              <a:gd name="connsiteY6" fmla="*/ 667185 h 667185"/>
              <a:gd name="connsiteX7" fmla="*/ 0 w 2767103"/>
              <a:gd name="connsiteY7" fmla="*/ 558443 h 667185"/>
              <a:gd name="connsiteX8" fmla="*/ 0 w 2767103"/>
              <a:gd name="connsiteY8" fmla="*/ 123490 h 66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103" h="667185">
                <a:moveTo>
                  <a:pt x="0" y="123490"/>
                </a:moveTo>
                <a:cubicBezTo>
                  <a:pt x="0" y="63433"/>
                  <a:pt x="48685" y="14748"/>
                  <a:pt x="108742" y="14748"/>
                </a:cubicBezTo>
                <a:lnTo>
                  <a:pt x="2727865" y="0"/>
                </a:lnTo>
                <a:cubicBezTo>
                  <a:pt x="2787922" y="0"/>
                  <a:pt x="2733368" y="63433"/>
                  <a:pt x="2733368" y="123490"/>
                </a:cubicBezTo>
                <a:lnTo>
                  <a:pt x="2733368" y="558443"/>
                </a:lnTo>
                <a:cubicBezTo>
                  <a:pt x="2733368" y="618500"/>
                  <a:pt x="2802671" y="667185"/>
                  <a:pt x="2742614" y="667185"/>
                </a:cubicBezTo>
                <a:lnTo>
                  <a:pt x="108742" y="667185"/>
                </a:lnTo>
                <a:cubicBezTo>
                  <a:pt x="48685" y="667185"/>
                  <a:pt x="0" y="618500"/>
                  <a:pt x="0" y="558443"/>
                </a:cubicBezTo>
                <a:lnTo>
                  <a:pt x="0" y="1234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COSMETICS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728"/>
            <a:ext cx="10883900" cy="6858000"/>
          </a:xfrm>
          <a:custGeom>
            <a:avLst/>
            <a:gdLst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5125453 w 5125453"/>
              <a:gd name="connsiteY2" fmla="*/ 6858000 h 6858000"/>
              <a:gd name="connsiteX3" fmla="*/ 0 w 5125453"/>
              <a:gd name="connsiteY3" fmla="*/ 6858000 h 6858000"/>
              <a:gd name="connsiteX4" fmla="*/ 0 w 5125453"/>
              <a:gd name="connsiteY4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11053 w 5125453"/>
              <a:gd name="connsiteY2" fmla="*/ 5811253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83243 w 5125453"/>
              <a:gd name="connsiteY2" fmla="*/ 3248527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83243 w 5125453"/>
              <a:gd name="connsiteY2" fmla="*/ 3248527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7988969"/>
              <a:gd name="connsiteY0" fmla="*/ 0 h 6870031"/>
              <a:gd name="connsiteX1" fmla="*/ 5125453 w 7988969"/>
              <a:gd name="connsiteY1" fmla="*/ 0 h 6870031"/>
              <a:gd name="connsiteX2" fmla="*/ 4283243 w 7988969"/>
              <a:gd name="connsiteY2" fmla="*/ 3248527 h 6870031"/>
              <a:gd name="connsiteX3" fmla="*/ 7988969 w 7988969"/>
              <a:gd name="connsiteY3" fmla="*/ 6870031 h 6870031"/>
              <a:gd name="connsiteX4" fmla="*/ 0 w 7988969"/>
              <a:gd name="connsiteY4" fmla="*/ 6858000 h 6870031"/>
              <a:gd name="connsiteX5" fmla="*/ 0 w 7988969"/>
              <a:gd name="connsiteY5" fmla="*/ 0 h 6870031"/>
              <a:gd name="connsiteX0" fmla="*/ 0 w 7988969"/>
              <a:gd name="connsiteY0" fmla="*/ 0 h 6870031"/>
              <a:gd name="connsiteX1" fmla="*/ 5125453 w 7988969"/>
              <a:gd name="connsiteY1" fmla="*/ 0 h 6870031"/>
              <a:gd name="connsiteX2" fmla="*/ 4572001 w 7988969"/>
              <a:gd name="connsiteY2" fmla="*/ 3284621 h 6870031"/>
              <a:gd name="connsiteX3" fmla="*/ 7988969 w 7988969"/>
              <a:gd name="connsiteY3" fmla="*/ 6870031 h 6870031"/>
              <a:gd name="connsiteX4" fmla="*/ 0 w 7988969"/>
              <a:gd name="connsiteY4" fmla="*/ 6858000 h 6870031"/>
              <a:gd name="connsiteX5" fmla="*/ 0 w 7988969"/>
              <a:gd name="connsiteY5" fmla="*/ 0 h 6870031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4572001 w 7988969"/>
              <a:gd name="connsiteY2" fmla="*/ 3296653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4836696 w 7988969"/>
              <a:gd name="connsiteY2" fmla="*/ 3308685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5224411 w 7988969"/>
              <a:gd name="connsiteY2" fmla="*/ 3249484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621660"/>
              <a:gd name="connsiteY0" fmla="*/ 12032 h 6870032"/>
              <a:gd name="connsiteX1" fmla="*/ 5594684 w 7621660"/>
              <a:gd name="connsiteY1" fmla="*/ 0 h 6870032"/>
              <a:gd name="connsiteX2" fmla="*/ 5224411 w 7621660"/>
              <a:gd name="connsiteY2" fmla="*/ 3249484 h 6870032"/>
              <a:gd name="connsiteX3" fmla="*/ 7621660 w 7621660"/>
              <a:gd name="connsiteY3" fmla="*/ 6867263 h 6870032"/>
              <a:gd name="connsiteX4" fmla="*/ 0 w 7621660"/>
              <a:gd name="connsiteY4" fmla="*/ 6870032 h 6870032"/>
              <a:gd name="connsiteX5" fmla="*/ 0 w 7621660"/>
              <a:gd name="connsiteY5" fmla="*/ 12032 h 6870032"/>
              <a:gd name="connsiteX0" fmla="*/ 0 w 7509427"/>
              <a:gd name="connsiteY0" fmla="*/ 12032 h 6941264"/>
              <a:gd name="connsiteX1" fmla="*/ 5594684 w 7509427"/>
              <a:gd name="connsiteY1" fmla="*/ 0 h 6941264"/>
              <a:gd name="connsiteX2" fmla="*/ 5224411 w 7509427"/>
              <a:gd name="connsiteY2" fmla="*/ 3249484 h 6941264"/>
              <a:gd name="connsiteX3" fmla="*/ 7509427 w 7509427"/>
              <a:gd name="connsiteY3" fmla="*/ 6941264 h 6941264"/>
              <a:gd name="connsiteX4" fmla="*/ 0 w 7509427"/>
              <a:gd name="connsiteY4" fmla="*/ 6870032 h 6941264"/>
              <a:gd name="connsiteX5" fmla="*/ 0 w 7509427"/>
              <a:gd name="connsiteY5" fmla="*/ 12032 h 6941264"/>
              <a:gd name="connsiteX0" fmla="*/ 0 w 7529833"/>
              <a:gd name="connsiteY0" fmla="*/ 12032 h 6882063"/>
              <a:gd name="connsiteX1" fmla="*/ 5594684 w 7529833"/>
              <a:gd name="connsiteY1" fmla="*/ 0 h 6882063"/>
              <a:gd name="connsiteX2" fmla="*/ 5224411 w 7529833"/>
              <a:gd name="connsiteY2" fmla="*/ 3249484 h 6882063"/>
              <a:gd name="connsiteX3" fmla="*/ 7529833 w 7529833"/>
              <a:gd name="connsiteY3" fmla="*/ 6882063 h 6882063"/>
              <a:gd name="connsiteX4" fmla="*/ 0 w 7529833"/>
              <a:gd name="connsiteY4" fmla="*/ 6870032 h 6882063"/>
              <a:gd name="connsiteX5" fmla="*/ 0 w 7529833"/>
              <a:gd name="connsiteY5" fmla="*/ 12032 h 688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9833" h="6882063">
                <a:moveTo>
                  <a:pt x="0" y="12032"/>
                </a:moveTo>
                <a:lnTo>
                  <a:pt x="5594684" y="0"/>
                </a:lnTo>
                <a:cubicBezTo>
                  <a:pt x="5594684" y="994611"/>
                  <a:pt x="5224411" y="2254873"/>
                  <a:pt x="5224411" y="3249484"/>
                </a:cubicBezTo>
                <a:cubicBezTo>
                  <a:pt x="5457021" y="4837653"/>
                  <a:pt x="7249096" y="5678905"/>
                  <a:pt x="7529833" y="6882063"/>
                </a:cubicBezTo>
                <a:lnTo>
                  <a:pt x="0" y="6870032"/>
                </a:lnTo>
                <a:lnTo>
                  <a:pt x="0" y="120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9558338" y="-49213"/>
            <a:ext cx="2767012" cy="666751"/>
          </a:xfrm>
          <a:custGeom>
            <a:avLst/>
            <a:gdLst>
              <a:gd name="connsiteX0" fmla="*/ 0 w 2733368"/>
              <a:gd name="connsiteY0" fmla="*/ 108742 h 652437"/>
              <a:gd name="connsiteX1" fmla="*/ 108742 w 2733368"/>
              <a:gd name="connsiteY1" fmla="*/ 0 h 652437"/>
              <a:gd name="connsiteX2" fmla="*/ 2624626 w 2733368"/>
              <a:gd name="connsiteY2" fmla="*/ 0 h 652437"/>
              <a:gd name="connsiteX3" fmla="*/ 2733368 w 2733368"/>
              <a:gd name="connsiteY3" fmla="*/ 108742 h 652437"/>
              <a:gd name="connsiteX4" fmla="*/ 2733368 w 2733368"/>
              <a:gd name="connsiteY4" fmla="*/ 543695 h 652437"/>
              <a:gd name="connsiteX5" fmla="*/ 2624626 w 2733368"/>
              <a:gd name="connsiteY5" fmla="*/ 652437 h 652437"/>
              <a:gd name="connsiteX6" fmla="*/ 108742 w 2733368"/>
              <a:gd name="connsiteY6" fmla="*/ 652437 h 652437"/>
              <a:gd name="connsiteX7" fmla="*/ 0 w 2733368"/>
              <a:gd name="connsiteY7" fmla="*/ 543695 h 652437"/>
              <a:gd name="connsiteX8" fmla="*/ 0 w 2733368"/>
              <a:gd name="connsiteY8" fmla="*/ 108742 h 652437"/>
              <a:gd name="connsiteX0" fmla="*/ 0 w 2756062"/>
              <a:gd name="connsiteY0" fmla="*/ 123490 h 667185"/>
              <a:gd name="connsiteX1" fmla="*/ 108742 w 2756062"/>
              <a:gd name="connsiteY1" fmla="*/ 14748 h 667185"/>
              <a:gd name="connsiteX2" fmla="*/ 2727865 w 2756062"/>
              <a:gd name="connsiteY2" fmla="*/ 0 h 667185"/>
              <a:gd name="connsiteX3" fmla="*/ 2733368 w 2756062"/>
              <a:gd name="connsiteY3" fmla="*/ 123490 h 667185"/>
              <a:gd name="connsiteX4" fmla="*/ 2733368 w 2756062"/>
              <a:gd name="connsiteY4" fmla="*/ 558443 h 667185"/>
              <a:gd name="connsiteX5" fmla="*/ 2624626 w 2756062"/>
              <a:gd name="connsiteY5" fmla="*/ 667185 h 667185"/>
              <a:gd name="connsiteX6" fmla="*/ 108742 w 2756062"/>
              <a:gd name="connsiteY6" fmla="*/ 667185 h 667185"/>
              <a:gd name="connsiteX7" fmla="*/ 0 w 2756062"/>
              <a:gd name="connsiteY7" fmla="*/ 558443 h 667185"/>
              <a:gd name="connsiteX8" fmla="*/ 0 w 2756062"/>
              <a:gd name="connsiteY8" fmla="*/ 123490 h 667185"/>
              <a:gd name="connsiteX0" fmla="*/ 0 w 2767103"/>
              <a:gd name="connsiteY0" fmla="*/ 123490 h 667185"/>
              <a:gd name="connsiteX1" fmla="*/ 108742 w 2767103"/>
              <a:gd name="connsiteY1" fmla="*/ 14748 h 667185"/>
              <a:gd name="connsiteX2" fmla="*/ 2727865 w 2767103"/>
              <a:gd name="connsiteY2" fmla="*/ 0 h 667185"/>
              <a:gd name="connsiteX3" fmla="*/ 2733368 w 2767103"/>
              <a:gd name="connsiteY3" fmla="*/ 123490 h 667185"/>
              <a:gd name="connsiteX4" fmla="*/ 2733368 w 2767103"/>
              <a:gd name="connsiteY4" fmla="*/ 558443 h 667185"/>
              <a:gd name="connsiteX5" fmla="*/ 2742614 w 2767103"/>
              <a:gd name="connsiteY5" fmla="*/ 667185 h 667185"/>
              <a:gd name="connsiteX6" fmla="*/ 108742 w 2767103"/>
              <a:gd name="connsiteY6" fmla="*/ 667185 h 667185"/>
              <a:gd name="connsiteX7" fmla="*/ 0 w 2767103"/>
              <a:gd name="connsiteY7" fmla="*/ 558443 h 667185"/>
              <a:gd name="connsiteX8" fmla="*/ 0 w 2767103"/>
              <a:gd name="connsiteY8" fmla="*/ 123490 h 66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103" h="667185">
                <a:moveTo>
                  <a:pt x="0" y="123490"/>
                </a:moveTo>
                <a:cubicBezTo>
                  <a:pt x="0" y="63433"/>
                  <a:pt x="48685" y="14748"/>
                  <a:pt x="108742" y="14748"/>
                </a:cubicBezTo>
                <a:lnTo>
                  <a:pt x="2727865" y="0"/>
                </a:lnTo>
                <a:cubicBezTo>
                  <a:pt x="2787922" y="0"/>
                  <a:pt x="2733368" y="63433"/>
                  <a:pt x="2733368" y="123490"/>
                </a:cubicBezTo>
                <a:lnTo>
                  <a:pt x="2733368" y="558443"/>
                </a:lnTo>
                <a:cubicBezTo>
                  <a:pt x="2733368" y="618500"/>
                  <a:pt x="2802671" y="667185"/>
                  <a:pt x="2742614" y="667185"/>
                </a:cubicBezTo>
                <a:lnTo>
                  <a:pt x="108742" y="667185"/>
                </a:lnTo>
                <a:cubicBezTo>
                  <a:pt x="48685" y="667185"/>
                  <a:pt x="0" y="618500"/>
                  <a:pt x="0" y="558443"/>
                </a:cubicBezTo>
                <a:lnTo>
                  <a:pt x="0" y="1234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COSMETICS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9085263" y="1379538"/>
            <a:ext cx="3106737" cy="2049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MARRIED AND UNMARRIED</a:t>
            </a:r>
          </a:p>
        </p:txBody>
      </p:sp>
      <p:graphicFrame>
        <p:nvGraphicFramePr>
          <p:cNvPr id="17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171196"/>
              </p:ext>
            </p:extLst>
          </p:nvPr>
        </p:nvGraphicFramePr>
        <p:xfrm>
          <a:off x="0" y="97277"/>
          <a:ext cx="4743450" cy="6643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30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Graphic spid="1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609"/>
            <a:ext cx="10883900" cy="6858000"/>
          </a:xfrm>
          <a:custGeom>
            <a:avLst/>
            <a:gdLst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5125453 w 5125453"/>
              <a:gd name="connsiteY2" fmla="*/ 6858000 h 6858000"/>
              <a:gd name="connsiteX3" fmla="*/ 0 w 5125453"/>
              <a:gd name="connsiteY3" fmla="*/ 6858000 h 6858000"/>
              <a:gd name="connsiteX4" fmla="*/ 0 w 5125453"/>
              <a:gd name="connsiteY4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11053 w 5125453"/>
              <a:gd name="connsiteY2" fmla="*/ 5811253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83243 w 5125453"/>
              <a:gd name="connsiteY2" fmla="*/ 3248527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83243 w 5125453"/>
              <a:gd name="connsiteY2" fmla="*/ 3248527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7988969"/>
              <a:gd name="connsiteY0" fmla="*/ 0 h 6870031"/>
              <a:gd name="connsiteX1" fmla="*/ 5125453 w 7988969"/>
              <a:gd name="connsiteY1" fmla="*/ 0 h 6870031"/>
              <a:gd name="connsiteX2" fmla="*/ 4283243 w 7988969"/>
              <a:gd name="connsiteY2" fmla="*/ 3248527 h 6870031"/>
              <a:gd name="connsiteX3" fmla="*/ 7988969 w 7988969"/>
              <a:gd name="connsiteY3" fmla="*/ 6870031 h 6870031"/>
              <a:gd name="connsiteX4" fmla="*/ 0 w 7988969"/>
              <a:gd name="connsiteY4" fmla="*/ 6858000 h 6870031"/>
              <a:gd name="connsiteX5" fmla="*/ 0 w 7988969"/>
              <a:gd name="connsiteY5" fmla="*/ 0 h 6870031"/>
              <a:gd name="connsiteX0" fmla="*/ 0 w 7988969"/>
              <a:gd name="connsiteY0" fmla="*/ 0 h 6870031"/>
              <a:gd name="connsiteX1" fmla="*/ 5125453 w 7988969"/>
              <a:gd name="connsiteY1" fmla="*/ 0 h 6870031"/>
              <a:gd name="connsiteX2" fmla="*/ 4572001 w 7988969"/>
              <a:gd name="connsiteY2" fmla="*/ 3284621 h 6870031"/>
              <a:gd name="connsiteX3" fmla="*/ 7988969 w 7988969"/>
              <a:gd name="connsiteY3" fmla="*/ 6870031 h 6870031"/>
              <a:gd name="connsiteX4" fmla="*/ 0 w 7988969"/>
              <a:gd name="connsiteY4" fmla="*/ 6858000 h 6870031"/>
              <a:gd name="connsiteX5" fmla="*/ 0 w 7988969"/>
              <a:gd name="connsiteY5" fmla="*/ 0 h 6870031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4572001 w 7988969"/>
              <a:gd name="connsiteY2" fmla="*/ 3296653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4836696 w 7988969"/>
              <a:gd name="connsiteY2" fmla="*/ 3308685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5224411 w 7988969"/>
              <a:gd name="connsiteY2" fmla="*/ 3249484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621660"/>
              <a:gd name="connsiteY0" fmla="*/ 12032 h 6870032"/>
              <a:gd name="connsiteX1" fmla="*/ 5594684 w 7621660"/>
              <a:gd name="connsiteY1" fmla="*/ 0 h 6870032"/>
              <a:gd name="connsiteX2" fmla="*/ 5224411 w 7621660"/>
              <a:gd name="connsiteY2" fmla="*/ 3249484 h 6870032"/>
              <a:gd name="connsiteX3" fmla="*/ 7621660 w 7621660"/>
              <a:gd name="connsiteY3" fmla="*/ 6867263 h 6870032"/>
              <a:gd name="connsiteX4" fmla="*/ 0 w 7621660"/>
              <a:gd name="connsiteY4" fmla="*/ 6870032 h 6870032"/>
              <a:gd name="connsiteX5" fmla="*/ 0 w 7621660"/>
              <a:gd name="connsiteY5" fmla="*/ 12032 h 6870032"/>
              <a:gd name="connsiteX0" fmla="*/ 0 w 7509427"/>
              <a:gd name="connsiteY0" fmla="*/ 12032 h 6941264"/>
              <a:gd name="connsiteX1" fmla="*/ 5594684 w 7509427"/>
              <a:gd name="connsiteY1" fmla="*/ 0 h 6941264"/>
              <a:gd name="connsiteX2" fmla="*/ 5224411 w 7509427"/>
              <a:gd name="connsiteY2" fmla="*/ 3249484 h 6941264"/>
              <a:gd name="connsiteX3" fmla="*/ 7509427 w 7509427"/>
              <a:gd name="connsiteY3" fmla="*/ 6941264 h 6941264"/>
              <a:gd name="connsiteX4" fmla="*/ 0 w 7509427"/>
              <a:gd name="connsiteY4" fmla="*/ 6870032 h 6941264"/>
              <a:gd name="connsiteX5" fmla="*/ 0 w 7509427"/>
              <a:gd name="connsiteY5" fmla="*/ 12032 h 6941264"/>
              <a:gd name="connsiteX0" fmla="*/ 0 w 7529833"/>
              <a:gd name="connsiteY0" fmla="*/ 12032 h 6882063"/>
              <a:gd name="connsiteX1" fmla="*/ 5594684 w 7529833"/>
              <a:gd name="connsiteY1" fmla="*/ 0 h 6882063"/>
              <a:gd name="connsiteX2" fmla="*/ 5224411 w 7529833"/>
              <a:gd name="connsiteY2" fmla="*/ 3249484 h 6882063"/>
              <a:gd name="connsiteX3" fmla="*/ 7529833 w 7529833"/>
              <a:gd name="connsiteY3" fmla="*/ 6882063 h 6882063"/>
              <a:gd name="connsiteX4" fmla="*/ 0 w 7529833"/>
              <a:gd name="connsiteY4" fmla="*/ 6870032 h 6882063"/>
              <a:gd name="connsiteX5" fmla="*/ 0 w 7529833"/>
              <a:gd name="connsiteY5" fmla="*/ 12032 h 688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9833" h="6882063">
                <a:moveTo>
                  <a:pt x="0" y="12032"/>
                </a:moveTo>
                <a:lnTo>
                  <a:pt x="5594684" y="0"/>
                </a:lnTo>
                <a:cubicBezTo>
                  <a:pt x="5594684" y="994611"/>
                  <a:pt x="5224411" y="2254873"/>
                  <a:pt x="5224411" y="3249484"/>
                </a:cubicBezTo>
                <a:cubicBezTo>
                  <a:pt x="5457021" y="4837653"/>
                  <a:pt x="7249096" y="5678905"/>
                  <a:pt x="7529833" y="6882063"/>
                </a:cubicBezTo>
                <a:lnTo>
                  <a:pt x="0" y="6870032"/>
                </a:lnTo>
                <a:lnTo>
                  <a:pt x="0" y="120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9558338" y="-49213"/>
            <a:ext cx="2767012" cy="666751"/>
          </a:xfrm>
          <a:custGeom>
            <a:avLst/>
            <a:gdLst>
              <a:gd name="connsiteX0" fmla="*/ 0 w 2733368"/>
              <a:gd name="connsiteY0" fmla="*/ 108742 h 652437"/>
              <a:gd name="connsiteX1" fmla="*/ 108742 w 2733368"/>
              <a:gd name="connsiteY1" fmla="*/ 0 h 652437"/>
              <a:gd name="connsiteX2" fmla="*/ 2624626 w 2733368"/>
              <a:gd name="connsiteY2" fmla="*/ 0 h 652437"/>
              <a:gd name="connsiteX3" fmla="*/ 2733368 w 2733368"/>
              <a:gd name="connsiteY3" fmla="*/ 108742 h 652437"/>
              <a:gd name="connsiteX4" fmla="*/ 2733368 w 2733368"/>
              <a:gd name="connsiteY4" fmla="*/ 543695 h 652437"/>
              <a:gd name="connsiteX5" fmla="*/ 2624626 w 2733368"/>
              <a:gd name="connsiteY5" fmla="*/ 652437 h 652437"/>
              <a:gd name="connsiteX6" fmla="*/ 108742 w 2733368"/>
              <a:gd name="connsiteY6" fmla="*/ 652437 h 652437"/>
              <a:gd name="connsiteX7" fmla="*/ 0 w 2733368"/>
              <a:gd name="connsiteY7" fmla="*/ 543695 h 652437"/>
              <a:gd name="connsiteX8" fmla="*/ 0 w 2733368"/>
              <a:gd name="connsiteY8" fmla="*/ 108742 h 652437"/>
              <a:gd name="connsiteX0" fmla="*/ 0 w 2756062"/>
              <a:gd name="connsiteY0" fmla="*/ 123490 h 667185"/>
              <a:gd name="connsiteX1" fmla="*/ 108742 w 2756062"/>
              <a:gd name="connsiteY1" fmla="*/ 14748 h 667185"/>
              <a:gd name="connsiteX2" fmla="*/ 2727865 w 2756062"/>
              <a:gd name="connsiteY2" fmla="*/ 0 h 667185"/>
              <a:gd name="connsiteX3" fmla="*/ 2733368 w 2756062"/>
              <a:gd name="connsiteY3" fmla="*/ 123490 h 667185"/>
              <a:gd name="connsiteX4" fmla="*/ 2733368 w 2756062"/>
              <a:gd name="connsiteY4" fmla="*/ 558443 h 667185"/>
              <a:gd name="connsiteX5" fmla="*/ 2624626 w 2756062"/>
              <a:gd name="connsiteY5" fmla="*/ 667185 h 667185"/>
              <a:gd name="connsiteX6" fmla="*/ 108742 w 2756062"/>
              <a:gd name="connsiteY6" fmla="*/ 667185 h 667185"/>
              <a:gd name="connsiteX7" fmla="*/ 0 w 2756062"/>
              <a:gd name="connsiteY7" fmla="*/ 558443 h 667185"/>
              <a:gd name="connsiteX8" fmla="*/ 0 w 2756062"/>
              <a:gd name="connsiteY8" fmla="*/ 123490 h 667185"/>
              <a:gd name="connsiteX0" fmla="*/ 0 w 2767103"/>
              <a:gd name="connsiteY0" fmla="*/ 123490 h 667185"/>
              <a:gd name="connsiteX1" fmla="*/ 108742 w 2767103"/>
              <a:gd name="connsiteY1" fmla="*/ 14748 h 667185"/>
              <a:gd name="connsiteX2" fmla="*/ 2727865 w 2767103"/>
              <a:gd name="connsiteY2" fmla="*/ 0 h 667185"/>
              <a:gd name="connsiteX3" fmla="*/ 2733368 w 2767103"/>
              <a:gd name="connsiteY3" fmla="*/ 123490 h 667185"/>
              <a:gd name="connsiteX4" fmla="*/ 2733368 w 2767103"/>
              <a:gd name="connsiteY4" fmla="*/ 558443 h 667185"/>
              <a:gd name="connsiteX5" fmla="*/ 2742614 w 2767103"/>
              <a:gd name="connsiteY5" fmla="*/ 667185 h 667185"/>
              <a:gd name="connsiteX6" fmla="*/ 108742 w 2767103"/>
              <a:gd name="connsiteY6" fmla="*/ 667185 h 667185"/>
              <a:gd name="connsiteX7" fmla="*/ 0 w 2767103"/>
              <a:gd name="connsiteY7" fmla="*/ 558443 h 667185"/>
              <a:gd name="connsiteX8" fmla="*/ 0 w 2767103"/>
              <a:gd name="connsiteY8" fmla="*/ 123490 h 66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103" h="667185">
                <a:moveTo>
                  <a:pt x="0" y="123490"/>
                </a:moveTo>
                <a:cubicBezTo>
                  <a:pt x="0" y="63433"/>
                  <a:pt x="48685" y="14748"/>
                  <a:pt x="108742" y="14748"/>
                </a:cubicBezTo>
                <a:lnTo>
                  <a:pt x="2727865" y="0"/>
                </a:lnTo>
                <a:cubicBezTo>
                  <a:pt x="2787922" y="0"/>
                  <a:pt x="2733368" y="63433"/>
                  <a:pt x="2733368" y="123490"/>
                </a:cubicBezTo>
                <a:lnTo>
                  <a:pt x="2733368" y="558443"/>
                </a:lnTo>
                <a:cubicBezTo>
                  <a:pt x="2733368" y="618500"/>
                  <a:pt x="2802671" y="667185"/>
                  <a:pt x="2742614" y="667185"/>
                </a:cubicBezTo>
                <a:lnTo>
                  <a:pt x="108742" y="667185"/>
                </a:lnTo>
                <a:cubicBezTo>
                  <a:pt x="48685" y="667185"/>
                  <a:pt x="0" y="618500"/>
                  <a:pt x="0" y="558443"/>
                </a:cubicBezTo>
                <a:lnTo>
                  <a:pt x="0" y="1234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COSMETICS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9085263" y="1379538"/>
            <a:ext cx="3106737" cy="2049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BRAND</a:t>
            </a:r>
          </a:p>
          <a:p>
            <a:pPr algn="ctr">
              <a:defRPr/>
            </a:pPr>
            <a:r>
              <a:rPr lang="en-US" sz="36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AWARENSS</a:t>
            </a:r>
            <a:endParaRPr lang="en-US" sz="36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097" y="192088"/>
            <a:ext cx="169545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Sugar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Cosmetics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7548" y="242550"/>
            <a:ext cx="1695450" cy="64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</a:rPr>
              <a:t>Coloressence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2097" y="3668713"/>
            <a:ext cx="1695450" cy="64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Swiss Beauty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97363" y="3668713"/>
            <a:ext cx="1695450" cy="64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Blue Heaven</a:t>
            </a:r>
          </a:p>
        </p:txBody>
      </p:sp>
      <p:graphicFrame>
        <p:nvGraphicFramePr>
          <p:cNvPr id="15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351768"/>
              </p:ext>
            </p:extLst>
          </p:nvPr>
        </p:nvGraphicFramePr>
        <p:xfrm>
          <a:off x="104378" y="874713"/>
          <a:ext cx="3290888" cy="2554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52603"/>
              </p:ext>
            </p:extLst>
          </p:nvPr>
        </p:nvGraphicFramePr>
        <p:xfrm>
          <a:off x="3499644" y="874712"/>
          <a:ext cx="3290888" cy="2554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409908"/>
              </p:ext>
            </p:extLst>
          </p:nvPr>
        </p:nvGraphicFramePr>
        <p:xfrm>
          <a:off x="3499644" y="4318001"/>
          <a:ext cx="3290888" cy="2554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235919"/>
              </p:ext>
            </p:extLst>
          </p:nvPr>
        </p:nvGraphicFramePr>
        <p:xfrm>
          <a:off x="104378" y="4315565"/>
          <a:ext cx="3290888" cy="2554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7884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1" grpId="0"/>
      <p:bldP spid="12" grpId="0"/>
      <p:bldP spid="13" grpId="0"/>
      <p:bldGraphic spid="15" grpId="0">
        <p:bldAsOne/>
      </p:bldGraphic>
      <p:bldGraphic spid="17" grpId="0">
        <p:bldAsOne/>
      </p:bldGraphic>
      <p:bldGraphic spid="18" grpId="0">
        <p:bldAsOne/>
      </p:bldGraphic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728"/>
            <a:ext cx="10883900" cy="6858000"/>
          </a:xfrm>
          <a:custGeom>
            <a:avLst/>
            <a:gdLst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5125453 w 5125453"/>
              <a:gd name="connsiteY2" fmla="*/ 6858000 h 6858000"/>
              <a:gd name="connsiteX3" fmla="*/ 0 w 5125453"/>
              <a:gd name="connsiteY3" fmla="*/ 6858000 h 6858000"/>
              <a:gd name="connsiteX4" fmla="*/ 0 w 5125453"/>
              <a:gd name="connsiteY4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11053 w 5125453"/>
              <a:gd name="connsiteY2" fmla="*/ 5811253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83243 w 5125453"/>
              <a:gd name="connsiteY2" fmla="*/ 3248527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83243 w 5125453"/>
              <a:gd name="connsiteY2" fmla="*/ 3248527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7988969"/>
              <a:gd name="connsiteY0" fmla="*/ 0 h 6870031"/>
              <a:gd name="connsiteX1" fmla="*/ 5125453 w 7988969"/>
              <a:gd name="connsiteY1" fmla="*/ 0 h 6870031"/>
              <a:gd name="connsiteX2" fmla="*/ 4283243 w 7988969"/>
              <a:gd name="connsiteY2" fmla="*/ 3248527 h 6870031"/>
              <a:gd name="connsiteX3" fmla="*/ 7988969 w 7988969"/>
              <a:gd name="connsiteY3" fmla="*/ 6870031 h 6870031"/>
              <a:gd name="connsiteX4" fmla="*/ 0 w 7988969"/>
              <a:gd name="connsiteY4" fmla="*/ 6858000 h 6870031"/>
              <a:gd name="connsiteX5" fmla="*/ 0 w 7988969"/>
              <a:gd name="connsiteY5" fmla="*/ 0 h 6870031"/>
              <a:gd name="connsiteX0" fmla="*/ 0 w 7988969"/>
              <a:gd name="connsiteY0" fmla="*/ 0 h 6870031"/>
              <a:gd name="connsiteX1" fmla="*/ 5125453 w 7988969"/>
              <a:gd name="connsiteY1" fmla="*/ 0 h 6870031"/>
              <a:gd name="connsiteX2" fmla="*/ 4572001 w 7988969"/>
              <a:gd name="connsiteY2" fmla="*/ 3284621 h 6870031"/>
              <a:gd name="connsiteX3" fmla="*/ 7988969 w 7988969"/>
              <a:gd name="connsiteY3" fmla="*/ 6870031 h 6870031"/>
              <a:gd name="connsiteX4" fmla="*/ 0 w 7988969"/>
              <a:gd name="connsiteY4" fmla="*/ 6858000 h 6870031"/>
              <a:gd name="connsiteX5" fmla="*/ 0 w 7988969"/>
              <a:gd name="connsiteY5" fmla="*/ 0 h 6870031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4572001 w 7988969"/>
              <a:gd name="connsiteY2" fmla="*/ 3296653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4836696 w 7988969"/>
              <a:gd name="connsiteY2" fmla="*/ 3308685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5224411 w 7988969"/>
              <a:gd name="connsiteY2" fmla="*/ 3249484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621660"/>
              <a:gd name="connsiteY0" fmla="*/ 12032 h 6870032"/>
              <a:gd name="connsiteX1" fmla="*/ 5594684 w 7621660"/>
              <a:gd name="connsiteY1" fmla="*/ 0 h 6870032"/>
              <a:gd name="connsiteX2" fmla="*/ 5224411 w 7621660"/>
              <a:gd name="connsiteY2" fmla="*/ 3249484 h 6870032"/>
              <a:gd name="connsiteX3" fmla="*/ 7621660 w 7621660"/>
              <a:gd name="connsiteY3" fmla="*/ 6867263 h 6870032"/>
              <a:gd name="connsiteX4" fmla="*/ 0 w 7621660"/>
              <a:gd name="connsiteY4" fmla="*/ 6870032 h 6870032"/>
              <a:gd name="connsiteX5" fmla="*/ 0 w 7621660"/>
              <a:gd name="connsiteY5" fmla="*/ 12032 h 6870032"/>
              <a:gd name="connsiteX0" fmla="*/ 0 w 7509427"/>
              <a:gd name="connsiteY0" fmla="*/ 12032 h 6941264"/>
              <a:gd name="connsiteX1" fmla="*/ 5594684 w 7509427"/>
              <a:gd name="connsiteY1" fmla="*/ 0 h 6941264"/>
              <a:gd name="connsiteX2" fmla="*/ 5224411 w 7509427"/>
              <a:gd name="connsiteY2" fmla="*/ 3249484 h 6941264"/>
              <a:gd name="connsiteX3" fmla="*/ 7509427 w 7509427"/>
              <a:gd name="connsiteY3" fmla="*/ 6941264 h 6941264"/>
              <a:gd name="connsiteX4" fmla="*/ 0 w 7509427"/>
              <a:gd name="connsiteY4" fmla="*/ 6870032 h 6941264"/>
              <a:gd name="connsiteX5" fmla="*/ 0 w 7509427"/>
              <a:gd name="connsiteY5" fmla="*/ 12032 h 6941264"/>
              <a:gd name="connsiteX0" fmla="*/ 0 w 7529833"/>
              <a:gd name="connsiteY0" fmla="*/ 12032 h 6882063"/>
              <a:gd name="connsiteX1" fmla="*/ 5594684 w 7529833"/>
              <a:gd name="connsiteY1" fmla="*/ 0 h 6882063"/>
              <a:gd name="connsiteX2" fmla="*/ 5224411 w 7529833"/>
              <a:gd name="connsiteY2" fmla="*/ 3249484 h 6882063"/>
              <a:gd name="connsiteX3" fmla="*/ 7529833 w 7529833"/>
              <a:gd name="connsiteY3" fmla="*/ 6882063 h 6882063"/>
              <a:gd name="connsiteX4" fmla="*/ 0 w 7529833"/>
              <a:gd name="connsiteY4" fmla="*/ 6870032 h 6882063"/>
              <a:gd name="connsiteX5" fmla="*/ 0 w 7529833"/>
              <a:gd name="connsiteY5" fmla="*/ 12032 h 688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9833" h="6882063">
                <a:moveTo>
                  <a:pt x="0" y="12032"/>
                </a:moveTo>
                <a:lnTo>
                  <a:pt x="5594684" y="0"/>
                </a:lnTo>
                <a:cubicBezTo>
                  <a:pt x="5594684" y="994611"/>
                  <a:pt x="5224411" y="2254873"/>
                  <a:pt x="5224411" y="3249484"/>
                </a:cubicBezTo>
                <a:cubicBezTo>
                  <a:pt x="5457021" y="4837653"/>
                  <a:pt x="7249096" y="5678905"/>
                  <a:pt x="7529833" y="6882063"/>
                </a:cubicBezTo>
                <a:lnTo>
                  <a:pt x="0" y="6870032"/>
                </a:lnTo>
                <a:lnTo>
                  <a:pt x="0" y="120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9558338" y="-49213"/>
            <a:ext cx="2767012" cy="666751"/>
          </a:xfrm>
          <a:custGeom>
            <a:avLst/>
            <a:gdLst>
              <a:gd name="connsiteX0" fmla="*/ 0 w 2733368"/>
              <a:gd name="connsiteY0" fmla="*/ 108742 h 652437"/>
              <a:gd name="connsiteX1" fmla="*/ 108742 w 2733368"/>
              <a:gd name="connsiteY1" fmla="*/ 0 h 652437"/>
              <a:gd name="connsiteX2" fmla="*/ 2624626 w 2733368"/>
              <a:gd name="connsiteY2" fmla="*/ 0 h 652437"/>
              <a:gd name="connsiteX3" fmla="*/ 2733368 w 2733368"/>
              <a:gd name="connsiteY3" fmla="*/ 108742 h 652437"/>
              <a:gd name="connsiteX4" fmla="*/ 2733368 w 2733368"/>
              <a:gd name="connsiteY4" fmla="*/ 543695 h 652437"/>
              <a:gd name="connsiteX5" fmla="*/ 2624626 w 2733368"/>
              <a:gd name="connsiteY5" fmla="*/ 652437 h 652437"/>
              <a:gd name="connsiteX6" fmla="*/ 108742 w 2733368"/>
              <a:gd name="connsiteY6" fmla="*/ 652437 h 652437"/>
              <a:gd name="connsiteX7" fmla="*/ 0 w 2733368"/>
              <a:gd name="connsiteY7" fmla="*/ 543695 h 652437"/>
              <a:gd name="connsiteX8" fmla="*/ 0 w 2733368"/>
              <a:gd name="connsiteY8" fmla="*/ 108742 h 652437"/>
              <a:gd name="connsiteX0" fmla="*/ 0 w 2756062"/>
              <a:gd name="connsiteY0" fmla="*/ 123490 h 667185"/>
              <a:gd name="connsiteX1" fmla="*/ 108742 w 2756062"/>
              <a:gd name="connsiteY1" fmla="*/ 14748 h 667185"/>
              <a:gd name="connsiteX2" fmla="*/ 2727865 w 2756062"/>
              <a:gd name="connsiteY2" fmla="*/ 0 h 667185"/>
              <a:gd name="connsiteX3" fmla="*/ 2733368 w 2756062"/>
              <a:gd name="connsiteY3" fmla="*/ 123490 h 667185"/>
              <a:gd name="connsiteX4" fmla="*/ 2733368 w 2756062"/>
              <a:gd name="connsiteY4" fmla="*/ 558443 h 667185"/>
              <a:gd name="connsiteX5" fmla="*/ 2624626 w 2756062"/>
              <a:gd name="connsiteY5" fmla="*/ 667185 h 667185"/>
              <a:gd name="connsiteX6" fmla="*/ 108742 w 2756062"/>
              <a:gd name="connsiteY6" fmla="*/ 667185 h 667185"/>
              <a:gd name="connsiteX7" fmla="*/ 0 w 2756062"/>
              <a:gd name="connsiteY7" fmla="*/ 558443 h 667185"/>
              <a:gd name="connsiteX8" fmla="*/ 0 w 2756062"/>
              <a:gd name="connsiteY8" fmla="*/ 123490 h 667185"/>
              <a:gd name="connsiteX0" fmla="*/ 0 w 2767103"/>
              <a:gd name="connsiteY0" fmla="*/ 123490 h 667185"/>
              <a:gd name="connsiteX1" fmla="*/ 108742 w 2767103"/>
              <a:gd name="connsiteY1" fmla="*/ 14748 h 667185"/>
              <a:gd name="connsiteX2" fmla="*/ 2727865 w 2767103"/>
              <a:gd name="connsiteY2" fmla="*/ 0 h 667185"/>
              <a:gd name="connsiteX3" fmla="*/ 2733368 w 2767103"/>
              <a:gd name="connsiteY3" fmla="*/ 123490 h 667185"/>
              <a:gd name="connsiteX4" fmla="*/ 2733368 w 2767103"/>
              <a:gd name="connsiteY4" fmla="*/ 558443 h 667185"/>
              <a:gd name="connsiteX5" fmla="*/ 2742614 w 2767103"/>
              <a:gd name="connsiteY5" fmla="*/ 667185 h 667185"/>
              <a:gd name="connsiteX6" fmla="*/ 108742 w 2767103"/>
              <a:gd name="connsiteY6" fmla="*/ 667185 h 667185"/>
              <a:gd name="connsiteX7" fmla="*/ 0 w 2767103"/>
              <a:gd name="connsiteY7" fmla="*/ 558443 h 667185"/>
              <a:gd name="connsiteX8" fmla="*/ 0 w 2767103"/>
              <a:gd name="connsiteY8" fmla="*/ 123490 h 66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103" h="667185">
                <a:moveTo>
                  <a:pt x="0" y="123490"/>
                </a:moveTo>
                <a:cubicBezTo>
                  <a:pt x="0" y="63433"/>
                  <a:pt x="48685" y="14748"/>
                  <a:pt x="108742" y="14748"/>
                </a:cubicBezTo>
                <a:lnTo>
                  <a:pt x="2727865" y="0"/>
                </a:lnTo>
                <a:cubicBezTo>
                  <a:pt x="2787922" y="0"/>
                  <a:pt x="2733368" y="63433"/>
                  <a:pt x="2733368" y="123490"/>
                </a:cubicBezTo>
                <a:lnTo>
                  <a:pt x="2733368" y="558443"/>
                </a:lnTo>
                <a:cubicBezTo>
                  <a:pt x="2733368" y="618500"/>
                  <a:pt x="2802671" y="667185"/>
                  <a:pt x="2742614" y="667185"/>
                </a:cubicBezTo>
                <a:lnTo>
                  <a:pt x="108742" y="667185"/>
                </a:lnTo>
                <a:cubicBezTo>
                  <a:pt x="48685" y="667185"/>
                  <a:pt x="0" y="618500"/>
                  <a:pt x="0" y="558443"/>
                </a:cubicBezTo>
                <a:lnTo>
                  <a:pt x="0" y="1234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COSMETICS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9085263" y="1379538"/>
            <a:ext cx="3106737" cy="2049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HOW OLD </a:t>
            </a:r>
          </a:p>
          <a:p>
            <a:pPr algn="ctr">
              <a:defRPr/>
            </a:pPr>
            <a:r>
              <a:rPr lang="en-US" sz="36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ARE YOU?</a:t>
            </a:r>
            <a:endParaRPr lang="en-US" sz="36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aphicFrame>
        <p:nvGraphicFramePr>
          <p:cNvPr id="7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668068"/>
              </p:ext>
            </p:extLst>
          </p:nvPr>
        </p:nvGraphicFramePr>
        <p:xfrm>
          <a:off x="409575" y="284163"/>
          <a:ext cx="6094413" cy="618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16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728"/>
            <a:ext cx="10883900" cy="6858000"/>
          </a:xfrm>
          <a:custGeom>
            <a:avLst/>
            <a:gdLst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5125453 w 5125453"/>
              <a:gd name="connsiteY2" fmla="*/ 6858000 h 6858000"/>
              <a:gd name="connsiteX3" fmla="*/ 0 w 5125453"/>
              <a:gd name="connsiteY3" fmla="*/ 6858000 h 6858000"/>
              <a:gd name="connsiteX4" fmla="*/ 0 w 5125453"/>
              <a:gd name="connsiteY4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11053 w 5125453"/>
              <a:gd name="connsiteY2" fmla="*/ 5811253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83243 w 5125453"/>
              <a:gd name="connsiteY2" fmla="*/ 3248527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83243 w 5125453"/>
              <a:gd name="connsiteY2" fmla="*/ 3248527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7988969"/>
              <a:gd name="connsiteY0" fmla="*/ 0 h 6870031"/>
              <a:gd name="connsiteX1" fmla="*/ 5125453 w 7988969"/>
              <a:gd name="connsiteY1" fmla="*/ 0 h 6870031"/>
              <a:gd name="connsiteX2" fmla="*/ 4283243 w 7988969"/>
              <a:gd name="connsiteY2" fmla="*/ 3248527 h 6870031"/>
              <a:gd name="connsiteX3" fmla="*/ 7988969 w 7988969"/>
              <a:gd name="connsiteY3" fmla="*/ 6870031 h 6870031"/>
              <a:gd name="connsiteX4" fmla="*/ 0 w 7988969"/>
              <a:gd name="connsiteY4" fmla="*/ 6858000 h 6870031"/>
              <a:gd name="connsiteX5" fmla="*/ 0 w 7988969"/>
              <a:gd name="connsiteY5" fmla="*/ 0 h 6870031"/>
              <a:gd name="connsiteX0" fmla="*/ 0 w 7988969"/>
              <a:gd name="connsiteY0" fmla="*/ 0 h 6870031"/>
              <a:gd name="connsiteX1" fmla="*/ 5125453 w 7988969"/>
              <a:gd name="connsiteY1" fmla="*/ 0 h 6870031"/>
              <a:gd name="connsiteX2" fmla="*/ 4572001 w 7988969"/>
              <a:gd name="connsiteY2" fmla="*/ 3284621 h 6870031"/>
              <a:gd name="connsiteX3" fmla="*/ 7988969 w 7988969"/>
              <a:gd name="connsiteY3" fmla="*/ 6870031 h 6870031"/>
              <a:gd name="connsiteX4" fmla="*/ 0 w 7988969"/>
              <a:gd name="connsiteY4" fmla="*/ 6858000 h 6870031"/>
              <a:gd name="connsiteX5" fmla="*/ 0 w 7988969"/>
              <a:gd name="connsiteY5" fmla="*/ 0 h 6870031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4572001 w 7988969"/>
              <a:gd name="connsiteY2" fmla="*/ 3296653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4836696 w 7988969"/>
              <a:gd name="connsiteY2" fmla="*/ 3308685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5224411 w 7988969"/>
              <a:gd name="connsiteY2" fmla="*/ 3249484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621660"/>
              <a:gd name="connsiteY0" fmla="*/ 12032 h 6870032"/>
              <a:gd name="connsiteX1" fmla="*/ 5594684 w 7621660"/>
              <a:gd name="connsiteY1" fmla="*/ 0 h 6870032"/>
              <a:gd name="connsiteX2" fmla="*/ 5224411 w 7621660"/>
              <a:gd name="connsiteY2" fmla="*/ 3249484 h 6870032"/>
              <a:gd name="connsiteX3" fmla="*/ 7621660 w 7621660"/>
              <a:gd name="connsiteY3" fmla="*/ 6867263 h 6870032"/>
              <a:gd name="connsiteX4" fmla="*/ 0 w 7621660"/>
              <a:gd name="connsiteY4" fmla="*/ 6870032 h 6870032"/>
              <a:gd name="connsiteX5" fmla="*/ 0 w 7621660"/>
              <a:gd name="connsiteY5" fmla="*/ 12032 h 6870032"/>
              <a:gd name="connsiteX0" fmla="*/ 0 w 7509427"/>
              <a:gd name="connsiteY0" fmla="*/ 12032 h 6941264"/>
              <a:gd name="connsiteX1" fmla="*/ 5594684 w 7509427"/>
              <a:gd name="connsiteY1" fmla="*/ 0 h 6941264"/>
              <a:gd name="connsiteX2" fmla="*/ 5224411 w 7509427"/>
              <a:gd name="connsiteY2" fmla="*/ 3249484 h 6941264"/>
              <a:gd name="connsiteX3" fmla="*/ 7509427 w 7509427"/>
              <a:gd name="connsiteY3" fmla="*/ 6941264 h 6941264"/>
              <a:gd name="connsiteX4" fmla="*/ 0 w 7509427"/>
              <a:gd name="connsiteY4" fmla="*/ 6870032 h 6941264"/>
              <a:gd name="connsiteX5" fmla="*/ 0 w 7509427"/>
              <a:gd name="connsiteY5" fmla="*/ 12032 h 6941264"/>
              <a:gd name="connsiteX0" fmla="*/ 0 w 7529833"/>
              <a:gd name="connsiteY0" fmla="*/ 12032 h 6882063"/>
              <a:gd name="connsiteX1" fmla="*/ 5594684 w 7529833"/>
              <a:gd name="connsiteY1" fmla="*/ 0 h 6882063"/>
              <a:gd name="connsiteX2" fmla="*/ 5224411 w 7529833"/>
              <a:gd name="connsiteY2" fmla="*/ 3249484 h 6882063"/>
              <a:gd name="connsiteX3" fmla="*/ 7529833 w 7529833"/>
              <a:gd name="connsiteY3" fmla="*/ 6882063 h 6882063"/>
              <a:gd name="connsiteX4" fmla="*/ 0 w 7529833"/>
              <a:gd name="connsiteY4" fmla="*/ 6870032 h 6882063"/>
              <a:gd name="connsiteX5" fmla="*/ 0 w 7529833"/>
              <a:gd name="connsiteY5" fmla="*/ 12032 h 688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9833" h="6882063">
                <a:moveTo>
                  <a:pt x="0" y="12032"/>
                </a:moveTo>
                <a:lnTo>
                  <a:pt x="5594684" y="0"/>
                </a:lnTo>
                <a:cubicBezTo>
                  <a:pt x="5594684" y="994611"/>
                  <a:pt x="5224411" y="2254873"/>
                  <a:pt x="5224411" y="3249484"/>
                </a:cubicBezTo>
                <a:cubicBezTo>
                  <a:pt x="5457021" y="4837653"/>
                  <a:pt x="7249096" y="5678905"/>
                  <a:pt x="7529833" y="6882063"/>
                </a:cubicBezTo>
                <a:lnTo>
                  <a:pt x="0" y="6870032"/>
                </a:lnTo>
                <a:lnTo>
                  <a:pt x="0" y="120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9558338" y="-49213"/>
            <a:ext cx="2767012" cy="666751"/>
          </a:xfrm>
          <a:custGeom>
            <a:avLst/>
            <a:gdLst>
              <a:gd name="connsiteX0" fmla="*/ 0 w 2733368"/>
              <a:gd name="connsiteY0" fmla="*/ 108742 h 652437"/>
              <a:gd name="connsiteX1" fmla="*/ 108742 w 2733368"/>
              <a:gd name="connsiteY1" fmla="*/ 0 h 652437"/>
              <a:gd name="connsiteX2" fmla="*/ 2624626 w 2733368"/>
              <a:gd name="connsiteY2" fmla="*/ 0 h 652437"/>
              <a:gd name="connsiteX3" fmla="*/ 2733368 w 2733368"/>
              <a:gd name="connsiteY3" fmla="*/ 108742 h 652437"/>
              <a:gd name="connsiteX4" fmla="*/ 2733368 w 2733368"/>
              <a:gd name="connsiteY4" fmla="*/ 543695 h 652437"/>
              <a:gd name="connsiteX5" fmla="*/ 2624626 w 2733368"/>
              <a:gd name="connsiteY5" fmla="*/ 652437 h 652437"/>
              <a:gd name="connsiteX6" fmla="*/ 108742 w 2733368"/>
              <a:gd name="connsiteY6" fmla="*/ 652437 h 652437"/>
              <a:gd name="connsiteX7" fmla="*/ 0 w 2733368"/>
              <a:gd name="connsiteY7" fmla="*/ 543695 h 652437"/>
              <a:gd name="connsiteX8" fmla="*/ 0 w 2733368"/>
              <a:gd name="connsiteY8" fmla="*/ 108742 h 652437"/>
              <a:gd name="connsiteX0" fmla="*/ 0 w 2756062"/>
              <a:gd name="connsiteY0" fmla="*/ 123490 h 667185"/>
              <a:gd name="connsiteX1" fmla="*/ 108742 w 2756062"/>
              <a:gd name="connsiteY1" fmla="*/ 14748 h 667185"/>
              <a:gd name="connsiteX2" fmla="*/ 2727865 w 2756062"/>
              <a:gd name="connsiteY2" fmla="*/ 0 h 667185"/>
              <a:gd name="connsiteX3" fmla="*/ 2733368 w 2756062"/>
              <a:gd name="connsiteY3" fmla="*/ 123490 h 667185"/>
              <a:gd name="connsiteX4" fmla="*/ 2733368 w 2756062"/>
              <a:gd name="connsiteY4" fmla="*/ 558443 h 667185"/>
              <a:gd name="connsiteX5" fmla="*/ 2624626 w 2756062"/>
              <a:gd name="connsiteY5" fmla="*/ 667185 h 667185"/>
              <a:gd name="connsiteX6" fmla="*/ 108742 w 2756062"/>
              <a:gd name="connsiteY6" fmla="*/ 667185 h 667185"/>
              <a:gd name="connsiteX7" fmla="*/ 0 w 2756062"/>
              <a:gd name="connsiteY7" fmla="*/ 558443 h 667185"/>
              <a:gd name="connsiteX8" fmla="*/ 0 w 2756062"/>
              <a:gd name="connsiteY8" fmla="*/ 123490 h 667185"/>
              <a:gd name="connsiteX0" fmla="*/ 0 w 2767103"/>
              <a:gd name="connsiteY0" fmla="*/ 123490 h 667185"/>
              <a:gd name="connsiteX1" fmla="*/ 108742 w 2767103"/>
              <a:gd name="connsiteY1" fmla="*/ 14748 h 667185"/>
              <a:gd name="connsiteX2" fmla="*/ 2727865 w 2767103"/>
              <a:gd name="connsiteY2" fmla="*/ 0 h 667185"/>
              <a:gd name="connsiteX3" fmla="*/ 2733368 w 2767103"/>
              <a:gd name="connsiteY3" fmla="*/ 123490 h 667185"/>
              <a:gd name="connsiteX4" fmla="*/ 2733368 w 2767103"/>
              <a:gd name="connsiteY4" fmla="*/ 558443 h 667185"/>
              <a:gd name="connsiteX5" fmla="*/ 2742614 w 2767103"/>
              <a:gd name="connsiteY5" fmla="*/ 667185 h 667185"/>
              <a:gd name="connsiteX6" fmla="*/ 108742 w 2767103"/>
              <a:gd name="connsiteY6" fmla="*/ 667185 h 667185"/>
              <a:gd name="connsiteX7" fmla="*/ 0 w 2767103"/>
              <a:gd name="connsiteY7" fmla="*/ 558443 h 667185"/>
              <a:gd name="connsiteX8" fmla="*/ 0 w 2767103"/>
              <a:gd name="connsiteY8" fmla="*/ 123490 h 66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103" h="667185">
                <a:moveTo>
                  <a:pt x="0" y="123490"/>
                </a:moveTo>
                <a:cubicBezTo>
                  <a:pt x="0" y="63433"/>
                  <a:pt x="48685" y="14748"/>
                  <a:pt x="108742" y="14748"/>
                </a:cubicBezTo>
                <a:lnTo>
                  <a:pt x="2727865" y="0"/>
                </a:lnTo>
                <a:cubicBezTo>
                  <a:pt x="2787922" y="0"/>
                  <a:pt x="2733368" y="63433"/>
                  <a:pt x="2733368" y="123490"/>
                </a:cubicBezTo>
                <a:lnTo>
                  <a:pt x="2733368" y="558443"/>
                </a:lnTo>
                <a:cubicBezTo>
                  <a:pt x="2733368" y="618500"/>
                  <a:pt x="2802671" y="667185"/>
                  <a:pt x="2742614" y="667185"/>
                </a:cubicBezTo>
                <a:lnTo>
                  <a:pt x="108742" y="667185"/>
                </a:lnTo>
                <a:cubicBezTo>
                  <a:pt x="48685" y="667185"/>
                  <a:pt x="0" y="618500"/>
                  <a:pt x="0" y="558443"/>
                </a:cubicBezTo>
                <a:lnTo>
                  <a:pt x="0" y="1234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COSMETICS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9085263" y="1379538"/>
            <a:ext cx="3106737" cy="2049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ANNUAL</a:t>
            </a:r>
          </a:p>
          <a:p>
            <a:pPr algn="ctr">
              <a:defRPr/>
            </a:pPr>
            <a:r>
              <a:rPr lang="en-US" sz="36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INCOME</a:t>
            </a:r>
            <a:endParaRPr lang="en-US" sz="36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aphicFrame>
        <p:nvGraphicFramePr>
          <p:cNvPr id="9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601036"/>
              </p:ext>
            </p:extLst>
          </p:nvPr>
        </p:nvGraphicFramePr>
        <p:xfrm>
          <a:off x="409575" y="284163"/>
          <a:ext cx="7156450" cy="618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012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728"/>
            <a:ext cx="10883900" cy="6858000"/>
          </a:xfrm>
          <a:custGeom>
            <a:avLst/>
            <a:gdLst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5125453 w 5125453"/>
              <a:gd name="connsiteY2" fmla="*/ 6858000 h 6858000"/>
              <a:gd name="connsiteX3" fmla="*/ 0 w 5125453"/>
              <a:gd name="connsiteY3" fmla="*/ 6858000 h 6858000"/>
              <a:gd name="connsiteX4" fmla="*/ 0 w 5125453"/>
              <a:gd name="connsiteY4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11053 w 5125453"/>
              <a:gd name="connsiteY2" fmla="*/ 5811253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83243 w 5125453"/>
              <a:gd name="connsiteY2" fmla="*/ 3248527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83243 w 5125453"/>
              <a:gd name="connsiteY2" fmla="*/ 3248527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7988969"/>
              <a:gd name="connsiteY0" fmla="*/ 0 h 6870031"/>
              <a:gd name="connsiteX1" fmla="*/ 5125453 w 7988969"/>
              <a:gd name="connsiteY1" fmla="*/ 0 h 6870031"/>
              <a:gd name="connsiteX2" fmla="*/ 4283243 w 7988969"/>
              <a:gd name="connsiteY2" fmla="*/ 3248527 h 6870031"/>
              <a:gd name="connsiteX3" fmla="*/ 7988969 w 7988969"/>
              <a:gd name="connsiteY3" fmla="*/ 6870031 h 6870031"/>
              <a:gd name="connsiteX4" fmla="*/ 0 w 7988969"/>
              <a:gd name="connsiteY4" fmla="*/ 6858000 h 6870031"/>
              <a:gd name="connsiteX5" fmla="*/ 0 w 7988969"/>
              <a:gd name="connsiteY5" fmla="*/ 0 h 6870031"/>
              <a:gd name="connsiteX0" fmla="*/ 0 w 7988969"/>
              <a:gd name="connsiteY0" fmla="*/ 0 h 6870031"/>
              <a:gd name="connsiteX1" fmla="*/ 5125453 w 7988969"/>
              <a:gd name="connsiteY1" fmla="*/ 0 h 6870031"/>
              <a:gd name="connsiteX2" fmla="*/ 4572001 w 7988969"/>
              <a:gd name="connsiteY2" fmla="*/ 3284621 h 6870031"/>
              <a:gd name="connsiteX3" fmla="*/ 7988969 w 7988969"/>
              <a:gd name="connsiteY3" fmla="*/ 6870031 h 6870031"/>
              <a:gd name="connsiteX4" fmla="*/ 0 w 7988969"/>
              <a:gd name="connsiteY4" fmla="*/ 6858000 h 6870031"/>
              <a:gd name="connsiteX5" fmla="*/ 0 w 7988969"/>
              <a:gd name="connsiteY5" fmla="*/ 0 h 6870031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4572001 w 7988969"/>
              <a:gd name="connsiteY2" fmla="*/ 3296653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4836696 w 7988969"/>
              <a:gd name="connsiteY2" fmla="*/ 3308685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5224411 w 7988969"/>
              <a:gd name="connsiteY2" fmla="*/ 3249484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621660"/>
              <a:gd name="connsiteY0" fmla="*/ 12032 h 6870032"/>
              <a:gd name="connsiteX1" fmla="*/ 5594684 w 7621660"/>
              <a:gd name="connsiteY1" fmla="*/ 0 h 6870032"/>
              <a:gd name="connsiteX2" fmla="*/ 5224411 w 7621660"/>
              <a:gd name="connsiteY2" fmla="*/ 3249484 h 6870032"/>
              <a:gd name="connsiteX3" fmla="*/ 7621660 w 7621660"/>
              <a:gd name="connsiteY3" fmla="*/ 6867263 h 6870032"/>
              <a:gd name="connsiteX4" fmla="*/ 0 w 7621660"/>
              <a:gd name="connsiteY4" fmla="*/ 6870032 h 6870032"/>
              <a:gd name="connsiteX5" fmla="*/ 0 w 7621660"/>
              <a:gd name="connsiteY5" fmla="*/ 12032 h 6870032"/>
              <a:gd name="connsiteX0" fmla="*/ 0 w 7509427"/>
              <a:gd name="connsiteY0" fmla="*/ 12032 h 6941264"/>
              <a:gd name="connsiteX1" fmla="*/ 5594684 w 7509427"/>
              <a:gd name="connsiteY1" fmla="*/ 0 h 6941264"/>
              <a:gd name="connsiteX2" fmla="*/ 5224411 w 7509427"/>
              <a:gd name="connsiteY2" fmla="*/ 3249484 h 6941264"/>
              <a:gd name="connsiteX3" fmla="*/ 7509427 w 7509427"/>
              <a:gd name="connsiteY3" fmla="*/ 6941264 h 6941264"/>
              <a:gd name="connsiteX4" fmla="*/ 0 w 7509427"/>
              <a:gd name="connsiteY4" fmla="*/ 6870032 h 6941264"/>
              <a:gd name="connsiteX5" fmla="*/ 0 w 7509427"/>
              <a:gd name="connsiteY5" fmla="*/ 12032 h 6941264"/>
              <a:gd name="connsiteX0" fmla="*/ 0 w 7529833"/>
              <a:gd name="connsiteY0" fmla="*/ 12032 h 6882063"/>
              <a:gd name="connsiteX1" fmla="*/ 5594684 w 7529833"/>
              <a:gd name="connsiteY1" fmla="*/ 0 h 6882063"/>
              <a:gd name="connsiteX2" fmla="*/ 5224411 w 7529833"/>
              <a:gd name="connsiteY2" fmla="*/ 3249484 h 6882063"/>
              <a:gd name="connsiteX3" fmla="*/ 7529833 w 7529833"/>
              <a:gd name="connsiteY3" fmla="*/ 6882063 h 6882063"/>
              <a:gd name="connsiteX4" fmla="*/ 0 w 7529833"/>
              <a:gd name="connsiteY4" fmla="*/ 6870032 h 6882063"/>
              <a:gd name="connsiteX5" fmla="*/ 0 w 7529833"/>
              <a:gd name="connsiteY5" fmla="*/ 12032 h 688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9833" h="6882063">
                <a:moveTo>
                  <a:pt x="0" y="12032"/>
                </a:moveTo>
                <a:lnTo>
                  <a:pt x="5594684" y="0"/>
                </a:lnTo>
                <a:cubicBezTo>
                  <a:pt x="5594684" y="994611"/>
                  <a:pt x="5224411" y="2254873"/>
                  <a:pt x="5224411" y="3249484"/>
                </a:cubicBezTo>
                <a:cubicBezTo>
                  <a:pt x="5457021" y="4837653"/>
                  <a:pt x="7249096" y="5678905"/>
                  <a:pt x="7529833" y="6882063"/>
                </a:cubicBezTo>
                <a:lnTo>
                  <a:pt x="0" y="6870032"/>
                </a:lnTo>
                <a:lnTo>
                  <a:pt x="0" y="120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9558338" y="-49213"/>
            <a:ext cx="2767012" cy="666751"/>
          </a:xfrm>
          <a:custGeom>
            <a:avLst/>
            <a:gdLst>
              <a:gd name="connsiteX0" fmla="*/ 0 w 2733368"/>
              <a:gd name="connsiteY0" fmla="*/ 108742 h 652437"/>
              <a:gd name="connsiteX1" fmla="*/ 108742 w 2733368"/>
              <a:gd name="connsiteY1" fmla="*/ 0 h 652437"/>
              <a:gd name="connsiteX2" fmla="*/ 2624626 w 2733368"/>
              <a:gd name="connsiteY2" fmla="*/ 0 h 652437"/>
              <a:gd name="connsiteX3" fmla="*/ 2733368 w 2733368"/>
              <a:gd name="connsiteY3" fmla="*/ 108742 h 652437"/>
              <a:gd name="connsiteX4" fmla="*/ 2733368 w 2733368"/>
              <a:gd name="connsiteY4" fmla="*/ 543695 h 652437"/>
              <a:gd name="connsiteX5" fmla="*/ 2624626 w 2733368"/>
              <a:gd name="connsiteY5" fmla="*/ 652437 h 652437"/>
              <a:gd name="connsiteX6" fmla="*/ 108742 w 2733368"/>
              <a:gd name="connsiteY6" fmla="*/ 652437 h 652437"/>
              <a:gd name="connsiteX7" fmla="*/ 0 w 2733368"/>
              <a:gd name="connsiteY7" fmla="*/ 543695 h 652437"/>
              <a:gd name="connsiteX8" fmla="*/ 0 w 2733368"/>
              <a:gd name="connsiteY8" fmla="*/ 108742 h 652437"/>
              <a:gd name="connsiteX0" fmla="*/ 0 w 2756062"/>
              <a:gd name="connsiteY0" fmla="*/ 123490 h 667185"/>
              <a:gd name="connsiteX1" fmla="*/ 108742 w 2756062"/>
              <a:gd name="connsiteY1" fmla="*/ 14748 h 667185"/>
              <a:gd name="connsiteX2" fmla="*/ 2727865 w 2756062"/>
              <a:gd name="connsiteY2" fmla="*/ 0 h 667185"/>
              <a:gd name="connsiteX3" fmla="*/ 2733368 w 2756062"/>
              <a:gd name="connsiteY3" fmla="*/ 123490 h 667185"/>
              <a:gd name="connsiteX4" fmla="*/ 2733368 w 2756062"/>
              <a:gd name="connsiteY4" fmla="*/ 558443 h 667185"/>
              <a:gd name="connsiteX5" fmla="*/ 2624626 w 2756062"/>
              <a:gd name="connsiteY5" fmla="*/ 667185 h 667185"/>
              <a:gd name="connsiteX6" fmla="*/ 108742 w 2756062"/>
              <a:gd name="connsiteY6" fmla="*/ 667185 h 667185"/>
              <a:gd name="connsiteX7" fmla="*/ 0 w 2756062"/>
              <a:gd name="connsiteY7" fmla="*/ 558443 h 667185"/>
              <a:gd name="connsiteX8" fmla="*/ 0 w 2756062"/>
              <a:gd name="connsiteY8" fmla="*/ 123490 h 667185"/>
              <a:gd name="connsiteX0" fmla="*/ 0 w 2767103"/>
              <a:gd name="connsiteY0" fmla="*/ 123490 h 667185"/>
              <a:gd name="connsiteX1" fmla="*/ 108742 w 2767103"/>
              <a:gd name="connsiteY1" fmla="*/ 14748 h 667185"/>
              <a:gd name="connsiteX2" fmla="*/ 2727865 w 2767103"/>
              <a:gd name="connsiteY2" fmla="*/ 0 h 667185"/>
              <a:gd name="connsiteX3" fmla="*/ 2733368 w 2767103"/>
              <a:gd name="connsiteY3" fmla="*/ 123490 h 667185"/>
              <a:gd name="connsiteX4" fmla="*/ 2733368 w 2767103"/>
              <a:gd name="connsiteY4" fmla="*/ 558443 h 667185"/>
              <a:gd name="connsiteX5" fmla="*/ 2742614 w 2767103"/>
              <a:gd name="connsiteY5" fmla="*/ 667185 h 667185"/>
              <a:gd name="connsiteX6" fmla="*/ 108742 w 2767103"/>
              <a:gd name="connsiteY6" fmla="*/ 667185 h 667185"/>
              <a:gd name="connsiteX7" fmla="*/ 0 w 2767103"/>
              <a:gd name="connsiteY7" fmla="*/ 558443 h 667185"/>
              <a:gd name="connsiteX8" fmla="*/ 0 w 2767103"/>
              <a:gd name="connsiteY8" fmla="*/ 123490 h 66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103" h="667185">
                <a:moveTo>
                  <a:pt x="0" y="123490"/>
                </a:moveTo>
                <a:cubicBezTo>
                  <a:pt x="0" y="63433"/>
                  <a:pt x="48685" y="14748"/>
                  <a:pt x="108742" y="14748"/>
                </a:cubicBezTo>
                <a:lnTo>
                  <a:pt x="2727865" y="0"/>
                </a:lnTo>
                <a:cubicBezTo>
                  <a:pt x="2787922" y="0"/>
                  <a:pt x="2733368" y="63433"/>
                  <a:pt x="2733368" y="123490"/>
                </a:cubicBezTo>
                <a:lnTo>
                  <a:pt x="2733368" y="558443"/>
                </a:lnTo>
                <a:cubicBezTo>
                  <a:pt x="2733368" y="618500"/>
                  <a:pt x="2802671" y="667185"/>
                  <a:pt x="2742614" y="667185"/>
                </a:cubicBezTo>
                <a:lnTo>
                  <a:pt x="108742" y="667185"/>
                </a:lnTo>
                <a:cubicBezTo>
                  <a:pt x="48685" y="667185"/>
                  <a:pt x="0" y="618500"/>
                  <a:pt x="0" y="558443"/>
                </a:cubicBezTo>
                <a:lnTo>
                  <a:pt x="0" y="1234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COSMETICS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8861897" y="1379538"/>
            <a:ext cx="3330103" cy="2049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SPENDING ON MAKEUP PRODUCTS</a:t>
            </a:r>
            <a:endParaRPr lang="en-US" sz="36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aphicFrame>
        <p:nvGraphicFramePr>
          <p:cNvPr id="7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493454"/>
              </p:ext>
            </p:extLst>
          </p:nvPr>
        </p:nvGraphicFramePr>
        <p:xfrm>
          <a:off x="409575" y="284163"/>
          <a:ext cx="7156450" cy="618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934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728"/>
            <a:ext cx="10883900" cy="6858000"/>
          </a:xfrm>
          <a:custGeom>
            <a:avLst/>
            <a:gdLst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5125453 w 5125453"/>
              <a:gd name="connsiteY2" fmla="*/ 6858000 h 6858000"/>
              <a:gd name="connsiteX3" fmla="*/ 0 w 5125453"/>
              <a:gd name="connsiteY3" fmla="*/ 6858000 h 6858000"/>
              <a:gd name="connsiteX4" fmla="*/ 0 w 5125453"/>
              <a:gd name="connsiteY4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11053 w 5125453"/>
              <a:gd name="connsiteY2" fmla="*/ 5811253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83243 w 5125453"/>
              <a:gd name="connsiteY2" fmla="*/ 3248527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5125453"/>
              <a:gd name="connsiteY0" fmla="*/ 0 h 6858000"/>
              <a:gd name="connsiteX1" fmla="*/ 5125453 w 5125453"/>
              <a:gd name="connsiteY1" fmla="*/ 0 h 6858000"/>
              <a:gd name="connsiteX2" fmla="*/ 4283243 w 5125453"/>
              <a:gd name="connsiteY2" fmla="*/ 3248527 h 6858000"/>
              <a:gd name="connsiteX3" fmla="*/ 5125453 w 5125453"/>
              <a:gd name="connsiteY3" fmla="*/ 6858000 h 6858000"/>
              <a:gd name="connsiteX4" fmla="*/ 0 w 5125453"/>
              <a:gd name="connsiteY4" fmla="*/ 6858000 h 6858000"/>
              <a:gd name="connsiteX5" fmla="*/ 0 w 5125453"/>
              <a:gd name="connsiteY5" fmla="*/ 0 h 6858000"/>
              <a:gd name="connsiteX0" fmla="*/ 0 w 7988969"/>
              <a:gd name="connsiteY0" fmla="*/ 0 h 6870031"/>
              <a:gd name="connsiteX1" fmla="*/ 5125453 w 7988969"/>
              <a:gd name="connsiteY1" fmla="*/ 0 h 6870031"/>
              <a:gd name="connsiteX2" fmla="*/ 4283243 w 7988969"/>
              <a:gd name="connsiteY2" fmla="*/ 3248527 h 6870031"/>
              <a:gd name="connsiteX3" fmla="*/ 7988969 w 7988969"/>
              <a:gd name="connsiteY3" fmla="*/ 6870031 h 6870031"/>
              <a:gd name="connsiteX4" fmla="*/ 0 w 7988969"/>
              <a:gd name="connsiteY4" fmla="*/ 6858000 h 6870031"/>
              <a:gd name="connsiteX5" fmla="*/ 0 w 7988969"/>
              <a:gd name="connsiteY5" fmla="*/ 0 h 6870031"/>
              <a:gd name="connsiteX0" fmla="*/ 0 w 7988969"/>
              <a:gd name="connsiteY0" fmla="*/ 0 h 6870031"/>
              <a:gd name="connsiteX1" fmla="*/ 5125453 w 7988969"/>
              <a:gd name="connsiteY1" fmla="*/ 0 h 6870031"/>
              <a:gd name="connsiteX2" fmla="*/ 4572001 w 7988969"/>
              <a:gd name="connsiteY2" fmla="*/ 3284621 h 6870031"/>
              <a:gd name="connsiteX3" fmla="*/ 7988969 w 7988969"/>
              <a:gd name="connsiteY3" fmla="*/ 6870031 h 6870031"/>
              <a:gd name="connsiteX4" fmla="*/ 0 w 7988969"/>
              <a:gd name="connsiteY4" fmla="*/ 6858000 h 6870031"/>
              <a:gd name="connsiteX5" fmla="*/ 0 w 7988969"/>
              <a:gd name="connsiteY5" fmla="*/ 0 h 6870031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4572001 w 7988969"/>
              <a:gd name="connsiteY2" fmla="*/ 3296653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4836696 w 7988969"/>
              <a:gd name="connsiteY2" fmla="*/ 3308685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988969"/>
              <a:gd name="connsiteY0" fmla="*/ 12032 h 6882063"/>
              <a:gd name="connsiteX1" fmla="*/ 5594684 w 7988969"/>
              <a:gd name="connsiteY1" fmla="*/ 0 h 6882063"/>
              <a:gd name="connsiteX2" fmla="*/ 5224411 w 7988969"/>
              <a:gd name="connsiteY2" fmla="*/ 3249484 h 6882063"/>
              <a:gd name="connsiteX3" fmla="*/ 7988969 w 7988969"/>
              <a:gd name="connsiteY3" fmla="*/ 6882063 h 6882063"/>
              <a:gd name="connsiteX4" fmla="*/ 0 w 7988969"/>
              <a:gd name="connsiteY4" fmla="*/ 6870032 h 6882063"/>
              <a:gd name="connsiteX5" fmla="*/ 0 w 7988969"/>
              <a:gd name="connsiteY5" fmla="*/ 12032 h 6882063"/>
              <a:gd name="connsiteX0" fmla="*/ 0 w 7621660"/>
              <a:gd name="connsiteY0" fmla="*/ 12032 h 6870032"/>
              <a:gd name="connsiteX1" fmla="*/ 5594684 w 7621660"/>
              <a:gd name="connsiteY1" fmla="*/ 0 h 6870032"/>
              <a:gd name="connsiteX2" fmla="*/ 5224411 w 7621660"/>
              <a:gd name="connsiteY2" fmla="*/ 3249484 h 6870032"/>
              <a:gd name="connsiteX3" fmla="*/ 7621660 w 7621660"/>
              <a:gd name="connsiteY3" fmla="*/ 6867263 h 6870032"/>
              <a:gd name="connsiteX4" fmla="*/ 0 w 7621660"/>
              <a:gd name="connsiteY4" fmla="*/ 6870032 h 6870032"/>
              <a:gd name="connsiteX5" fmla="*/ 0 w 7621660"/>
              <a:gd name="connsiteY5" fmla="*/ 12032 h 6870032"/>
              <a:gd name="connsiteX0" fmla="*/ 0 w 7509427"/>
              <a:gd name="connsiteY0" fmla="*/ 12032 h 6941264"/>
              <a:gd name="connsiteX1" fmla="*/ 5594684 w 7509427"/>
              <a:gd name="connsiteY1" fmla="*/ 0 h 6941264"/>
              <a:gd name="connsiteX2" fmla="*/ 5224411 w 7509427"/>
              <a:gd name="connsiteY2" fmla="*/ 3249484 h 6941264"/>
              <a:gd name="connsiteX3" fmla="*/ 7509427 w 7509427"/>
              <a:gd name="connsiteY3" fmla="*/ 6941264 h 6941264"/>
              <a:gd name="connsiteX4" fmla="*/ 0 w 7509427"/>
              <a:gd name="connsiteY4" fmla="*/ 6870032 h 6941264"/>
              <a:gd name="connsiteX5" fmla="*/ 0 w 7509427"/>
              <a:gd name="connsiteY5" fmla="*/ 12032 h 6941264"/>
              <a:gd name="connsiteX0" fmla="*/ 0 w 7529833"/>
              <a:gd name="connsiteY0" fmla="*/ 12032 h 6882063"/>
              <a:gd name="connsiteX1" fmla="*/ 5594684 w 7529833"/>
              <a:gd name="connsiteY1" fmla="*/ 0 h 6882063"/>
              <a:gd name="connsiteX2" fmla="*/ 5224411 w 7529833"/>
              <a:gd name="connsiteY2" fmla="*/ 3249484 h 6882063"/>
              <a:gd name="connsiteX3" fmla="*/ 7529833 w 7529833"/>
              <a:gd name="connsiteY3" fmla="*/ 6882063 h 6882063"/>
              <a:gd name="connsiteX4" fmla="*/ 0 w 7529833"/>
              <a:gd name="connsiteY4" fmla="*/ 6870032 h 6882063"/>
              <a:gd name="connsiteX5" fmla="*/ 0 w 7529833"/>
              <a:gd name="connsiteY5" fmla="*/ 12032 h 688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9833" h="6882063">
                <a:moveTo>
                  <a:pt x="0" y="12032"/>
                </a:moveTo>
                <a:lnTo>
                  <a:pt x="5594684" y="0"/>
                </a:lnTo>
                <a:cubicBezTo>
                  <a:pt x="5594684" y="994611"/>
                  <a:pt x="5224411" y="2254873"/>
                  <a:pt x="5224411" y="3249484"/>
                </a:cubicBezTo>
                <a:cubicBezTo>
                  <a:pt x="5457021" y="4837653"/>
                  <a:pt x="7249096" y="5678905"/>
                  <a:pt x="7529833" y="6882063"/>
                </a:cubicBezTo>
                <a:lnTo>
                  <a:pt x="0" y="6870032"/>
                </a:lnTo>
                <a:lnTo>
                  <a:pt x="0" y="120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9558338" y="-49213"/>
            <a:ext cx="2767012" cy="666751"/>
          </a:xfrm>
          <a:custGeom>
            <a:avLst/>
            <a:gdLst>
              <a:gd name="connsiteX0" fmla="*/ 0 w 2733368"/>
              <a:gd name="connsiteY0" fmla="*/ 108742 h 652437"/>
              <a:gd name="connsiteX1" fmla="*/ 108742 w 2733368"/>
              <a:gd name="connsiteY1" fmla="*/ 0 h 652437"/>
              <a:gd name="connsiteX2" fmla="*/ 2624626 w 2733368"/>
              <a:gd name="connsiteY2" fmla="*/ 0 h 652437"/>
              <a:gd name="connsiteX3" fmla="*/ 2733368 w 2733368"/>
              <a:gd name="connsiteY3" fmla="*/ 108742 h 652437"/>
              <a:gd name="connsiteX4" fmla="*/ 2733368 w 2733368"/>
              <a:gd name="connsiteY4" fmla="*/ 543695 h 652437"/>
              <a:gd name="connsiteX5" fmla="*/ 2624626 w 2733368"/>
              <a:gd name="connsiteY5" fmla="*/ 652437 h 652437"/>
              <a:gd name="connsiteX6" fmla="*/ 108742 w 2733368"/>
              <a:gd name="connsiteY6" fmla="*/ 652437 h 652437"/>
              <a:gd name="connsiteX7" fmla="*/ 0 w 2733368"/>
              <a:gd name="connsiteY7" fmla="*/ 543695 h 652437"/>
              <a:gd name="connsiteX8" fmla="*/ 0 w 2733368"/>
              <a:gd name="connsiteY8" fmla="*/ 108742 h 652437"/>
              <a:gd name="connsiteX0" fmla="*/ 0 w 2756062"/>
              <a:gd name="connsiteY0" fmla="*/ 123490 h 667185"/>
              <a:gd name="connsiteX1" fmla="*/ 108742 w 2756062"/>
              <a:gd name="connsiteY1" fmla="*/ 14748 h 667185"/>
              <a:gd name="connsiteX2" fmla="*/ 2727865 w 2756062"/>
              <a:gd name="connsiteY2" fmla="*/ 0 h 667185"/>
              <a:gd name="connsiteX3" fmla="*/ 2733368 w 2756062"/>
              <a:gd name="connsiteY3" fmla="*/ 123490 h 667185"/>
              <a:gd name="connsiteX4" fmla="*/ 2733368 w 2756062"/>
              <a:gd name="connsiteY4" fmla="*/ 558443 h 667185"/>
              <a:gd name="connsiteX5" fmla="*/ 2624626 w 2756062"/>
              <a:gd name="connsiteY5" fmla="*/ 667185 h 667185"/>
              <a:gd name="connsiteX6" fmla="*/ 108742 w 2756062"/>
              <a:gd name="connsiteY6" fmla="*/ 667185 h 667185"/>
              <a:gd name="connsiteX7" fmla="*/ 0 w 2756062"/>
              <a:gd name="connsiteY7" fmla="*/ 558443 h 667185"/>
              <a:gd name="connsiteX8" fmla="*/ 0 w 2756062"/>
              <a:gd name="connsiteY8" fmla="*/ 123490 h 667185"/>
              <a:gd name="connsiteX0" fmla="*/ 0 w 2767103"/>
              <a:gd name="connsiteY0" fmla="*/ 123490 h 667185"/>
              <a:gd name="connsiteX1" fmla="*/ 108742 w 2767103"/>
              <a:gd name="connsiteY1" fmla="*/ 14748 h 667185"/>
              <a:gd name="connsiteX2" fmla="*/ 2727865 w 2767103"/>
              <a:gd name="connsiteY2" fmla="*/ 0 h 667185"/>
              <a:gd name="connsiteX3" fmla="*/ 2733368 w 2767103"/>
              <a:gd name="connsiteY3" fmla="*/ 123490 h 667185"/>
              <a:gd name="connsiteX4" fmla="*/ 2733368 w 2767103"/>
              <a:gd name="connsiteY4" fmla="*/ 558443 h 667185"/>
              <a:gd name="connsiteX5" fmla="*/ 2742614 w 2767103"/>
              <a:gd name="connsiteY5" fmla="*/ 667185 h 667185"/>
              <a:gd name="connsiteX6" fmla="*/ 108742 w 2767103"/>
              <a:gd name="connsiteY6" fmla="*/ 667185 h 667185"/>
              <a:gd name="connsiteX7" fmla="*/ 0 w 2767103"/>
              <a:gd name="connsiteY7" fmla="*/ 558443 h 667185"/>
              <a:gd name="connsiteX8" fmla="*/ 0 w 2767103"/>
              <a:gd name="connsiteY8" fmla="*/ 123490 h 66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103" h="667185">
                <a:moveTo>
                  <a:pt x="0" y="123490"/>
                </a:moveTo>
                <a:cubicBezTo>
                  <a:pt x="0" y="63433"/>
                  <a:pt x="48685" y="14748"/>
                  <a:pt x="108742" y="14748"/>
                </a:cubicBezTo>
                <a:lnTo>
                  <a:pt x="2727865" y="0"/>
                </a:lnTo>
                <a:cubicBezTo>
                  <a:pt x="2787922" y="0"/>
                  <a:pt x="2733368" y="63433"/>
                  <a:pt x="2733368" y="123490"/>
                </a:cubicBezTo>
                <a:lnTo>
                  <a:pt x="2733368" y="558443"/>
                </a:lnTo>
                <a:cubicBezTo>
                  <a:pt x="2733368" y="618500"/>
                  <a:pt x="2802671" y="667185"/>
                  <a:pt x="2742614" y="667185"/>
                </a:cubicBezTo>
                <a:lnTo>
                  <a:pt x="108742" y="667185"/>
                </a:lnTo>
                <a:cubicBezTo>
                  <a:pt x="48685" y="667185"/>
                  <a:pt x="0" y="618500"/>
                  <a:pt x="0" y="558443"/>
                </a:cubicBezTo>
                <a:lnTo>
                  <a:pt x="0" y="1234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COSMETICS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1078" y="2630789"/>
            <a:ext cx="521594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08580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Andalus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vkscom</dc:creator>
  <cp:lastModifiedBy>Win 10</cp:lastModifiedBy>
  <cp:revision>58</cp:revision>
  <dcterms:created xsi:type="dcterms:W3CDTF">2023-02-16T07:49:08Z</dcterms:created>
  <dcterms:modified xsi:type="dcterms:W3CDTF">2024-09-23T07:37:10Z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DDBDD2FD23E8433EBD412E3569DE0A6C</vt:lpwstr>
  </property>
  <property fmtid="{D5CDD505-2E9C-101B-9397-08002B2CF9AE}" pid="3" name="KSOProductBuildVer">
    <vt:lpwstr>1033-11.2.0.11486</vt:lpwstr>
  </property>
</Properties>
</file>