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5113000" cy="10699750"/>
  <p:notesSz cx="15113000" cy="10699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144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3951" y="3316922"/>
            <a:ext cx="12851448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7902" y="5991860"/>
            <a:ext cx="10583545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5967" y="2460942"/>
            <a:ext cx="657691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86465" y="2460942"/>
            <a:ext cx="657691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967" y="427990"/>
            <a:ext cx="13607415" cy="171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5967" y="2460942"/>
            <a:ext cx="13607415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40579" y="9950768"/>
            <a:ext cx="4838192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5967" y="9950768"/>
            <a:ext cx="3477450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85932" y="9950768"/>
            <a:ext cx="3477450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mailto:nfiet2025@stvincentngp.edu.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46516" y="9596797"/>
            <a:ext cx="139700" cy="346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000" spc="-220" dirty="0">
                <a:latin typeface="Lucida Sans Unicode"/>
                <a:cs typeface="Lucida Sans Unicode"/>
              </a:rPr>
              <a:t>2</a:t>
            </a:r>
            <a:endParaRPr sz="20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450723"/>
            <a:ext cx="15116175" cy="1245870"/>
            <a:chOff x="0" y="9450723"/>
            <a:chExt cx="15116175" cy="1245870"/>
          </a:xfrm>
        </p:grpSpPr>
        <p:sp>
          <p:nvSpPr>
            <p:cNvPr id="4" name="object 4"/>
            <p:cNvSpPr/>
            <p:nvPr/>
          </p:nvSpPr>
          <p:spPr>
            <a:xfrm>
              <a:off x="0" y="9450723"/>
              <a:ext cx="15116175" cy="1245870"/>
            </a:xfrm>
            <a:custGeom>
              <a:avLst/>
              <a:gdLst/>
              <a:ahLst/>
              <a:cxnLst/>
              <a:rect l="l" t="t" r="r" b="b"/>
              <a:pathLst>
                <a:path w="15116175" h="1245870">
                  <a:moveTo>
                    <a:pt x="0" y="0"/>
                  </a:moveTo>
                  <a:lnTo>
                    <a:pt x="15116174" y="0"/>
                  </a:lnTo>
                  <a:lnTo>
                    <a:pt x="15116174" y="1245810"/>
                  </a:lnTo>
                  <a:lnTo>
                    <a:pt x="0" y="1245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2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18848" y="9898240"/>
              <a:ext cx="2809240" cy="760095"/>
            </a:xfrm>
            <a:custGeom>
              <a:avLst/>
              <a:gdLst/>
              <a:ahLst/>
              <a:cxnLst/>
              <a:rect l="l" t="t" r="r" b="b"/>
              <a:pathLst>
                <a:path w="2809240" h="760095">
                  <a:moveTo>
                    <a:pt x="2787256" y="0"/>
                  </a:moveTo>
                  <a:lnTo>
                    <a:pt x="0" y="0"/>
                  </a:lnTo>
                  <a:lnTo>
                    <a:pt x="0" y="200202"/>
                  </a:lnTo>
                  <a:lnTo>
                    <a:pt x="2787256" y="200202"/>
                  </a:lnTo>
                  <a:lnTo>
                    <a:pt x="2787256" y="0"/>
                  </a:lnTo>
                  <a:close/>
                </a:path>
                <a:path w="2809240" h="760095">
                  <a:moveTo>
                    <a:pt x="2803067" y="288112"/>
                  </a:moveTo>
                  <a:lnTo>
                    <a:pt x="15811" y="288112"/>
                  </a:lnTo>
                  <a:lnTo>
                    <a:pt x="15811" y="488315"/>
                  </a:lnTo>
                  <a:lnTo>
                    <a:pt x="2803067" y="488315"/>
                  </a:lnTo>
                  <a:lnTo>
                    <a:pt x="2803067" y="288112"/>
                  </a:lnTo>
                  <a:close/>
                </a:path>
                <a:path w="2809240" h="760095">
                  <a:moveTo>
                    <a:pt x="2809163" y="562216"/>
                  </a:moveTo>
                  <a:lnTo>
                    <a:pt x="21907" y="562216"/>
                  </a:lnTo>
                  <a:lnTo>
                    <a:pt x="21907" y="759536"/>
                  </a:lnTo>
                  <a:lnTo>
                    <a:pt x="2809163" y="759536"/>
                  </a:lnTo>
                  <a:lnTo>
                    <a:pt x="2809163" y="562216"/>
                  </a:lnTo>
                  <a:close/>
                </a:path>
              </a:pathLst>
            </a:custGeom>
            <a:solidFill>
              <a:srgbClr val="A5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0"/>
            <a:ext cx="15116175" cy="2164080"/>
          </a:xfrm>
          <a:custGeom>
            <a:avLst/>
            <a:gdLst/>
            <a:ahLst/>
            <a:cxnLst/>
            <a:rect l="l" t="t" r="r" b="b"/>
            <a:pathLst>
              <a:path w="15116175" h="2164080">
                <a:moveTo>
                  <a:pt x="15116175" y="2164051"/>
                </a:moveTo>
                <a:lnTo>
                  <a:pt x="0" y="2164051"/>
                </a:lnTo>
                <a:lnTo>
                  <a:pt x="0" y="0"/>
                </a:lnTo>
                <a:lnTo>
                  <a:pt x="15116175" y="0"/>
                </a:lnTo>
                <a:lnTo>
                  <a:pt x="15116175" y="2164051"/>
                </a:lnTo>
                <a:close/>
              </a:path>
            </a:pathLst>
          </a:custGeom>
          <a:solidFill>
            <a:srgbClr val="1D2A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03143" y="10109454"/>
            <a:ext cx="2809875" cy="266700"/>
          </a:xfrm>
          <a:custGeom>
            <a:avLst/>
            <a:gdLst/>
            <a:ahLst/>
            <a:cxnLst/>
            <a:rect l="l" t="t" r="r" b="b"/>
            <a:pathLst>
              <a:path w="2809875" h="266700">
                <a:moveTo>
                  <a:pt x="2809875" y="266700"/>
                </a:moveTo>
                <a:lnTo>
                  <a:pt x="0" y="266700"/>
                </a:lnTo>
                <a:lnTo>
                  <a:pt x="0" y="0"/>
                </a:lnTo>
                <a:lnTo>
                  <a:pt x="2809875" y="0"/>
                </a:lnTo>
                <a:lnTo>
                  <a:pt x="2809875" y="266700"/>
                </a:lnTo>
                <a:close/>
              </a:path>
            </a:pathLst>
          </a:custGeom>
          <a:solidFill>
            <a:srgbClr val="A5E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9193" y="9872040"/>
            <a:ext cx="3257549" cy="62864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505625" y="91419"/>
            <a:ext cx="11539220" cy="1345565"/>
            <a:chOff x="2505625" y="91419"/>
            <a:chExt cx="11539220" cy="134556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5625" y="91419"/>
              <a:ext cx="10466151" cy="128587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887904" y="279885"/>
              <a:ext cx="1090295" cy="1090295"/>
            </a:xfrm>
            <a:custGeom>
              <a:avLst/>
              <a:gdLst/>
              <a:ahLst/>
              <a:cxnLst/>
              <a:rect l="l" t="t" r="r" b="b"/>
              <a:pathLst>
                <a:path w="1090294" h="1090295">
                  <a:moveTo>
                    <a:pt x="545121" y="1090242"/>
                  </a:moveTo>
                  <a:lnTo>
                    <a:pt x="498086" y="1088241"/>
                  </a:lnTo>
                  <a:lnTo>
                    <a:pt x="452162" y="1082348"/>
                  </a:lnTo>
                  <a:lnTo>
                    <a:pt x="407512" y="1072725"/>
                  </a:lnTo>
                  <a:lnTo>
                    <a:pt x="364301" y="1059537"/>
                  </a:lnTo>
                  <a:lnTo>
                    <a:pt x="322692" y="1042946"/>
                  </a:lnTo>
                  <a:lnTo>
                    <a:pt x="282848" y="1023118"/>
                  </a:lnTo>
                  <a:lnTo>
                    <a:pt x="244934" y="1000215"/>
                  </a:lnTo>
                  <a:lnTo>
                    <a:pt x="209112" y="974401"/>
                  </a:lnTo>
                  <a:lnTo>
                    <a:pt x="175547" y="945840"/>
                  </a:lnTo>
                  <a:lnTo>
                    <a:pt x="144402" y="914695"/>
                  </a:lnTo>
                  <a:lnTo>
                    <a:pt x="115841" y="881129"/>
                  </a:lnTo>
                  <a:lnTo>
                    <a:pt x="90027" y="845308"/>
                  </a:lnTo>
                  <a:lnTo>
                    <a:pt x="67124" y="807393"/>
                  </a:lnTo>
                  <a:lnTo>
                    <a:pt x="47295" y="767550"/>
                  </a:lnTo>
                  <a:lnTo>
                    <a:pt x="30705" y="725941"/>
                  </a:lnTo>
                  <a:lnTo>
                    <a:pt x="17517" y="682730"/>
                  </a:lnTo>
                  <a:lnTo>
                    <a:pt x="7894" y="638080"/>
                  </a:lnTo>
                  <a:lnTo>
                    <a:pt x="2000" y="592156"/>
                  </a:lnTo>
                  <a:lnTo>
                    <a:pt x="0" y="545121"/>
                  </a:lnTo>
                  <a:lnTo>
                    <a:pt x="2000" y="498086"/>
                  </a:lnTo>
                  <a:lnTo>
                    <a:pt x="7894" y="452162"/>
                  </a:lnTo>
                  <a:lnTo>
                    <a:pt x="17517" y="407512"/>
                  </a:lnTo>
                  <a:lnTo>
                    <a:pt x="30705" y="364301"/>
                  </a:lnTo>
                  <a:lnTo>
                    <a:pt x="47295" y="322692"/>
                  </a:lnTo>
                  <a:lnTo>
                    <a:pt x="67124" y="282848"/>
                  </a:lnTo>
                  <a:lnTo>
                    <a:pt x="90027" y="244934"/>
                  </a:lnTo>
                  <a:lnTo>
                    <a:pt x="115841" y="209112"/>
                  </a:lnTo>
                  <a:lnTo>
                    <a:pt x="144402" y="175547"/>
                  </a:lnTo>
                  <a:lnTo>
                    <a:pt x="175547" y="144402"/>
                  </a:lnTo>
                  <a:lnTo>
                    <a:pt x="209112" y="115841"/>
                  </a:lnTo>
                  <a:lnTo>
                    <a:pt x="244934" y="90027"/>
                  </a:lnTo>
                  <a:lnTo>
                    <a:pt x="282848" y="67124"/>
                  </a:lnTo>
                  <a:lnTo>
                    <a:pt x="322692" y="47295"/>
                  </a:lnTo>
                  <a:lnTo>
                    <a:pt x="364301" y="30705"/>
                  </a:lnTo>
                  <a:lnTo>
                    <a:pt x="407512" y="17517"/>
                  </a:lnTo>
                  <a:lnTo>
                    <a:pt x="452162" y="7894"/>
                  </a:lnTo>
                  <a:lnTo>
                    <a:pt x="498086" y="2000"/>
                  </a:lnTo>
                  <a:lnTo>
                    <a:pt x="545121" y="0"/>
                  </a:lnTo>
                  <a:lnTo>
                    <a:pt x="592156" y="2000"/>
                  </a:lnTo>
                  <a:lnTo>
                    <a:pt x="638080" y="7894"/>
                  </a:lnTo>
                  <a:lnTo>
                    <a:pt x="682730" y="17517"/>
                  </a:lnTo>
                  <a:lnTo>
                    <a:pt x="725941" y="30705"/>
                  </a:lnTo>
                  <a:lnTo>
                    <a:pt x="767550" y="47295"/>
                  </a:lnTo>
                  <a:lnTo>
                    <a:pt x="807393" y="67124"/>
                  </a:lnTo>
                  <a:lnTo>
                    <a:pt x="845308" y="90027"/>
                  </a:lnTo>
                  <a:lnTo>
                    <a:pt x="881129" y="115841"/>
                  </a:lnTo>
                  <a:lnTo>
                    <a:pt x="914695" y="144402"/>
                  </a:lnTo>
                  <a:lnTo>
                    <a:pt x="945840" y="175547"/>
                  </a:lnTo>
                  <a:lnTo>
                    <a:pt x="974401" y="209112"/>
                  </a:lnTo>
                  <a:lnTo>
                    <a:pt x="1000215" y="244934"/>
                  </a:lnTo>
                  <a:lnTo>
                    <a:pt x="1023118" y="282848"/>
                  </a:lnTo>
                  <a:lnTo>
                    <a:pt x="1042946" y="322692"/>
                  </a:lnTo>
                  <a:lnTo>
                    <a:pt x="1059537" y="364301"/>
                  </a:lnTo>
                  <a:lnTo>
                    <a:pt x="1072725" y="407512"/>
                  </a:lnTo>
                  <a:lnTo>
                    <a:pt x="1082348" y="452162"/>
                  </a:lnTo>
                  <a:lnTo>
                    <a:pt x="1088241" y="498086"/>
                  </a:lnTo>
                  <a:lnTo>
                    <a:pt x="1090242" y="545121"/>
                  </a:lnTo>
                  <a:lnTo>
                    <a:pt x="1088241" y="592156"/>
                  </a:lnTo>
                  <a:lnTo>
                    <a:pt x="1082348" y="638080"/>
                  </a:lnTo>
                  <a:lnTo>
                    <a:pt x="1072725" y="682730"/>
                  </a:lnTo>
                  <a:lnTo>
                    <a:pt x="1059537" y="725941"/>
                  </a:lnTo>
                  <a:lnTo>
                    <a:pt x="1042946" y="767550"/>
                  </a:lnTo>
                  <a:lnTo>
                    <a:pt x="1023118" y="807393"/>
                  </a:lnTo>
                  <a:lnTo>
                    <a:pt x="1000215" y="845308"/>
                  </a:lnTo>
                  <a:lnTo>
                    <a:pt x="974401" y="881129"/>
                  </a:lnTo>
                  <a:lnTo>
                    <a:pt x="945840" y="914695"/>
                  </a:lnTo>
                  <a:lnTo>
                    <a:pt x="914695" y="945840"/>
                  </a:lnTo>
                  <a:lnTo>
                    <a:pt x="881129" y="974401"/>
                  </a:lnTo>
                  <a:lnTo>
                    <a:pt x="845308" y="1000215"/>
                  </a:lnTo>
                  <a:lnTo>
                    <a:pt x="807393" y="1023118"/>
                  </a:lnTo>
                  <a:lnTo>
                    <a:pt x="767550" y="1042946"/>
                  </a:lnTo>
                  <a:lnTo>
                    <a:pt x="725941" y="1059537"/>
                  </a:lnTo>
                  <a:lnTo>
                    <a:pt x="682730" y="1072725"/>
                  </a:lnTo>
                  <a:lnTo>
                    <a:pt x="638080" y="1082348"/>
                  </a:lnTo>
                  <a:lnTo>
                    <a:pt x="592156" y="1088241"/>
                  </a:lnTo>
                  <a:lnTo>
                    <a:pt x="545121" y="10902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19535" y="211516"/>
              <a:ext cx="1224883" cy="1224883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9657" y="337303"/>
            <a:ext cx="1104899" cy="110490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101029" y="9550299"/>
            <a:ext cx="277939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r>
              <a:rPr sz="17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MEMBERS</a:t>
            </a:r>
            <a:r>
              <a:rPr sz="1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Arial"/>
                <a:cs typeface="Arial"/>
              </a:rPr>
              <a:t>DETAILS</a:t>
            </a:r>
            <a:endParaRPr sz="1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9386" y="1073420"/>
            <a:ext cx="13669010" cy="268732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2400" b="1" spc="275" dirty="0">
                <a:solidFill>
                  <a:srgbClr val="FEFEFE"/>
                </a:solidFill>
                <a:latin typeface="Calibri"/>
                <a:cs typeface="Calibri"/>
              </a:rPr>
              <a:t>DEPARTMENT</a:t>
            </a:r>
            <a:r>
              <a:rPr sz="2400" b="1" spc="70" dirty="0">
                <a:solidFill>
                  <a:srgbClr val="FEFEFE"/>
                </a:solidFill>
                <a:latin typeface="Calibri"/>
                <a:cs typeface="Calibri"/>
              </a:rPr>
              <a:t> </a:t>
            </a:r>
            <a:r>
              <a:rPr sz="2400" b="1" spc="295" dirty="0">
                <a:solidFill>
                  <a:srgbClr val="FEFEFE"/>
                </a:solidFill>
                <a:latin typeface="Calibri"/>
                <a:cs typeface="Calibri"/>
              </a:rPr>
              <a:t>OF</a:t>
            </a:r>
            <a:r>
              <a:rPr sz="2400" b="1" spc="75" dirty="0">
                <a:solidFill>
                  <a:srgbClr val="FEFEFE"/>
                </a:solidFill>
                <a:latin typeface="Calibri"/>
                <a:cs typeface="Calibri"/>
              </a:rPr>
              <a:t> </a:t>
            </a:r>
            <a:r>
              <a:rPr sz="2400" b="1" spc="350" dirty="0">
                <a:solidFill>
                  <a:srgbClr val="FEFEFE"/>
                </a:solidFill>
                <a:latin typeface="Calibri"/>
                <a:cs typeface="Calibri"/>
              </a:rPr>
              <a:t>ELECTRONICS</a:t>
            </a:r>
            <a:r>
              <a:rPr sz="2400" b="1" spc="75" dirty="0">
                <a:solidFill>
                  <a:srgbClr val="FEFEFE"/>
                </a:solidFill>
                <a:latin typeface="Calibri"/>
                <a:cs typeface="Calibri"/>
              </a:rPr>
              <a:t> </a:t>
            </a:r>
            <a:r>
              <a:rPr sz="2400" b="1" spc="210" dirty="0">
                <a:solidFill>
                  <a:srgbClr val="FEFEFE"/>
                </a:solidFill>
                <a:latin typeface="Calibri"/>
                <a:cs typeface="Calibri"/>
              </a:rPr>
              <a:t>AND</a:t>
            </a:r>
            <a:r>
              <a:rPr sz="2400" b="1" spc="75" dirty="0">
                <a:solidFill>
                  <a:srgbClr val="FEFEFE"/>
                </a:solidFill>
                <a:latin typeface="Calibri"/>
                <a:cs typeface="Calibri"/>
              </a:rPr>
              <a:t> </a:t>
            </a:r>
            <a:r>
              <a:rPr sz="2400" b="1" spc="280" dirty="0">
                <a:solidFill>
                  <a:srgbClr val="FEFEFE"/>
                </a:solidFill>
                <a:latin typeface="Calibri"/>
                <a:cs typeface="Calibri"/>
              </a:rPr>
              <a:t>TELECOMUNNICATION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2300" b="1" spc="275" dirty="0">
                <a:solidFill>
                  <a:srgbClr val="FEFEFE"/>
                </a:solidFill>
                <a:latin typeface="Calibri"/>
                <a:cs typeface="Calibri"/>
              </a:rPr>
              <a:t>NATIONAL</a:t>
            </a:r>
            <a:r>
              <a:rPr sz="2300" b="1" spc="75" dirty="0">
                <a:solidFill>
                  <a:srgbClr val="FEFEFE"/>
                </a:solidFill>
                <a:latin typeface="Calibri"/>
                <a:cs typeface="Calibri"/>
              </a:rPr>
              <a:t> </a:t>
            </a:r>
            <a:r>
              <a:rPr sz="2300" b="1" spc="320" dirty="0">
                <a:solidFill>
                  <a:srgbClr val="FEFEFE"/>
                </a:solidFill>
                <a:latin typeface="Calibri"/>
                <a:cs typeface="Calibri"/>
              </a:rPr>
              <a:t>CONFERENCE</a:t>
            </a:r>
            <a:r>
              <a:rPr sz="2300" b="1" spc="80" dirty="0">
                <a:solidFill>
                  <a:srgbClr val="FEFEFE"/>
                </a:solidFill>
                <a:latin typeface="Calibri"/>
                <a:cs typeface="Calibri"/>
              </a:rPr>
              <a:t> </a:t>
            </a:r>
            <a:r>
              <a:rPr sz="2300" b="1" spc="180" dirty="0">
                <a:solidFill>
                  <a:srgbClr val="FEFEFE"/>
                </a:solidFill>
                <a:latin typeface="Calibri"/>
                <a:cs typeface="Calibri"/>
              </a:rPr>
              <a:t>ON</a:t>
            </a:r>
            <a:r>
              <a:rPr sz="2300" b="1" spc="75" dirty="0">
                <a:solidFill>
                  <a:srgbClr val="FEFEFE"/>
                </a:solidFill>
                <a:latin typeface="Calibri"/>
                <a:cs typeface="Calibri"/>
              </a:rPr>
              <a:t> </a:t>
            </a:r>
            <a:r>
              <a:rPr sz="2300" b="1" spc="290" dirty="0">
                <a:solidFill>
                  <a:srgbClr val="FEFEFE"/>
                </a:solidFill>
                <a:latin typeface="Calibri"/>
                <a:cs typeface="Calibri"/>
              </a:rPr>
              <a:t>FUTURE</a:t>
            </a:r>
            <a:r>
              <a:rPr sz="2300" b="1" spc="80" dirty="0">
                <a:solidFill>
                  <a:srgbClr val="FEFEFE"/>
                </a:solidFill>
                <a:latin typeface="Calibri"/>
                <a:cs typeface="Calibri"/>
              </a:rPr>
              <a:t> </a:t>
            </a:r>
            <a:r>
              <a:rPr sz="2300" b="1" spc="229" dirty="0">
                <a:solidFill>
                  <a:srgbClr val="FEFEFE"/>
                </a:solidFill>
                <a:latin typeface="Calibri"/>
                <a:cs typeface="Calibri"/>
              </a:rPr>
              <a:t>INNOVATION</a:t>
            </a:r>
            <a:r>
              <a:rPr sz="2300" b="1" spc="80" dirty="0">
                <a:solidFill>
                  <a:srgbClr val="FEFEFE"/>
                </a:solidFill>
                <a:latin typeface="Calibri"/>
                <a:cs typeface="Calibri"/>
              </a:rPr>
              <a:t> </a:t>
            </a:r>
            <a:r>
              <a:rPr sz="2300" b="1" spc="204" dirty="0">
                <a:solidFill>
                  <a:srgbClr val="FEFEFE"/>
                </a:solidFill>
                <a:latin typeface="Calibri"/>
                <a:cs typeface="Calibri"/>
              </a:rPr>
              <a:t>IN</a:t>
            </a:r>
            <a:r>
              <a:rPr sz="2300" b="1" spc="75" dirty="0">
                <a:solidFill>
                  <a:srgbClr val="FEFEFE"/>
                </a:solidFill>
                <a:latin typeface="Calibri"/>
                <a:cs typeface="Calibri"/>
              </a:rPr>
              <a:t> </a:t>
            </a:r>
            <a:r>
              <a:rPr sz="2300" b="1" spc="280" dirty="0">
                <a:solidFill>
                  <a:srgbClr val="FEFEFE"/>
                </a:solidFill>
                <a:latin typeface="Calibri"/>
                <a:cs typeface="Calibri"/>
              </a:rPr>
              <a:t>ENGINEERING</a:t>
            </a:r>
            <a:r>
              <a:rPr sz="2300" b="1" spc="80" dirty="0">
                <a:solidFill>
                  <a:srgbClr val="FEFEFE"/>
                </a:solidFill>
                <a:latin typeface="Calibri"/>
                <a:cs typeface="Calibri"/>
              </a:rPr>
              <a:t> </a:t>
            </a:r>
            <a:r>
              <a:rPr sz="2300" b="1" spc="195" dirty="0">
                <a:solidFill>
                  <a:srgbClr val="FEFEFE"/>
                </a:solidFill>
                <a:latin typeface="Calibri"/>
                <a:cs typeface="Calibri"/>
              </a:rPr>
              <a:t>AND</a:t>
            </a:r>
            <a:r>
              <a:rPr sz="2300" b="1" spc="75" dirty="0">
                <a:solidFill>
                  <a:srgbClr val="FEFEFE"/>
                </a:solidFill>
                <a:latin typeface="Calibri"/>
                <a:cs typeface="Calibri"/>
              </a:rPr>
              <a:t> </a:t>
            </a:r>
            <a:r>
              <a:rPr sz="2300" b="1" spc="315" dirty="0">
                <a:solidFill>
                  <a:srgbClr val="FEFEFE"/>
                </a:solidFill>
                <a:latin typeface="Calibri"/>
                <a:cs typeface="Calibri"/>
              </a:rPr>
              <a:t>TECHNOLOGY-</a:t>
            </a:r>
            <a:r>
              <a:rPr sz="2300" b="1" spc="-20" dirty="0">
                <a:solidFill>
                  <a:srgbClr val="FEFEFE"/>
                </a:solidFill>
                <a:latin typeface="Calibri"/>
                <a:cs typeface="Calibri"/>
              </a:rPr>
              <a:t>2025</a:t>
            </a:r>
            <a:endParaRPr sz="2300">
              <a:latin typeface="Calibri"/>
              <a:cs typeface="Calibri"/>
            </a:endParaRPr>
          </a:p>
          <a:p>
            <a:pPr marR="76835" algn="ctr">
              <a:lnSpc>
                <a:spcPct val="100000"/>
              </a:lnSpc>
              <a:spcBef>
                <a:spcPts val="2065"/>
              </a:spcBef>
            </a:pPr>
            <a:r>
              <a:rPr sz="2750" dirty="0">
                <a:latin typeface="Calibri"/>
                <a:cs typeface="Calibri"/>
              </a:rPr>
              <a:t>(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spc="-90" dirty="0">
                <a:latin typeface="Verdana"/>
                <a:cs typeface="Verdana"/>
              </a:rPr>
              <a:t>POSTER</a:t>
            </a:r>
            <a:r>
              <a:rPr sz="2750" spc="-360" dirty="0">
                <a:latin typeface="Verdana"/>
                <a:cs typeface="Verdana"/>
              </a:rPr>
              <a:t> </a:t>
            </a:r>
            <a:r>
              <a:rPr sz="2750" spc="-100" dirty="0">
                <a:latin typeface="Verdana"/>
                <a:cs typeface="Verdana"/>
              </a:rPr>
              <a:t>PRESENTATION</a:t>
            </a:r>
            <a:r>
              <a:rPr sz="2750" spc="-355" dirty="0">
                <a:latin typeface="Verdana"/>
                <a:cs typeface="Verdana"/>
              </a:rPr>
              <a:t> </a:t>
            </a:r>
            <a:r>
              <a:rPr sz="2750" spc="-50" dirty="0">
                <a:latin typeface="Calibri"/>
                <a:cs typeface="Calibri"/>
              </a:rPr>
              <a:t>)</a:t>
            </a:r>
            <a:endParaRPr sz="2750">
              <a:latin typeface="Calibri"/>
              <a:cs typeface="Calibri"/>
            </a:endParaRPr>
          </a:p>
          <a:p>
            <a:pPr marR="63500" algn="ctr">
              <a:lnSpc>
                <a:spcPct val="100000"/>
              </a:lnSpc>
              <a:spcBef>
                <a:spcPts val="2355"/>
              </a:spcBef>
            </a:pPr>
            <a:r>
              <a:rPr sz="2800" spc="-355" dirty="0">
                <a:latin typeface="Arial Black"/>
                <a:cs typeface="Arial Black"/>
              </a:rPr>
              <a:t>&lt;</a:t>
            </a:r>
            <a:r>
              <a:rPr sz="2800" spc="-260" dirty="0">
                <a:latin typeface="Arial Black"/>
                <a:cs typeface="Arial Black"/>
              </a:rPr>
              <a:t> </a:t>
            </a:r>
            <a:r>
              <a:rPr sz="2800" spc="-310" dirty="0">
                <a:latin typeface="Arial Black"/>
                <a:cs typeface="Arial Black"/>
              </a:rPr>
              <a:t>TITLE</a:t>
            </a:r>
            <a:r>
              <a:rPr sz="2800" spc="-254" dirty="0">
                <a:latin typeface="Arial Black"/>
                <a:cs typeface="Arial Black"/>
              </a:rPr>
              <a:t> </a:t>
            </a:r>
            <a:r>
              <a:rPr sz="2800" spc="-229" dirty="0">
                <a:latin typeface="Arial Black"/>
                <a:cs typeface="Arial Black"/>
              </a:rPr>
              <a:t>(FONT</a:t>
            </a:r>
            <a:r>
              <a:rPr sz="2800" spc="-260" dirty="0">
                <a:latin typeface="Arial Black"/>
                <a:cs typeface="Arial Black"/>
              </a:rPr>
              <a:t> </a:t>
            </a:r>
            <a:r>
              <a:rPr sz="2800" spc="-310" dirty="0">
                <a:latin typeface="Arial Black"/>
                <a:cs typeface="Arial Black"/>
              </a:rPr>
              <a:t>SIZE</a:t>
            </a:r>
            <a:r>
              <a:rPr sz="2800" spc="-254" dirty="0">
                <a:latin typeface="Arial Black"/>
                <a:cs typeface="Arial Black"/>
              </a:rPr>
              <a:t> </a:t>
            </a:r>
            <a:r>
              <a:rPr sz="2800" spc="-200" dirty="0">
                <a:latin typeface="Arial Black"/>
                <a:cs typeface="Arial Black"/>
              </a:rPr>
              <a:t>28)</a:t>
            </a:r>
            <a:r>
              <a:rPr sz="2800" spc="-260" dirty="0">
                <a:latin typeface="Arial Black"/>
                <a:cs typeface="Arial Black"/>
              </a:rPr>
              <a:t> </a:t>
            </a:r>
            <a:r>
              <a:rPr sz="2800" spc="-405" dirty="0">
                <a:latin typeface="Arial Black"/>
                <a:cs typeface="Arial Black"/>
              </a:rPr>
              <a:t>&gt;</a:t>
            </a:r>
            <a:endParaRPr sz="28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595"/>
              </a:spcBef>
            </a:pPr>
            <a:r>
              <a:rPr sz="2000" spc="-130" dirty="0">
                <a:latin typeface="Arial Black"/>
                <a:cs typeface="Arial Black"/>
              </a:rPr>
              <a:t>&lt;unique</a:t>
            </a:r>
            <a:r>
              <a:rPr sz="2000" spc="-170" dirty="0">
                <a:latin typeface="Arial Black"/>
                <a:cs typeface="Arial Black"/>
              </a:rPr>
              <a:t> </a:t>
            </a:r>
            <a:r>
              <a:rPr sz="2000" spc="-100" dirty="0">
                <a:latin typeface="Arial Black"/>
                <a:cs typeface="Arial Black"/>
              </a:rPr>
              <a:t>Id</a:t>
            </a:r>
            <a:r>
              <a:rPr sz="2000" spc="-170" dirty="0">
                <a:latin typeface="Arial Black"/>
                <a:cs typeface="Arial Black"/>
              </a:rPr>
              <a:t> </a:t>
            </a:r>
            <a:r>
              <a:rPr sz="2000" spc="-305" dirty="0">
                <a:latin typeface="Arial Black"/>
                <a:cs typeface="Arial Black"/>
              </a:rPr>
              <a:t>&gt;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59343" y="9498945"/>
            <a:ext cx="1487805" cy="2647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b="1" spc="260" dirty="0">
                <a:solidFill>
                  <a:srgbClr val="FFFEFF"/>
                </a:solidFill>
                <a:latin typeface="Calibri"/>
                <a:cs typeface="Calibri"/>
              </a:rPr>
              <a:t>IETE</a:t>
            </a:r>
            <a:r>
              <a:rPr sz="1550" b="1" spc="45" dirty="0">
                <a:solidFill>
                  <a:srgbClr val="FFFEFF"/>
                </a:solidFill>
                <a:latin typeface="Calibri"/>
                <a:cs typeface="Calibri"/>
              </a:rPr>
              <a:t> </a:t>
            </a:r>
            <a:r>
              <a:rPr sz="1550" b="1" spc="185" dirty="0">
                <a:solidFill>
                  <a:srgbClr val="FFFEFF"/>
                </a:solidFill>
                <a:latin typeface="Calibri"/>
                <a:cs typeface="Calibri"/>
              </a:rPr>
              <a:t>ISF</a:t>
            </a:r>
            <a:r>
              <a:rPr sz="1550" b="1" spc="50" dirty="0">
                <a:solidFill>
                  <a:srgbClr val="FFFEFF"/>
                </a:solidFill>
                <a:latin typeface="Calibri"/>
                <a:cs typeface="Calibri"/>
              </a:rPr>
              <a:t> </a:t>
            </a:r>
            <a:r>
              <a:rPr sz="1550" b="1" spc="35" dirty="0">
                <a:solidFill>
                  <a:srgbClr val="FFFEFF"/>
                </a:solidFill>
                <a:latin typeface="Calibri"/>
                <a:cs typeface="Calibri"/>
              </a:rPr>
              <a:t>Forum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1740" y="4651711"/>
            <a:ext cx="1241298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100"/>
              </a:lnSpc>
              <a:spcBef>
                <a:spcPts val="100"/>
              </a:spcBef>
            </a:pPr>
            <a:r>
              <a:rPr sz="2800" spc="-355" dirty="0">
                <a:latin typeface="Arial Black"/>
                <a:cs typeface="Arial Black"/>
              </a:rPr>
              <a:t>&lt;</a:t>
            </a:r>
            <a:r>
              <a:rPr sz="2800" spc="-235" dirty="0">
                <a:latin typeface="Arial Black"/>
                <a:cs typeface="Arial Black"/>
              </a:rPr>
              <a:t> </a:t>
            </a:r>
            <a:r>
              <a:rPr sz="2800" spc="-190" dirty="0">
                <a:latin typeface="Arial Black"/>
                <a:cs typeface="Arial Black"/>
              </a:rPr>
              <a:t>Participants</a:t>
            </a:r>
            <a:r>
              <a:rPr sz="2800" spc="-229" dirty="0">
                <a:latin typeface="Arial Black"/>
                <a:cs typeface="Arial Black"/>
              </a:rPr>
              <a:t> </a:t>
            </a:r>
            <a:r>
              <a:rPr sz="2800" spc="-210" dirty="0">
                <a:latin typeface="Arial Black"/>
                <a:cs typeface="Arial Black"/>
              </a:rPr>
              <a:t>are</a:t>
            </a:r>
            <a:r>
              <a:rPr sz="2800" spc="-235" dirty="0">
                <a:latin typeface="Arial Black"/>
                <a:cs typeface="Arial Black"/>
              </a:rPr>
              <a:t> </a:t>
            </a:r>
            <a:r>
              <a:rPr sz="2800" spc="-170" dirty="0">
                <a:latin typeface="Arial Black"/>
                <a:cs typeface="Arial Black"/>
              </a:rPr>
              <a:t>requested</a:t>
            </a:r>
            <a:r>
              <a:rPr sz="2800" spc="-229" dirty="0">
                <a:latin typeface="Arial Black"/>
                <a:cs typeface="Arial Black"/>
              </a:rPr>
              <a:t> </a:t>
            </a:r>
            <a:r>
              <a:rPr sz="2800" spc="-110" dirty="0">
                <a:latin typeface="Arial Black"/>
                <a:cs typeface="Arial Black"/>
              </a:rPr>
              <a:t>to</a:t>
            </a:r>
            <a:r>
              <a:rPr sz="2800" spc="-235" dirty="0">
                <a:latin typeface="Arial Black"/>
                <a:cs typeface="Arial Black"/>
              </a:rPr>
              <a:t> </a:t>
            </a:r>
            <a:r>
              <a:rPr sz="2800" spc="-155" dirty="0">
                <a:latin typeface="Arial Black"/>
                <a:cs typeface="Arial Black"/>
              </a:rPr>
              <a:t>strictly</a:t>
            </a:r>
            <a:r>
              <a:rPr sz="2800" spc="-229" dirty="0">
                <a:latin typeface="Arial Black"/>
                <a:cs typeface="Arial Black"/>
              </a:rPr>
              <a:t> </a:t>
            </a:r>
            <a:r>
              <a:rPr sz="2800" spc="-150" dirty="0">
                <a:latin typeface="Arial Black"/>
                <a:cs typeface="Arial Black"/>
              </a:rPr>
              <a:t>follow</a:t>
            </a:r>
            <a:r>
              <a:rPr sz="2800" spc="-235" dirty="0">
                <a:latin typeface="Arial Black"/>
                <a:cs typeface="Arial Black"/>
              </a:rPr>
              <a:t> </a:t>
            </a:r>
            <a:r>
              <a:rPr sz="2800" spc="-145" dirty="0">
                <a:latin typeface="Arial Black"/>
                <a:cs typeface="Arial Black"/>
              </a:rPr>
              <a:t>the</a:t>
            </a:r>
            <a:r>
              <a:rPr sz="2800" spc="-229" dirty="0">
                <a:latin typeface="Arial Black"/>
                <a:cs typeface="Arial Black"/>
              </a:rPr>
              <a:t> </a:t>
            </a:r>
            <a:r>
              <a:rPr sz="2800" spc="-190" dirty="0">
                <a:latin typeface="Arial Black"/>
                <a:cs typeface="Arial Black"/>
              </a:rPr>
              <a:t>given</a:t>
            </a:r>
            <a:r>
              <a:rPr sz="2800" spc="-235" dirty="0">
                <a:latin typeface="Arial Black"/>
                <a:cs typeface="Arial Black"/>
              </a:rPr>
              <a:t> </a:t>
            </a:r>
            <a:r>
              <a:rPr sz="2800" spc="-175" dirty="0">
                <a:latin typeface="Arial Black"/>
                <a:cs typeface="Arial Black"/>
              </a:rPr>
              <a:t>template.</a:t>
            </a:r>
            <a:r>
              <a:rPr sz="2800" spc="-229" dirty="0">
                <a:latin typeface="Arial Black"/>
                <a:cs typeface="Arial Black"/>
              </a:rPr>
              <a:t> </a:t>
            </a:r>
            <a:r>
              <a:rPr sz="2800" spc="-25" dirty="0">
                <a:latin typeface="Arial Black"/>
                <a:cs typeface="Arial Black"/>
              </a:rPr>
              <a:t>Do </a:t>
            </a:r>
            <a:r>
              <a:rPr sz="2800" spc="-110" dirty="0">
                <a:latin typeface="Arial Black"/>
                <a:cs typeface="Arial Black"/>
              </a:rPr>
              <a:t>not</a:t>
            </a:r>
            <a:r>
              <a:rPr sz="2800" spc="-245" dirty="0">
                <a:latin typeface="Arial Black"/>
                <a:cs typeface="Arial Black"/>
              </a:rPr>
              <a:t> </a:t>
            </a:r>
            <a:r>
              <a:rPr sz="2800" spc="-240" dirty="0">
                <a:latin typeface="Arial Black"/>
                <a:cs typeface="Arial Black"/>
              </a:rPr>
              <a:t>change</a:t>
            </a:r>
            <a:r>
              <a:rPr sz="2800" spc="-245" dirty="0">
                <a:latin typeface="Arial Black"/>
                <a:cs typeface="Arial Black"/>
              </a:rPr>
              <a:t> </a:t>
            </a:r>
            <a:r>
              <a:rPr sz="2800" spc="-145" dirty="0">
                <a:latin typeface="Arial Black"/>
                <a:cs typeface="Arial Black"/>
              </a:rPr>
              <a:t>the</a:t>
            </a:r>
            <a:r>
              <a:rPr sz="2800" spc="-245" dirty="0">
                <a:latin typeface="Arial Black"/>
                <a:cs typeface="Arial Black"/>
              </a:rPr>
              <a:t> </a:t>
            </a:r>
            <a:r>
              <a:rPr sz="2800" spc="-130" dirty="0">
                <a:latin typeface="Arial Black"/>
                <a:cs typeface="Arial Black"/>
              </a:rPr>
              <a:t>format,</a:t>
            </a:r>
            <a:r>
              <a:rPr sz="2800" spc="-240" dirty="0">
                <a:latin typeface="Arial Black"/>
                <a:cs typeface="Arial Black"/>
              </a:rPr>
              <a:t> </a:t>
            </a:r>
            <a:r>
              <a:rPr sz="2800" spc="-160" dirty="0">
                <a:latin typeface="Arial Black"/>
                <a:cs typeface="Arial Black"/>
              </a:rPr>
              <a:t>and</a:t>
            </a:r>
            <a:r>
              <a:rPr sz="2800" spc="-245" dirty="0">
                <a:latin typeface="Arial Black"/>
                <a:cs typeface="Arial Black"/>
              </a:rPr>
              <a:t> </a:t>
            </a:r>
            <a:r>
              <a:rPr sz="2800" spc="-195" dirty="0">
                <a:latin typeface="Arial Black"/>
                <a:cs typeface="Arial Black"/>
              </a:rPr>
              <a:t>ensure</a:t>
            </a:r>
            <a:r>
              <a:rPr sz="2800" spc="-245" dirty="0">
                <a:latin typeface="Arial Black"/>
                <a:cs typeface="Arial Black"/>
              </a:rPr>
              <a:t> </a:t>
            </a:r>
            <a:r>
              <a:rPr sz="2800" spc="-150" dirty="0">
                <a:latin typeface="Arial Black"/>
                <a:cs typeface="Arial Black"/>
              </a:rPr>
              <a:t>that</a:t>
            </a:r>
            <a:r>
              <a:rPr sz="2800" spc="-245" dirty="0">
                <a:latin typeface="Arial Black"/>
                <a:cs typeface="Arial Black"/>
              </a:rPr>
              <a:t> </a:t>
            </a:r>
            <a:r>
              <a:rPr sz="2800" spc="-150" dirty="0">
                <a:latin typeface="Arial Black"/>
                <a:cs typeface="Arial Black"/>
              </a:rPr>
              <a:t>all</a:t>
            </a:r>
            <a:r>
              <a:rPr sz="2800" spc="-240" dirty="0">
                <a:latin typeface="Arial Black"/>
                <a:cs typeface="Arial Black"/>
              </a:rPr>
              <a:t> </a:t>
            </a:r>
            <a:r>
              <a:rPr sz="2800" spc="-165" dirty="0">
                <a:latin typeface="Arial Black"/>
                <a:cs typeface="Arial Black"/>
              </a:rPr>
              <a:t>content</a:t>
            </a:r>
            <a:r>
              <a:rPr sz="2800" spc="-245" dirty="0">
                <a:latin typeface="Arial Black"/>
                <a:cs typeface="Arial Black"/>
              </a:rPr>
              <a:t> </a:t>
            </a:r>
            <a:r>
              <a:rPr sz="2800" spc="-235" dirty="0">
                <a:latin typeface="Arial Black"/>
                <a:cs typeface="Arial Black"/>
              </a:rPr>
              <a:t>is</a:t>
            </a:r>
            <a:r>
              <a:rPr sz="2800" spc="-245" dirty="0">
                <a:latin typeface="Arial Black"/>
                <a:cs typeface="Arial Black"/>
              </a:rPr>
              <a:t> </a:t>
            </a:r>
            <a:r>
              <a:rPr sz="2800" spc="-180" dirty="0">
                <a:latin typeface="Arial Black"/>
                <a:cs typeface="Arial Black"/>
              </a:rPr>
              <a:t>placed</a:t>
            </a:r>
            <a:r>
              <a:rPr sz="2800" spc="-245" dirty="0">
                <a:latin typeface="Arial Black"/>
                <a:cs typeface="Arial Black"/>
              </a:rPr>
              <a:t> </a:t>
            </a:r>
            <a:r>
              <a:rPr sz="2800" spc="-110" dirty="0">
                <a:latin typeface="Arial Black"/>
                <a:cs typeface="Arial Black"/>
              </a:rPr>
              <a:t>only</a:t>
            </a:r>
            <a:r>
              <a:rPr sz="2800" spc="-240" dirty="0">
                <a:latin typeface="Arial Black"/>
                <a:cs typeface="Arial Black"/>
              </a:rPr>
              <a:t> </a:t>
            </a:r>
            <a:r>
              <a:rPr sz="2800" spc="-85" dirty="0">
                <a:latin typeface="Arial Black"/>
                <a:cs typeface="Arial Black"/>
              </a:rPr>
              <a:t>within </a:t>
            </a:r>
            <a:r>
              <a:rPr sz="2800" spc="-145" dirty="0">
                <a:latin typeface="Arial Black"/>
                <a:cs typeface="Arial Black"/>
              </a:rPr>
              <a:t>the</a:t>
            </a:r>
            <a:r>
              <a:rPr sz="2800" spc="-229" dirty="0">
                <a:latin typeface="Arial Black"/>
                <a:cs typeface="Arial Black"/>
              </a:rPr>
              <a:t> </a:t>
            </a:r>
            <a:r>
              <a:rPr sz="2800" spc="-190" dirty="0">
                <a:latin typeface="Arial Black"/>
                <a:cs typeface="Arial Black"/>
              </a:rPr>
              <a:t>designated</a:t>
            </a:r>
            <a:r>
              <a:rPr sz="2800" spc="-225" dirty="0">
                <a:latin typeface="Arial Black"/>
                <a:cs typeface="Arial Black"/>
              </a:rPr>
              <a:t> </a:t>
            </a:r>
            <a:r>
              <a:rPr sz="2800" spc="-254" dirty="0">
                <a:latin typeface="Arial Black"/>
                <a:cs typeface="Arial Black"/>
              </a:rPr>
              <a:t>space</a:t>
            </a:r>
            <a:r>
              <a:rPr sz="2800" spc="-229" dirty="0">
                <a:latin typeface="Arial Black"/>
                <a:cs typeface="Arial Black"/>
              </a:rPr>
              <a:t> </a:t>
            </a:r>
            <a:r>
              <a:rPr sz="2800" spc="-130" dirty="0">
                <a:latin typeface="Arial Black"/>
                <a:cs typeface="Arial Black"/>
              </a:rPr>
              <a:t>provided.</a:t>
            </a:r>
            <a:r>
              <a:rPr sz="2800" spc="-225" dirty="0">
                <a:latin typeface="Arial Black"/>
                <a:cs typeface="Arial Black"/>
              </a:rPr>
              <a:t> </a:t>
            </a:r>
            <a:r>
              <a:rPr sz="2800" spc="-405" dirty="0">
                <a:latin typeface="Arial Black"/>
                <a:cs typeface="Arial Black"/>
              </a:rPr>
              <a:t>&gt;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788938" y="9550299"/>
            <a:ext cx="133096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r>
              <a:rPr sz="17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-20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2118" y="9505905"/>
            <a:ext cx="332473" cy="33247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3489" y="9908792"/>
            <a:ext cx="374033" cy="374033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458773" y="10348134"/>
            <a:ext cx="348615" cy="348615"/>
            <a:chOff x="458773" y="10348134"/>
            <a:chExt cx="348615" cy="348615"/>
          </a:xfrm>
        </p:grpSpPr>
        <p:sp>
          <p:nvSpPr>
            <p:cNvPr id="22" name="object 22"/>
            <p:cNvSpPr/>
            <p:nvPr/>
          </p:nvSpPr>
          <p:spPr>
            <a:xfrm>
              <a:off x="458773" y="10348134"/>
              <a:ext cx="348615" cy="348615"/>
            </a:xfrm>
            <a:custGeom>
              <a:avLst/>
              <a:gdLst/>
              <a:ahLst/>
              <a:cxnLst/>
              <a:rect l="l" t="t" r="r" b="b"/>
              <a:pathLst>
                <a:path w="348615" h="348615">
                  <a:moveTo>
                    <a:pt x="174159" y="348318"/>
                  </a:moveTo>
                  <a:lnTo>
                    <a:pt x="127908" y="342087"/>
                  </a:lnTo>
                  <a:lnTo>
                    <a:pt x="86319" y="324509"/>
                  </a:lnTo>
                  <a:lnTo>
                    <a:pt x="51061" y="297256"/>
                  </a:lnTo>
                  <a:lnTo>
                    <a:pt x="23808" y="261999"/>
                  </a:lnTo>
                  <a:lnTo>
                    <a:pt x="6230" y="220409"/>
                  </a:lnTo>
                  <a:lnTo>
                    <a:pt x="0" y="174159"/>
                  </a:lnTo>
                  <a:lnTo>
                    <a:pt x="6230" y="127908"/>
                  </a:lnTo>
                  <a:lnTo>
                    <a:pt x="23808" y="86319"/>
                  </a:lnTo>
                  <a:lnTo>
                    <a:pt x="51061" y="51061"/>
                  </a:lnTo>
                  <a:lnTo>
                    <a:pt x="86319" y="23808"/>
                  </a:lnTo>
                  <a:lnTo>
                    <a:pt x="127908" y="6230"/>
                  </a:lnTo>
                  <a:lnTo>
                    <a:pt x="174159" y="0"/>
                  </a:lnTo>
                  <a:lnTo>
                    <a:pt x="220409" y="6230"/>
                  </a:lnTo>
                  <a:lnTo>
                    <a:pt x="234573" y="12217"/>
                  </a:lnTo>
                  <a:lnTo>
                    <a:pt x="174159" y="12217"/>
                  </a:lnTo>
                  <a:lnTo>
                    <a:pt x="131115" y="18003"/>
                  </a:lnTo>
                  <a:lnTo>
                    <a:pt x="92432" y="34331"/>
                  </a:lnTo>
                  <a:lnTo>
                    <a:pt x="59656" y="59656"/>
                  </a:lnTo>
                  <a:lnTo>
                    <a:pt x="34331" y="92432"/>
                  </a:lnTo>
                  <a:lnTo>
                    <a:pt x="18003" y="131115"/>
                  </a:lnTo>
                  <a:lnTo>
                    <a:pt x="12217" y="174159"/>
                  </a:lnTo>
                  <a:lnTo>
                    <a:pt x="18003" y="217203"/>
                  </a:lnTo>
                  <a:lnTo>
                    <a:pt x="34331" y="255885"/>
                  </a:lnTo>
                  <a:lnTo>
                    <a:pt x="59656" y="288662"/>
                  </a:lnTo>
                  <a:lnTo>
                    <a:pt x="92432" y="313987"/>
                  </a:lnTo>
                  <a:lnTo>
                    <a:pt x="131115" y="330315"/>
                  </a:lnTo>
                  <a:lnTo>
                    <a:pt x="174159" y="336101"/>
                  </a:lnTo>
                  <a:lnTo>
                    <a:pt x="234573" y="336101"/>
                  </a:lnTo>
                  <a:lnTo>
                    <a:pt x="220409" y="342087"/>
                  </a:lnTo>
                  <a:lnTo>
                    <a:pt x="174159" y="348318"/>
                  </a:lnTo>
                  <a:close/>
                </a:path>
                <a:path w="348615" h="348615">
                  <a:moveTo>
                    <a:pt x="234573" y="336101"/>
                  </a:moveTo>
                  <a:lnTo>
                    <a:pt x="174159" y="336101"/>
                  </a:lnTo>
                  <a:lnTo>
                    <a:pt x="217203" y="330315"/>
                  </a:lnTo>
                  <a:lnTo>
                    <a:pt x="255885" y="313987"/>
                  </a:lnTo>
                  <a:lnTo>
                    <a:pt x="288662" y="288662"/>
                  </a:lnTo>
                  <a:lnTo>
                    <a:pt x="313987" y="255885"/>
                  </a:lnTo>
                  <a:lnTo>
                    <a:pt x="330315" y="217203"/>
                  </a:lnTo>
                  <a:lnTo>
                    <a:pt x="336101" y="174159"/>
                  </a:lnTo>
                  <a:lnTo>
                    <a:pt x="330315" y="131115"/>
                  </a:lnTo>
                  <a:lnTo>
                    <a:pt x="313987" y="92432"/>
                  </a:lnTo>
                  <a:lnTo>
                    <a:pt x="288662" y="59656"/>
                  </a:lnTo>
                  <a:lnTo>
                    <a:pt x="255885" y="34331"/>
                  </a:lnTo>
                  <a:lnTo>
                    <a:pt x="217203" y="18003"/>
                  </a:lnTo>
                  <a:lnTo>
                    <a:pt x="174159" y="12217"/>
                  </a:lnTo>
                  <a:lnTo>
                    <a:pt x="234573" y="12217"/>
                  </a:lnTo>
                  <a:lnTo>
                    <a:pt x="297256" y="51061"/>
                  </a:lnTo>
                  <a:lnTo>
                    <a:pt x="324509" y="86319"/>
                  </a:lnTo>
                  <a:lnTo>
                    <a:pt x="342087" y="127908"/>
                  </a:lnTo>
                  <a:lnTo>
                    <a:pt x="348318" y="174159"/>
                  </a:lnTo>
                  <a:lnTo>
                    <a:pt x="342087" y="220409"/>
                  </a:lnTo>
                  <a:lnTo>
                    <a:pt x="324509" y="261999"/>
                  </a:lnTo>
                  <a:lnTo>
                    <a:pt x="297256" y="297256"/>
                  </a:lnTo>
                  <a:lnTo>
                    <a:pt x="261999" y="324509"/>
                  </a:lnTo>
                  <a:lnTo>
                    <a:pt x="234573" y="336101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4316" y="10443481"/>
              <a:ext cx="157341" cy="157426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976179" y="9553532"/>
            <a:ext cx="2910840" cy="1102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30"/>
              </a:spcBef>
            </a:pPr>
            <a:r>
              <a:rPr sz="1450" spc="-10" dirty="0">
                <a:solidFill>
                  <a:srgbClr val="FFFFFF"/>
                </a:solidFill>
                <a:latin typeface="Lucida Sans Unicode"/>
                <a:cs typeface="Lucida Sans Unicode"/>
                <a:hlinkClick r:id="rId9"/>
              </a:rPr>
              <a:t>nfiet2025@stvincentngp.edu.in</a:t>
            </a:r>
            <a:endParaRPr sz="1450">
              <a:latin typeface="Lucida Sans Unicode"/>
              <a:cs typeface="Lucida Sans Unicode"/>
            </a:endParaRPr>
          </a:p>
          <a:p>
            <a:pPr marL="38735" marR="579755" indent="-26670">
              <a:lnSpc>
                <a:spcPct val="191500"/>
              </a:lnSpc>
              <a:spcBef>
                <a:spcPts val="35"/>
              </a:spcBef>
            </a:pPr>
            <a:r>
              <a:rPr sz="1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svpcetnagpur</a:t>
            </a:r>
            <a:r>
              <a:rPr sz="1450" spc="5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9881123111</a:t>
            </a:r>
            <a:r>
              <a:rPr sz="14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45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sz="14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9322214425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Lucida Sans Unicode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Updated_Poster_Template.pptx</dc:title>
  <dc:creator>Sidhant Borkar</dc:creator>
  <cp:keywords>DAGTzqQCQsI,BAFzqKkjLiQ,0</cp:keywords>
  <cp:lastModifiedBy>Uttank Dambhare</cp:lastModifiedBy>
  <cp:revision>1</cp:revision>
  <dcterms:created xsi:type="dcterms:W3CDTF">2025-09-30T08:14:53Z</dcterms:created>
  <dcterms:modified xsi:type="dcterms:W3CDTF">2025-09-30T10:52:46Z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2025-09-20T00:00:00Z</vt:filetime>
  </property>
  <property fmtid="{D5CDD505-2E9C-101B-9397-08002B2CF9AE}" pid="3" name="Creator">
    <vt:lpwstr>Canva</vt:lpwstr>
  </property>
  <property fmtid="{D5CDD505-2E9C-101B-9397-08002B2CF9AE}" pid="4" name="LastSaved">
    <vt:filetime>2025-09-30T00:00:00Z</vt:filetime>
  </property>
  <property fmtid="{D5CDD505-2E9C-101B-9397-08002B2CF9AE}" pid="5" name="Producer">
    <vt:lpwstr>Canva</vt:lpwstr>
  </property>
</Properties>
</file>