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Online Retail Sales Analytics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Interactive-style dashboard screenshots for resume/portfolio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Revenue Trend</a:t>
            </a:r>
          </a:p>
        </p:txBody>
      </p:sp>
      <p:pic>
        <p:nvPicPr>
          <p:cNvPr id="3" name="Picture 2" descr="monthly_revenue_tren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63040"/>
            <a:ext cx="7376505" cy="43891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640" y="6035040"/>
            <a:ext cx="804672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Seasonality visible with higher revenue during Nov–Dec; mid-year promo uplift in Jun–Jul.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Products by Revenue</a:t>
            </a:r>
          </a:p>
        </p:txBody>
      </p:sp>
      <p:pic>
        <p:nvPicPr>
          <p:cNvPr id="3" name="Picture 2" descr="top_products_by_revenu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63040"/>
            <a:ext cx="7376505" cy="43891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640" y="6035040"/>
            <a:ext cx="804672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Focus inventory and ads on top performers; test bundles for long tail products.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Profit by Category</a:t>
            </a:r>
          </a:p>
        </p:txBody>
      </p:sp>
      <p:pic>
        <p:nvPicPr>
          <p:cNvPr id="3" name="Picture 2" descr="category_prof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63040"/>
            <a:ext cx="7368161" cy="43891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640" y="6035040"/>
            <a:ext cx="804672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Electronics drives revenue; Beauty/Fashion show strong margins.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20 Customers (CLV)</a:t>
            </a:r>
          </a:p>
        </p:txBody>
      </p:sp>
      <p:pic>
        <p:nvPicPr>
          <p:cNvPr id="3" name="Picture 2" descr="top_customers_clv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63040"/>
            <a:ext cx="7376505" cy="43891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640" y="6035040"/>
            <a:ext cx="804672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Target high-value customers with loyalty and exclusive offers.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Repeat Rate</a:t>
            </a:r>
          </a:p>
        </p:txBody>
      </p:sp>
      <p:pic>
        <p:nvPicPr>
          <p:cNvPr id="3" name="Picture 2" descr="repeat_rat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63040"/>
            <a:ext cx="7368161" cy="43891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640" y="6035040"/>
            <a:ext cx="804672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Significant one-time buyer segment—scope for retention campaigns.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Return Rate by Category</a:t>
            </a:r>
          </a:p>
        </p:txBody>
      </p:sp>
      <p:pic>
        <p:nvPicPr>
          <p:cNvPr id="3" name="Picture 2" descr="returns_by_categor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463040"/>
            <a:ext cx="7363196" cy="438912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8640" y="6035040"/>
            <a:ext cx="8046720" cy="10972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200"/>
            </a:pPr>
            <a:r>
              <a:t>Track returns and adjust quality checks and product pages.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