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December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December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December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December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37020-6F2F-F047-9995-251A1F125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870156"/>
            <a:ext cx="5054196" cy="129785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Colorization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2A3E8-5835-8C46-BE6E-7810E120E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2993923"/>
            <a:ext cx="5054196" cy="29939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Uttara Dabbiru (py4642)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Priyanka Shah (mt8964)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Surendra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Sarnikar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People sitting on a grass field and enjoying the sun">
            <a:extLst>
              <a:ext uri="{FF2B5EF4-FFF2-40B4-BE49-F238E27FC236}">
                <a16:creationId xmlns:a16="http://schemas.microsoft.com/office/drawing/2014/main" id="{490C7AF3-A78D-4FDB-BC09-5F1C63C1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0" r="13279" b="-1"/>
          <a:stretch/>
        </p:blipFill>
        <p:spPr>
          <a:xfrm>
            <a:off x="-6472" y="55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C6997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C699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9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2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ABBC-4B27-F140-8305-34281CA4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47C5-E8AC-614C-A179-F7DB5EA6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350749" cy="420638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Encoder: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transforms the input data into a lower-dimensional representation. To achieve this goal, the encoder must learn only the important features of the data.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recovers the input from the low-dimensional representation.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CIELAB	      RGB to LAB	         LAB to RGB	        LAB to RGB(BN)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-up of a flower&#10;&#10;Description automatically generated">
            <a:extLst>
              <a:ext uri="{FF2B5EF4-FFF2-40B4-BE49-F238E27FC236}">
                <a16:creationId xmlns:a16="http://schemas.microsoft.com/office/drawing/2014/main" id="{5C13E347-FA9C-A140-BF44-1D27B8B6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32" y="3602091"/>
            <a:ext cx="2939632" cy="2429918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55F3FFD-AE41-2A49-8677-221A280D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39" y="3626740"/>
            <a:ext cx="2481618" cy="242991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B72EE91-45A7-B048-9721-1A34D0C5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223" y="3558699"/>
            <a:ext cx="2563749" cy="2434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5A9E3-5860-A448-A0C8-BA157ECAB7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45" t="4493"/>
          <a:stretch/>
        </p:blipFill>
        <p:spPr>
          <a:xfrm>
            <a:off x="379978" y="3602091"/>
            <a:ext cx="2806654" cy="27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7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628D2-F6F9-DF41-BAEA-13D731CE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634" y="615827"/>
            <a:ext cx="4510365" cy="106740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Pix2Pix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197C-F007-4249-B67D-EB7E4457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586" y="2147741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turns noise into an imitation of data to try to trick discriminator.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tries to identify real and fake data.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images obtained from the GAN model are shown here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CC9039-3183-4DB7-9027-E2E963033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2" y="1223613"/>
            <a:ext cx="4326973" cy="4404044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9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9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2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79DDEA7-D1C6-4972-A626-37A313A3F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0C101-C8B8-47D0-A5BF-9371F2CD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A10F5-2C9D-468C-9013-E578BDF9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A6EA-6D4E-9C43-9ABC-406D67CB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47" y="848017"/>
            <a:ext cx="4585904" cy="232152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36DE0F-593D-4A4B-9244-C83389A44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12" b="1"/>
          <a:stretch/>
        </p:blipFill>
        <p:spPr>
          <a:xfrm>
            <a:off x="5692323" y="671602"/>
            <a:ext cx="5802331" cy="27295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F03294-DBAF-4FA8-99A1-93279177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04675" y="671602"/>
            <a:ext cx="687325" cy="2715768"/>
          </a:xfrm>
          <a:prstGeom prst="rect">
            <a:avLst/>
          </a:prstGeom>
          <a:solidFill>
            <a:srgbClr val="C6997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176325-191D-494B-BE33-75E83E8D4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35"/>
          <a:stretch/>
        </p:blipFill>
        <p:spPr>
          <a:xfrm>
            <a:off x="573476" y="3401195"/>
            <a:ext cx="5118847" cy="277100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49F461-A47D-4032-8525-4AA2F7F32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9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D08A6B-9662-47B8-8560-7A73FF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717321"/>
            <a:ext cx="8493" cy="2036648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A7F126-0EB8-456D-87D6-1A6AC838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97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89145A-2DB6-473A-9FDA-4AC77CEFE46F}"/>
              </a:ext>
            </a:extLst>
          </p:cNvPr>
          <p:cNvSpPr txBox="1"/>
          <p:nvPr/>
        </p:nvSpPr>
        <p:spPr>
          <a:xfrm>
            <a:off x="6096000" y="4025898"/>
            <a:ext cx="4935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reshaped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converted from RGB to Greyscale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Traces of color can be noticed on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31290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B2E-5287-425D-A8ED-6B918C40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63" y="811244"/>
            <a:ext cx="10543032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D15F-82A9-457D-9E28-180F1E96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84" y="2282825"/>
            <a:ext cx="10543031" cy="42063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 is the primary factor responsible for making a photo feel exciting, lively, mysterious or perhaps melancholic. Coloring an image can help tell us story visually and it can be used to communicate on an emotional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Times New Roman" panose="02020603050405020304" pitchFamily="18" charset="0"/>
              </a:rPr>
              <a:t>By using this project, we can convert old B/W photos of grandparents into colorized photo making that more memorable.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Times New Roman" panose="02020603050405020304" pitchFamily="18" charset="0"/>
              </a:rPr>
              <a:t>We can extend this project by colorizing the videos too as well as include various filters unlike greyscale.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69976"/>
      </a:accent1>
      <a:accent2>
        <a:srgbClr val="ADA265"/>
      </a:accent2>
      <a:accent3>
        <a:srgbClr val="99A771"/>
      </a:accent3>
      <a:accent4>
        <a:srgbClr val="7EB067"/>
      </a:accent4>
      <a:accent5>
        <a:srgbClr val="71AF77"/>
      </a:accent5>
      <a:accent6>
        <a:srgbClr val="67B08C"/>
      </a:accent6>
      <a:hlink>
        <a:srgbClr val="5B86A6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234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Dante (Headings)2</vt:lpstr>
      <vt:lpstr>Helvetica Neue Medium</vt:lpstr>
      <vt:lpstr>Times New Roman</vt:lpstr>
      <vt:lpstr>Univers</vt:lpstr>
      <vt:lpstr>Univers Light</vt:lpstr>
      <vt:lpstr>Wingdings 2</vt:lpstr>
      <vt:lpstr>OffsetVTI</vt:lpstr>
      <vt:lpstr>Image Colorization</vt:lpstr>
      <vt:lpstr>Autoencoders</vt:lpstr>
      <vt:lpstr>Pix2Pix GAN</vt:lpstr>
      <vt:lpstr>Web Application using Streamlit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Priyanka Shah</dc:creator>
  <cp:lastModifiedBy>Uttara Dabbiru</cp:lastModifiedBy>
  <cp:revision>6</cp:revision>
  <dcterms:created xsi:type="dcterms:W3CDTF">2021-12-03T03:00:31Z</dcterms:created>
  <dcterms:modified xsi:type="dcterms:W3CDTF">2021-12-04T04:00:00Z</dcterms:modified>
</cp:coreProperties>
</file>