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DB4FA3-1A44-4FBA-A36E-5141ACBA68EB}" type="doc">
      <dgm:prSet loTypeId="urn:microsoft.com/office/officeart/2005/8/layout/lProcess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7A325091-05BC-4786-A023-BCE4FDFAF46D}">
      <dgm:prSet phldrT="[Text]" custT="1"/>
      <dgm:spPr/>
      <dgm:t>
        <a:bodyPr/>
        <a:lstStyle/>
        <a:p>
          <a:r>
            <a:rPr lang="en-US" sz="1200" dirty="0"/>
            <a:t>Frontend</a:t>
          </a:r>
          <a:endParaRPr lang="en-GB" sz="1200" dirty="0"/>
        </a:p>
      </dgm:t>
    </dgm:pt>
    <dgm:pt modelId="{872B5E94-3C21-4F47-9799-D90F0B500BA0}" type="parTrans" cxnId="{7FEF52B4-A5D4-41E0-A7CE-65F9648143F2}">
      <dgm:prSet/>
      <dgm:spPr/>
      <dgm:t>
        <a:bodyPr/>
        <a:lstStyle/>
        <a:p>
          <a:endParaRPr lang="en-GB"/>
        </a:p>
      </dgm:t>
    </dgm:pt>
    <dgm:pt modelId="{A3E2C384-CA32-4EE7-A743-6E5E613ADDD5}" type="sibTrans" cxnId="{7FEF52B4-A5D4-41E0-A7CE-65F9648143F2}">
      <dgm:prSet/>
      <dgm:spPr/>
      <dgm:t>
        <a:bodyPr/>
        <a:lstStyle/>
        <a:p>
          <a:endParaRPr lang="en-GB"/>
        </a:p>
      </dgm:t>
    </dgm:pt>
    <dgm:pt modelId="{6E8051F9-B20B-4E51-A458-7D7169E5D2C2}">
      <dgm:prSet phldrT="[Text]" custT="1"/>
      <dgm:spPr/>
      <dgm:t>
        <a:bodyPr/>
        <a:lstStyle/>
        <a:p>
          <a:r>
            <a:rPr lang="en-US" sz="1200" dirty="0"/>
            <a:t>Cloud Services</a:t>
          </a:r>
          <a:endParaRPr lang="en-GB" sz="1200" dirty="0"/>
        </a:p>
      </dgm:t>
    </dgm:pt>
    <dgm:pt modelId="{795116B1-E38B-4513-8871-D86DF0C28CBB}" type="parTrans" cxnId="{C525F019-4132-4716-B863-C9FB0E206970}">
      <dgm:prSet/>
      <dgm:spPr/>
      <dgm:t>
        <a:bodyPr/>
        <a:lstStyle/>
        <a:p>
          <a:endParaRPr lang="en-GB"/>
        </a:p>
      </dgm:t>
    </dgm:pt>
    <dgm:pt modelId="{6923058D-E965-4C06-88B6-0690046C53C2}" type="sibTrans" cxnId="{C525F019-4132-4716-B863-C9FB0E206970}">
      <dgm:prSet/>
      <dgm:spPr/>
      <dgm:t>
        <a:bodyPr/>
        <a:lstStyle/>
        <a:p>
          <a:endParaRPr lang="en-GB"/>
        </a:p>
      </dgm:t>
    </dgm:pt>
    <dgm:pt modelId="{6DBF2106-AE0C-43DC-A672-6A3313734C78}">
      <dgm:prSet custT="1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GB" sz="1200" dirty="0"/>
            <a:t>upload.html</a:t>
          </a:r>
        </a:p>
        <a:p>
          <a:pPr>
            <a:buSzPts val="1000"/>
            <a:buFont typeface="Courier New" panose="02070309020205020404" pitchFamily="49" charset="0"/>
            <a:buChar char="o"/>
          </a:pPr>
          <a:r>
            <a:rPr lang="en-GB" sz="1200" dirty="0"/>
            <a:t> UI to upload media</a:t>
          </a:r>
        </a:p>
      </dgm:t>
    </dgm:pt>
    <dgm:pt modelId="{FF725577-D6E3-418D-B8F1-B67B6FF34314}" type="parTrans" cxnId="{762370D0-F727-4B6B-83BD-C053FF0222E6}">
      <dgm:prSet/>
      <dgm:spPr/>
      <dgm:t>
        <a:bodyPr/>
        <a:lstStyle/>
        <a:p>
          <a:endParaRPr lang="en-GB"/>
        </a:p>
      </dgm:t>
    </dgm:pt>
    <dgm:pt modelId="{1503AD46-FEF5-43BF-853A-B9D70B4D0D98}" type="sibTrans" cxnId="{762370D0-F727-4B6B-83BD-C053FF0222E6}">
      <dgm:prSet/>
      <dgm:spPr/>
      <dgm:t>
        <a:bodyPr/>
        <a:lstStyle/>
        <a:p>
          <a:endParaRPr lang="en-GB"/>
        </a:p>
      </dgm:t>
    </dgm:pt>
    <dgm:pt modelId="{D49315FE-1151-4D2C-B5E0-2D1C398AE7D4}">
      <dgm:prSet custT="1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GB" sz="1200" dirty="0"/>
            <a:t>display.html</a:t>
          </a:r>
        </a:p>
        <a:p>
          <a:pPr>
            <a:buSzPts val="1000"/>
            <a:buFont typeface="Courier New" panose="02070309020205020404" pitchFamily="49" charset="0"/>
            <a:buChar char="o"/>
          </a:pPr>
          <a:r>
            <a:rPr lang="en-GB" sz="1200" dirty="0"/>
            <a:t> UI to display scheduled media</a:t>
          </a:r>
        </a:p>
      </dgm:t>
    </dgm:pt>
    <dgm:pt modelId="{457B87E7-A1EA-4617-A3BF-2A8C8E0B6731}" type="parTrans" cxnId="{71FBA094-F44F-4738-8814-9E1468B59D7A}">
      <dgm:prSet/>
      <dgm:spPr/>
      <dgm:t>
        <a:bodyPr/>
        <a:lstStyle/>
        <a:p>
          <a:endParaRPr lang="en-GB"/>
        </a:p>
      </dgm:t>
    </dgm:pt>
    <dgm:pt modelId="{02B16BF8-BFE3-40BF-9D1B-B03E49655E08}" type="sibTrans" cxnId="{71FBA094-F44F-4738-8814-9E1468B59D7A}">
      <dgm:prSet/>
      <dgm:spPr/>
      <dgm:t>
        <a:bodyPr/>
        <a:lstStyle/>
        <a:p>
          <a:endParaRPr lang="en-GB"/>
        </a:p>
      </dgm:t>
    </dgm:pt>
    <dgm:pt modelId="{DE4293AB-117A-419E-A065-3362722C2512}">
      <dgm:prSet custT="1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GB" sz="1200" dirty="0"/>
            <a:t>Flask app </a:t>
          </a:r>
        </a:p>
        <a:p>
          <a:pPr>
            <a:buSzPts val="1000"/>
            <a:buFont typeface="Courier New" panose="02070309020205020404" pitchFamily="49" charset="0"/>
            <a:buChar char="o"/>
          </a:pPr>
          <a:r>
            <a:rPr lang="en-GB" sz="1200" dirty="0"/>
            <a:t>(REST API)</a:t>
          </a:r>
        </a:p>
      </dgm:t>
    </dgm:pt>
    <dgm:pt modelId="{1AC500E1-44EA-4B9A-BFFA-92A6D6BD608D}" type="parTrans" cxnId="{48E740BF-2F9B-4C7A-BDCE-FE0C3C972688}">
      <dgm:prSet/>
      <dgm:spPr/>
      <dgm:t>
        <a:bodyPr/>
        <a:lstStyle/>
        <a:p>
          <a:endParaRPr lang="en-GB"/>
        </a:p>
      </dgm:t>
    </dgm:pt>
    <dgm:pt modelId="{D1C4C515-49A7-4FCE-A134-A1B15E7758A1}" type="sibTrans" cxnId="{48E740BF-2F9B-4C7A-BDCE-FE0C3C972688}">
      <dgm:prSet/>
      <dgm:spPr/>
      <dgm:t>
        <a:bodyPr/>
        <a:lstStyle/>
        <a:p>
          <a:endParaRPr lang="en-GB"/>
        </a:p>
      </dgm:t>
    </dgm:pt>
    <dgm:pt modelId="{B114AD37-A5BD-4088-9D9C-E70DF6685C3D}">
      <dgm:prSet custT="1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GB" sz="1200" dirty="0"/>
            <a:t>worker.py</a:t>
          </a:r>
        </a:p>
      </dgm:t>
    </dgm:pt>
    <dgm:pt modelId="{D364569A-3B0A-49FB-A1D2-966C2E36BA90}" type="parTrans" cxnId="{CB6047D8-DB35-42C7-A035-53C5A964F8FE}">
      <dgm:prSet/>
      <dgm:spPr/>
      <dgm:t>
        <a:bodyPr/>
        <a:lstStyle/>
        <a:p>
          <a:endParaRPr lang="en-GB"/>
        </a:p>
      </dgm:t>
    </dgm:pt>
    <dgm:pt modelId="{6F057AB5-66A4-461D-8209-E925E7BB459C}" type="sibTrans" cxnId="{CB6047D8-DB35-42C7-A035-53C5A964F8FE}">
      <dgm:prSet/>
      <dgm:spPr/>
      <dgm:t>
        <a:bodyPr/>
        <a:lstStyle/>
        <a:p>
          <a:endParaRPr lang="en-GB"/>
        </a:p>
      </dgm:t>
    </dgm:pt>
    <dgm:pt modelId="{1D30E0FF-CA55-4EA8-AE4D-1C2328B2453A}">
      <dgm:prSet custT="1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GB" sz="1200" dirty="0"/>
            <a:t>PostgreSQL for storing metadata</a:t>
          </a:r>
        </a:p>
      </dgm:t>
    </dgm:pt>
    <dgm:pt modelId="{8A7F97A1-A653-4884-AE0F-BE62AF72FAEE}" type="parTrans" cxnId="{5EB4828C-9186-4142-8FF3-5433D9DAABE8}">
      <dgm:prSet/>
      <dgm:spPr/>
      <dgm:t>
        <a:bodyPr/>
        <a:lstStyle/>
        <a:p>
          <a:endParaRPr lang="en-GB"/>
        </a:p>
      </dgm:t>
    </dgm:pt>
    <dgm:pt modelId="{31AE68DD-F9A0-4D77-AE64-2A975C8C0C72}" type="sibTrans" cxnId="{5EB4828C-9186-4142-8FF3-5433D9DAABE8}">
      <dgm:prSet/>
      <dgm:spPr/>
      <dgm:t>
        <a:bodyPr/>
        <a:lstStyle/>
        <a:p>
          <a:endParaRPr lang="en-GB"/>
        </a:p>
      </dgm:t>
    </dgm:pt>
    <dgm:pt modelId="{37A53A72-C922-4F82-8CE1-4EBAB74E4FF5}">
      <dgm:prSet custT="1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GB" sz="1200" dirty="0"/>
            <a:t>GCS</a:t>
          </a:r>
        </a:p>
      </dgm:t>
    </dgm:pt>
    <dgm:pt modelId="{6A6608EE-FC9B-422B-A0A6-AC5E4168D5E1}" type="parTrans" cxnId="{41E6D123-A5DE-4FE7-80F4-B738145984CF}">
      <dgm:prSet/>
      <dgm:spPr/>
      <dgm:t>
        <a:bodyPr/>
        <a:lstStyle/>
        <a:p>
          <a:endParaRPr lang="en-GB"/>
        </a:p>
      </dgm:t>
    </dgm:pt>
    <dgm:pt modelId="{EF98C41F-10D7-4FC9-9285-E4D9EB424AE3}" type="sibTrans" cxnId="{41E6D123-A5DE-4FE7-80F4-B738145984CF}">
      <dgm:prSet/>
      <dgm:spPr/>
      <dgm:t>
        <a:bodyPr/>
        <a:lstStyle/>
        <a:p>
          <a:endParaRPr lang="en-GB"/>
        </a:p>
      </dgm:t>
    </dgm:pt>
    <dgm:pt modelId="{53CEC77B-3A3A-4589-9374-564A9E231F3D}">
      <dgm:prSet custT="1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GB" sz="1200" dirty="0"/>
            <a:t>Pub/Sub</a:t>
          </a:r>
        </a:p>
      </dgm:t>
    </dgm:pt>
    <dgm:pt modelId="{B0813A00-5606-4113-B5C7-7EB2DDF586D3}" type="parTrans" cxnId="{34DF86A4-B635-4794-9F91-6F8818BE4B55}">
      <dgm:prSet/>
      <dgm:spPr/>
      <dgm:t>
        <a:bodyPr/>
        <a:lstStyle/>
        <a:p>
          <a:endParaRPr lang="en-GB"/>
        </a:p>
      </dgm:t>
    </dgm:pt>
    <dgm:pt modelId="{7C976201-DA25-468B-B7FE-16824922EBBD}" type="sibTrans" cxnId="{34DF86A4-B635-4794-9F91-6F8818BE4B55}">
      <dgm:prSet/>
      <dgm:spPr/>
      <dgm:t>
        <a:bodyPr/>
        <a:lstStyle/>
        <a:p>
          <a:endParaRPr lang="en-GB"/>
        </a:p>
      </dgm:t>
    </dgm:pt>
    <dgm:pt modelId="{5F2777DB-5128-4F3F-B41F-DE94C40BBA64}">
      <dgm:prSet custT="1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GB" sz="1200" dirty="0"/>
            <a:t>Kubernetes</a:t>
          </a:r>
        </a:p>
      </dgm:t>
    </dgm:pt>
    <dgm:pt modelId="{204D8890-7ED5-4753-977A-BBF0B692EFE6}" type="parTrans" cxnId="{C7B276AF-B8E1-4F18-8D20-9A58BB450A62}">
      <dgm:prSet/>
      <dgm:spPr/>
      <dgm:t>
        <a:bodyPr/>
        <a:lstStyle/>
        <a:p>
          <a:endParaRPr lang="en-GB"/>
        </a:p>
      </dgm:t>
    </dgm:pt>
    <dgm:pt modelId="{2E8033C7-47E3-4622-81A3-7E315A7F0773}" type="sibTrans" cxnId="{C7B276AF-B8E1-4F18-8D20-9A58BB450A62}">
      <dgm:prSet/>
      <dgm:spPr/>
      <dgm:t>
        <a:bodyPr/>
        <a:lstStyle/>
        <a:p>
          <a:endParaRPr lang="en-GB"/>
        </a:p>
      </dgm:t>
    </dgm:pt>
    <dgm:pt modelId="{D15FA4B3-9006-4D32-B579-5E70DDE2833D}">
      <dgm:prSet phldrT="[Text]" custT="1"/>
      <dgm:spPr/>
      <dgm:t>
        <a:bodyPr/>
        <a:lstStyle/>
        <a:p>
          <a:r>
            <a:rPr lang="en-US" sz="1200" dirty="0"/>
            <a:t>Database</a:t>
          </a:r>
          <a:endParaRPr lang="en-GB" sz="1200" dirty="0"/>
        </a:p>
      </dgm:t>
    </dgm:pt>
    <dgm:pt modelId="{8A5392B0-7E2F-4D5E-9B99-26D878809DE7}" type="sibTrans" cxnId="{A12FCD76-B322-44B6-A471-7EC1322EAA91}">
      <dgm:prSet/>
      <dgm:spPr/>
      <dgm:t>
        <a:bodyPr/>
        <a:lstStyle/>
        <a:p>
          <a:endParaRPr lang="en-GB"/>
        </a:p>
      </dgm:t>
    </dgm:pt>
    <dgm:pt modelId="{2F4191CF-D40C-4229-8870-010D996D3ECE}" type="parTrans" cxnId="{A12FCD76-B322-44B6-A471-7EC1322EAA91}">
      <dgm:prSet/>
      <dgm:spPr/>
      <dgm:t>
        <a:bodyPr/>
        <a:lstStyle/>
        <a:p>
          <a:endParaRPr lang="en-GB"/>
        </a:p>
      </dgm:t>
    </dgm:pt>
    <dgm:pt modelId="{82926AE1-89F5-4412-8494-7DD0ACE1C346}">
      <dgm:prSet custT="1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GB" sz="1200" dirty="0"/>
            <a:t>app.py</a:t>
          </a:r>
        </a:p>
      </dgm:t>
    </dgm:pt>
    <dgm:pt modelId="{D2DEDD52-F206-47C3-ABFE-E5520790548D}" type="parTrans" cxnId="{D3BA7D92-7FAC-4AF7-A4D8-B40724031500}">
      <dgm:prSet/>
      <dgm:spPr/>
      <dgm:t>
        <a:bodyPr/>
        <a:lstStyle/>
        <a:p>
          <a:endParaRPr lang="en-GB"/>
        </a:p>
      </dgm:t>
    </dgm:pt>
    <dgm:pt modelId="{FDED4874-2759-442A-B488-29CA969FF56D}" type="sibTrans" cxnId="{D3BA7D92-7FAC-4AF7-A4D8-B40724031500}">
      <dgm:prSet/>
      <dgm:spPr/>
      <dgm:t>
        <a:bodyPr/>
        <a:lstStyle/>
        <a:p>
          <a:endParaRPr lang="en-GB"/>
        </a:p>
      </dgm:t>
    </dgm:pt>
    <dgm:pt modelId="{74C9E7C9-9C0C-4DA4-AC97-A84CE86B4D72}">
      <dgm:prSet custT="1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GB" sz="1200"/>
            <a:t>display</a:t>
          </a:r>
          <a:r>
            <a:rPr lang="en-GB" sz="1200" dirty="0"/>
            <a:t>.py</a:t>
          </a:r>
        </a:p>
      </dgm:t>
    </dgm:pt>
    <dgm:pt modelId="{3E5F6B88-0B65-4454-B7AB-94AA4A1001B0}" type="parTrans" cxnId="{F9404FEA-0547-4A66-BA7F-14118D276A2F}">
      <dgm:prSet/>
      <dgm:spPr/>
      <dgm:t>
        <a:bodyPr/>
        <a:lstStyle/>
        <a:p>
          <a:endParaRPr lang="en-GB"/>
        </a:p>
      </dgm:t>
    </dgm:pt>
    <dgm:pt modelId="{0BB95F4C-7773-4D60-BE22-5425F15236DF}" type="sibTrans" cxnId="{F9404FEA-0547-4A66-BA7F-14118D276A2F}">
      <dgm:prSet/>
      <dgm:spPr/>
      <dgm:t>
        <a:bodyPr/>
        <a:lstStyle/>
        <a:p>
          <a:endParaRPr lang="en-GB"/>
        </a:p>
      </dgm:t>
    </dgm:pt>
    <dgm:pt modelId="{54A23058-05FB-405D-BBDD-2DA60FADE36A}" type="pres">
      <dgm:prSet presAssocID="{0BDB4FA3-1A44-4FBA-A36E-5141ACBA68EB}" presName="theList" presStyleCnt="0">
        <dgm:presLayoutVars>
          <dgm:dir/>
          <dgm:animLvl val="lvl"/>
          <dgm:resizeHandles val="exact"/>
        </dgm:presLayoutVars>
      </dgm:prSet>
      <dgm:spPr/>
    </dgm:pt>
    <dgm:pt modelId="{8C66F22C-1219-4013-A78A-488DD0402E9F}" type="pres">
      <dgm:prSet presAssocID="{7A325091-05BC-4786-A023-BCE4FDFAF46D}" presName="compNode" presStyleCnt="0"/>
      <dgm:spPr/>
    </dgm:pt>
    <dgm:pt modelId="{3BA0012C-7F30-4CD5-A12C-2F1624F4C4D0}" type="pres">
      <dgm:prSet presAssocID="{7A325091-05BC-4786-A023-BCE4FDFAF46D}" presName="aNode" presStyleLbl="bgShp" presStyleIdx="0" presStyleCnt="4" custLinFactNeighborX="-29886" custLinFactNeighborY="-7736"/>
      <dgm:spPr/>
    </dgm:pt>
    <dgm:pt modelId="{CD01D6F0-A153-4D3F-9E9B-D8E7CD0FD839}" type="pres">
      <dgm:prSet presAssocID="{7A325091-05BC-4786-A023-BCE4FDFAF46D}" presName="textNode" presStyleLbl="bgShp" presStyleIdx="0" presStyleCnt="4"/>
      <dgm:spPr/>
    </dgm:pt>
    <dgm:pt modelId="{1D251760-4E30-44C6-BE9B-4A4766651C40}" type="pres">
      <dgm:prSet presAssocID="{7A325091-05BC-4786-A023-BCE4FDFAF46D}" presName="compChildNode" presStyleCnt="0"/>
      <dgm:spPr/>
    </dgm:pt>
    <dgm:pt modelId="{E5C64C29-9EF3-4535-9F8B-5195BD67FDD0}" type="pres">
      <dgm:prSet presAssocID="{7A325091-05BC-4786-A023-BCE4FDFAF46D}" presName="theInnerList" presStyleCnt="0"/>
      <dgm:spPr/>
    </dgm:pt>
    <dgm:pt modelId="{20F76CE0-48BF-4279-AC21-F1D2C0EB6131}" type="pres">
      <dgm:prSet presAssocID="{6DBF2106-AE0C-43DC-A672-6A3313734C78}" presName="childNode" presStyleLbl="node1" presStyleIdx="0" presStyleCnt="9">
        <dgm:presLayoutVars>
          <dgm:bulletEnabled val="1"/>
        </dgm:presLayoutVars>
      </dgm:prSet>
      <dgm:spPr/>
    </dgm:pt>
    <dgm:pt modelId="{626A6963-2781-498E-83B8-90E538FB5571}" type="pres">
      <dgm:prSet presAssocID="{6DBF2106-AE0C-43DC-A672-6A3313734C78}" presName="aSpace2" presStyleCnt="0"/>
      <dgm:spPr/>
    </dgm:pt>
    <dgm:pt modelId="{4729E4D5-27C4-4376-8218-CECCCDD063D6}" type="pres">
      <dgm:prSet presAssocID="{D49315FE-1151-4D2C-B5E0-2D1C398AE7D4}" presName="childNode" presStyleLbl="node1" presStyleIdx="1" presStyleCnt="9">
        <dgm:presLayoutVars>
          <dgm:bulletEnabled val="1"/>
        </dgm:presLayoutVars>
      </dgm:prSet>
      <dgm:spPr/>
    </dgm:pt>
    <dgm:pt modelId="{81E26BF2-35F4-4D18-90C0-6282AC0FB0F7}" type="pres">
      <dgm:prSet presAssocID="{7A325091-05BC-4786-A023-BCE4FDFAF46D}" presName="aSpace" presStyleCnt="0"/>
      <dgm:spPr/>
    </dgm:pt>
    <dgm:pt modelId="{4B4087E1-B729-49D2-BD12-8D10FB6F5F56}" type="pres">
      <dgm:prSet presAssocID="{DE4293AB-117A-419E-A065-3362722C2512}" presName="compNode" presStyleCnt="0"/>
      <dgm:spPr/>
    </dgm:pt>
    <dgm:pt modelId="{3DD27090-5449-4888-8FB4-93C642A51A98}" type="pres">
      <dgm:prSet presAssocID="{DE4293AB-117A-419E-A065-3362722C2512}" presName="aNode" presStyleLbl="bgShp" presStyleIdx="1" presStyleCnt="4"/>
      <dgm:spPr/>
    </dgm:pt>
    <dgm:pt modelId="{15C696F1-36CD-40C1-84E9-290644CAC418}" type="pres">
      <dgm:prSet presAssocID="{DE4293AB-117A-419E-A065-3362722C2512}" presName="textNode" presStyleLbl="bgShp" presStyleIdx="1" presStyleCnt="4"/>
      <dgm:spPr/>
    </dgm:pt>
    <dgm:pt modelId="{A736F06E-754C-4B43-AEC9-9BD186C55704}" type="pres">
      <dgm:prSet presAssocID="{DE4293AB-117A-419E-A065-3362722C2512}" presName="compChildNode" presStyleCnt="0"/>
      <dgm:spPr/>
    </dgm:pt>
    <dgm:pt modelId="{97402253-641B-4D0F-B307-364A19C26E28}" type="pres">
      <dgm:prSet presAssocID="{DE4293AB-117A-419E-A065-3362722C2512}" presName="theInnerList" presStyleCnt="0"/>
      <dgm:spPr/>
    </dgm:pt>
    <dgm:pt modelId="{45D68EE3-D9F2-47B9-A1A7-FE80528675D2}" type="pres">
      <dgm:prSet presAssocID="{B114AD37-A5BD-4088-9D9C-E70DF6685C3D}" presName="childNode" presStyleLbl="node1" presStyleIdx="2" presStyleCnt="9">
        <dgm:presLayoutVars>
          <dgm:bulletEnabled val="1"/>
        </dgm:presLayoutVars>
      </dgm:prSet>
      <dgm:spPr/>
    </dgm:pt>
    <dgm:pt modelId="{884D96DC-CDF9-4046-9125-310FDD02652F}" type="pres">
      <dgm:prSet presAssocID="{B114AD37-A5BD-4088-9D9C-E70DF6685C3D}" presName="aSpace2" presStyleCnt="0"/>
      <dgm:spPr/>
    </dgm:pt>
    <dgm:pt modelId="{95D58E8B-47AC-4431-BD64-03CE0AA4292B}" type="pres">
      <dgm:prSet presAssocID="{82926AE1-89F5-4412-8494-7DD0ACE1C346}" presName="childNode" presStyleLbl="node1" presStyleIdx="3" presStyleCnt="9">
        <dgm:presLayoutVars>
          <dgm:bulletEnabled val="1"/>
        </dgm:presLayoutVars>
      </dgm:prSet>
      <dgm:spPr/>
    </dgm:pt>
    <dgm:pt modelId="{C3BA8BE5-05B8-442C-926A-B9CF88A1BFF0}" type="pres">
      <dgm:prSet presAssocID="{82926AE1-89F5-4412-8494-7DD0ACE1C346}" presName="aSpace2" presStyleCnt="0"/>
      <dgm:spPr/>
    </dgm:pt>
    <dgm:pt modelId="{CFBA615D-F4B6-48B0-9981-B692F24EC33B}" type="pres">
      <dgm:prSet presAssocID="{74C9E7C9-9C0C-4DA4-AC97-A84CE86B4D72}" presName="childNode" presStyleLbl="node1" presStyleIdx="4" presStyleCnt="9">
        <dgm:presLayoutVars>
          <dgm:bulletEnabled val="1"/>
        </dgm:presLayoutVars>
      </dgm:prSet>
      <dgm:spPr/>
    </dgm:pt>
    <dgm:pt modelId="{E5F223D2-E8E4-4BD1-8EF5-7D757C26145C}" type="pres">
      <dgm:prSet presAssocID="{DE4293AB-117A-419E-A065-3362722C2512}" presName="aSpace" presStyleCnt="0"/>
      <dgm:spPr/>
    </dgm:pt>
    <dgm:pt modelId="{41BA244F-04BF-4522-900A-374040AB8082}" type="pres">
      <dgm:prSet presAssocID="{D15FA4B3-9006-4D32-B579-5E70DDE2833D}" presName="compNode" presStyleCnt="0"/>
      <dgm:spPr/>
    </dgm:pt>
    <dgm:pt modelId="{272994B0-F070-4593-90BA-14727C32D20A}" type="pres">
      <dgm:prSet presAssocID="{D15FA4B3-9006-4D32-B579-5E70DDE2833D}" presName="aNode" presStyleLbl="bgShp" presStyleIdx="2" presStyleCnt="4"/>
      <dgm:spPr/>
    </dgm:pt>
    <dgm:pt modelId="{CCF34C60-03A6-48C7-B5F3-839096E25A8A}" type="pres">
      <dgm:prSet presAssocID="{D15FA4B3-9006-4D32-B579-5E70DDE2833D}" presName="textNode" presStyleLbl="bgShp" presStyleIdx="2" presStyleCnt="4"/>
      <dgm:spPr/>
    </dgm:pt>
    <dgm:pt modelId="{AD3384C3-9DA1-4965-BF49-2AEC4168320E}" type="pres">
      <dgm:prSet presAssocID="{D15FA4B3-9006-4D32-B579-5E70DDE2833D}" presName="compChildNode" presStyleCnt="0"/>
      <dgm:spPr/>
    </dgm:pt>
    <dgm:pt modelId="{2B23398C-E3CB-4174-ABAC-95780518D86F}" type="pres">
      <dgm:prSet presAssocID="{D15FA4B3-9006-4D32-B579-5E70DDE2833D}" presName="theInnerList" presStyleCnt="0"/>
      <dgm:spPr/>
    </dgm:pt>
    <dgm:pt modelId="{AD1AE5C6-E655-42FC-B17C-19B0DB0A9CD6}" type="pres">
      <dgm:prSet presAssocID="{1D30E0FF-CA55-4EA8-AE4D-1C2328B2453A}" presName="childNode" presStyleLbl="node1" presStyleIdx="5" presStyleCnt="9">
        <dgm:presLayoutVars>
          <dgm:bulletEnabled val="1"/>
        </dgm:presLayoutVars>
      </dgm:prSet>
      <dgm:spPr/>
    </dgm:pt>
    <dgm:pt modelId="{AB338E70-3A66-4C77-A23E-0873EB6D58EA}" type="pres">
      <dgm:prSet presAssocID="{D15FA4B3-9006-4D32-B579-5E70DDE2833D}" presName="aSpace" presStyleCnt="0"/>
      <dgm:spPr/>
    </dgm:pt>
    <dgm:pt modelId="{C4065507-FD9B-4FA3-8ACE-3ADE594C638B}" type="pres">
      <dgm:prSet presAssocID="{6E8051F9-B20B-4E51-A458-7D7169E5D2C2}" presName="compNode" presStyleCnt="0"/>
      <dgm:spPr/>
    </dgm:pt>
    <dgm:pt modelId="{46849EE4-381A-4B04-9E23-91AF181E6340}" type="pres">
      <dgm:prSet presAssocID="{6E8051F9-B20B-4E51-A458-7D7169E5D2C2}" presName="aNode" presStyleLbl="bgShp" presStyleIdx="3" presStyleCnt="4"/>
      <dgm:spPr/>
    </dgm:pt>
    <dgm:pt modelId="{CD72A47B-3F82-48B9-91A6-B402F776C21D}" type="pres">
      <dgm:prSet presAssocID="{6E8051F9-B20B-4E51-A458-7D7169E5D2C2}" presName="textNode" presStyleLbl="bgShp" presStyleIdx="3" presStyleCnt="4"/>
      <dgm:spPr/>
    </dgm:pt>
    <dgm:pt modelId="{0EF23641-66C9-4B6E-8CF3-C439AF3B189C}" type="pres">
      <dgm:prSet presAssocID="{6E8051F9-B20B-4E51-A458-7D7169E5D2C2}" presName="compChildNode" presStyleCnt="0"/>
      <dgm:spPr/>
    </dgm:pt>
    <dgm:pt modelId="{7D0AD8FD-1AA5-49DF-94C3-905F83880A63}" type="pres">
      <dgm:prSet presAssocID="{6E8051F9-B20B-4E51-A458-7D7169E5D2C2}" presName="theInnerList" presStyleCnt="0"/>
      <dgm:spPr/>
    </dgm:pt>
    <dgm:pt modelId="{80927792-3817-4F0B-ABEF-FADD4CEB253C}" type="pres">
      <dgm:prSet presAssocID="{37A53A72-C922-4F82-8CE1-4EBAB74E4FF5}" presName="childNode" presStyleLbl="node1" presStyleIdx="6" presStyleCnt="9">
        <dgm:presLayoutVars>
          <dgm:bulletEnabled val="1"/>
        </dgm:presLayoutVars>
      </dgm:prSet>
      <dgm:spPr/>
    </dgm:pt>
    <dgm:pt modelId="{D3B1FC71-336C-45DE-A0BE-3F41BAC2EC0B}" type="pres">
      <dgm:prSet presAssocID="{37A53A72-C922-4F82-8CE1-4EBAB74E4FF5}" presName="aSpace2" presStyleCnt="0"/>
      <dgm:spPr/>
    </dgm:pt>
    <dgm:pt modelId="{00275EDC-ED00-415B-8102-790F67F38DFC}" type="pres">
      <dgm:prSet presAssocID="{53CEC77B-3A3A-4589-9374-564A9E231F3D}" presName="childNode" presStyleLbl="node1" presStyleIdx="7" presStyleCnt="9">
        <dgm:presLayoutVars>
          <dgm:bulletEnabled val="1"/>
        </dgm:presLayoutVars>
      </dgm:prSet>
      <dgm:spPr/>
    </dgm:pt>
    <dgm:pt modelId="{25C000D4-0300-47AE-A850-21DEA4AA77D5}" type="pres">
      <dgm:prSet presAssocID="{53CEC77B-3A3A-4589-9374-564A9E231F3D}" presName="aSpace2" presStyleCnt="0"/>
      <dgm:spPr/>
    </dgm:pt>
    <dgm:pt modelId="{6DBA7BC3-5E06-4871-A39D-76DC12471AEA}" type="pres">
      <dgm:prSet presAssocID="{5F2777DB-5128-4F3F-B41F-DE94C40BBA64}" presName="childNode" presStyleLbl="node1" presStyleIdx="8" presStyleCnt="9">
        <dgm:presLayoutVars>
          <dgm:bulletEnabled val="1"/>
        </dgm:presLayoutVars>
      </dgm:prSet>
      <dgm:spPr/>
    </dgm:pt>
  </dgm:ptLst>
  <dgm:cxnLst>
    <dgm:cxn modelId="{49A55B15-7ED6-40C4-B7DA-1230E0963BE0}" type="presOf" srcId="{D49315FE-1151-4D2C-B5E0-2D1C398AE7D4}" destId="{4729E4D5-27C4-4376-8218-CECCCDD063D6}" srcOrd="0" destOrd="0" presId="urn:microsoft.com/office/officeart/2005/8/layout/lProcess2"/>
    <dgm:cxn modelId="{41A4F317-5A72-4F5A-B624-5ED569BD3CDB}" type="presOf" srcId="{D15FA4B3-9006-4D32-B579-5E70DDE2833D}" destId="{272994B0-F070-4593-90BA-14727C32D20A}" srcOrd="0" destOrd="0" presId="urn:microsoft.com/office/officeart/2005/8/layout/lProcess2"/>
    <dgm:cxn modelId="{C525F019-4132-4716-B863-C9FB0E206970}" srcId="{0BDB4FA3-1A44-4FBA-A36E-5141ACBA68EB}" destId="{6E8051F9-B20B-4E51-A458-7D7169E5D2C2}" srcOrd="3" destOrd="0" parTransId="{795116B1-E38B-4513-8871-D86DF0C28CBB}" sibTransId="{6923058D-E965-4C06-88B6-0690046C53C2}"/>
    <dgm:cxn modelId="{41E6D123-A5DE-4FE7-80F4-B738145984CF}" srcId="{6E8051F9-B20B-4E51-A458-7D7169E5D2C2}" destId="{37A53A72-C922-4F82-8CE1-4EBAB74E4FF5}" srcOrd="0" destOrd="0" parTransId="{6A6608EE-FC9B-422B-A0A6-AC5E4168D5E1}" sibTransId="{EF98C41F-10D7-4FC9-9285-E4D9EB424AE3}"/>
    <dgm:cxn modelId="{C02C7E2A-5C80-4CB8-A9CB-BA0818503B4E}" type="presOf" srcId="{7A325091-05BC-4786-A023-BCE4FDFAF46D}" destId="{CD01D6F0-A153-4D3F-9E9B-D8E7CD0FD839}" srcOrd="1" destOrd="0" presId="urn:microsoft.com/office/officeart/2005/8/layout/lProcess2"/>
    <dgm:cxn modelId="{8CD39962-62E3-480A-96A2-953CDCFA98A9}" type="presOf" srcId="{53CEC77B-3A3A-4589-9374-564A9E231F3D}" destId="{00275EDC-ED00-415B-8102-790F67F38DFC}" srcOrd="0" destOrd="0" presId="urn:microsoft.com/office/officeart/2005/8/layout/lProcess2"/>
    <dgm:cxn modelId="{557DC063-A62E-4E3C-B2E6-1BE665E2BFBB}" type="presOf" srcId="{37A53A72-C922-4F82-8CE1-4EBAB74E4FF5}" destId="{80927792-3817-4F0B-ABEF-FADD4CEB253C}" srcOrd="0" destOrd="0" presId="urn:microsoft.com/office/officeart/2005/8/layout/lProcess2"/>
    <dgm:cxn modelId="{A4C7E74B-D972-4B58-8945-057083E63947}" type="presOf" srcId="{B114AD37-A5BD-4088-9D9C-E70DF6685C3D}" destId="{45D68EE3-D9F2-47B9-A1A7-FE80528675D2}" srcOrd="0" destOrd="0" presId="urn:microsoft.com/office/officeart/2005/8/layout/lProcess2"/>
    <dgm:cxn modelId="{3A9A6F4D-9810-4C01-BD08-53B6B25868E8}" type="presOf" srcId="{74C9E7C9-9C0C-4DA4-AC97-A84CE86B4D72}" destId="{CFBA615D-F4B6-48B0-9981-B692F24EC33B}" srcOrd="0" destOrd="0" presId="urn:microsoft.com/office/officeart/2005/8/layout/lProcess2"/>
    <dgm:cxn modelId="{A12FCD76-B322-44B6-A471-7EC1322EAA91}" srcId="{0BDB4FA3-1A44-4FBA-A36E-5141ACBA68EB}" destId="{D15FA4B3-9006-4D32-B579-5E70DDE2833D}" srcOrd="2" destOrd="0" parTransId="{2F4191CF-D40C-4229-8870-010D996D3ECE}" sibTransId="{8A5392B0-7E2F-4D5E-9B99-26D878809DE7}"/>
    <dgm:cxn modelId="{1A3DAF7A-F343-4357-A1E1-C22A95FAACE2}" type="presOf" srcId="{DE4293AB-117A-419E-A065-3362722C2512}" destId="{15C696F1-36CD-40C1-84E9-290644CAC418}" srcOrd="1" destOrd="0" presId="urn:microsoft.com/office/officeart/2005/8/layout/lProcess2"/>
    <dgm:cxn modelId="{F065EC7F-6B5F-4E58-9248-75A525475FFD}" type="presOf" srcId="{D15FA4B3-9006-4D32-B579-5E70DDE2833D}" destId="{CCF34C60-03A6-48C7-B5F3-839096E25A8A}" srcOrd="1" destOrd="0" presId="urn:microsoft.com/office/officeart/2005/8/layout/lProcess2"/>
    <dgm:cxn modelId="{5EB4828C-9186-4142-8FF3-5433D9DAABE8}" srcId="{D15FA4B3-9006-4D32-B579-5E70DDE2833D}" destId="{1D30E0FF-CA55-4EA8-AE4D-1C2328B2453A}" srcOrd="0" destOrd="0" parTransId="{8A7F97A1-A653-4884-AE0F-BE62AF72FAEE}" sibTransId="{31AE68DD-F9A0-4D77-AE64-2A975C8C0C72}"/>
    <dgm:cxn modelId="{D3BA7D92-7FAC-4AF7-A4D8-B40724031500}" srcId="{DE4293AB-117A-419E-A065-3362722C2512}" destId="{82926AE1-89F5-4412-8494-7DD0ACE1C346}" srcOrd="1" destOrd="0" parTransId="{D2DEDD52-F206-47C3-ABFE-E5520790548D}" sibTransId="{FDED4874-2759-442A-B488-29CA969FF56D}"/>
    <dgm:cxn modelId="{71FBA094-F44F-4738-8814-9E1468B59D7A}" srcId="{7A325091-05BC-4786-A023-BCE4FDFAF46D}" destId="{D49315FE-1151-4D2C-B5E0-2D1C398AE7D4}" srcOrd="1" destOrd="0" parTransId="{457B87E7-A1EA-4617-A3BF-2A8C8E0B6731}" sibTransId="{02B16BF8-BFE3-40BF-9D1B-B03E49655E08}"/>
    <dgm:cxn modelId="{556A6F96-AB9D-4CBE-A8DE-EEAD42FDA51B}" type="presOf" srcId="{1D30E0FF-CA55-4EA8-AE4D-1C2328B2453A}" destId="{AD1AE5C6-E655-42FC-B17C-19B0DB0A9CD6}" srcOrd="0" destOrd="0" presId="urn:microsoft.com/office/officeart/2005/8/layout/lProcess2"/>
    <dgm:cxn modelId="{A8B075A4-520E-4CA6-A5F5-CDE8A3C832DE}" type="presOf" srcId="{82926AE1-89F5-4412-8494-7DD0ACE1C346}" destId="{95D58E8B-47AC-4431-BD64-03CE0AA4292B}" srcOrd="0" destOrd="0" presId="urn:microsoft.com/office/officeart/2005/8/layout/lProcess2"/>
    <dgm:cxn modelId="{34DF86A4-B635-4794-9F91-6F8818BE4B55}" srcId="{6E8051F9-B20B-4E51-A458-7D7169E5D2C2}" destId="{53CEC77B-3A3A-4589-9374-564A9E231F3D}" srcOrd="1" destOrd="0" parTransId="{B0813A00-5606-4113-B5C7-7EB2DDF586D3}" sibTransId="{7C976201-DA25-468B-B7FE-16824922EBBD}"/>
    <dgm:cxn modelId="{9F97ABA7-50B1-4BF5-82CD-1F812B272FEF}" type="presOf" srcId="{6DBF2106-AE0C-43DC-A672-6A3313734C78}" destId="{20F76CE0-48BF-4279-AC21-F1D2C0EB6131}" srcOrd="0" destOrd="0" presId="urn:microsoft.com/office/officeart/2005/8/layout/lProcess2"/>
    <dgm:cxn modelId="{91C681AE-3353-40D8-89A0-083774D2BCF7}" type="presOf" srcId="{6E8051F9-B20B-4E51-A458-7D7169E5D2C2}" destId="{CD72A47B-3F82-48B9-91A6-B402F776C21D}" srcOrd="1" destOrd="0" presId="urn:microsoft.com/office/officeart/2005/8/layout/lProcess2"/>
    <dgm:cxn modelId="{C7B276AF-B8E1-4F18-8D20-9A58BB450A62}" srcId="{6E8051F9-B20B-4E51-A458-7D7169E5D2C2}" destId="{5F2777DB-5128-4F3F-B41F-DE94C40BBA64}" srcOrd="2" destOrd="0" parTransId="{204D8890-7ED5-4753-977A-BBF0B692EFE6}" sibTransId="{2E8033C7-47E3-4622-81A3-7E315A7F0773}"/>
    <dgm:cxn modelId="{7FEF52B4-A5D4-41E0-A7CE-65F9648143F2}" srcId="{0BDB4FA3-1A44-4FBA-A36E-5141ACBA68EB}" destId="{7A325091-05BC-4786-A023-BCE4FDFAF46D}" srcOrd="0" destOrd="0" parTransId="{872B5E94-3C21-4F47-9799-D90F0B500BA0}" sibTransId="{A3E2C384-CA32-4EE7-A743-6E5E613ADDD5}"/>
    <dgm:cxn modelId="{C01CBDB5-41BC-47E3-B65D-D0F4D55F6ED8}" type="presOf" srcId="{7A325091-05BC-4786-A023-BCE4FDFAF46D}" destId="{3BA0012C-7F30-4CD5-A12C-2F1624F4C4D0}" srcOrd="0" destOrd="0" presId="urn:microsoft.com/office/officeart/2005/8/layout/lProcess2"/>
    <dgm:cxn modelId="{48E740BF-2F9B-4C7A-BDCE-FE0C3C972688}" srcId="{0BDB4FA3-1A44-4FBA-A36E-5141ACBA68EB}" destId="{DE4293AB-117A-419E-A065-3362722C2512}" srcOrd="1" destOrd="0" parTransId="{1AC500E1-44EA-4B9A-BFFA-92A6D6BD608D}" sibTransId="{D1C4C515-49A7-4FCE-A134-A1B15E7758A1}"/>
    <dgm:cxn modelId="{6780D6C2-5F67-48BD-A11F-D30ABE7277DC}" type="presOf" srcId="{5F2777DB-5128-4F3F-B41F-DE94C40BBA64}" destId="{6DBA7BC3-5E06-4871-A39D-76DC12471AEA}" srcOrd="0" destOrd="0" presId="urn:microsoft.com/office/officeart/2005/8/layout/lProcess2"/>
    <dgm:cxn modelId="{9B83E0CA-4B38-42D6-B4E9-BEFA0D28F9A3}" type="presOf" srcId="{0BDB4FA3-1A44-4FBA-A36E-5141ACBA68EB}" destId="{54A23058-05FB-405D-BBDD-2DA60FADE36A}" srcOrd="0" destOrd="0" presId="urn:microsoft.com/office/officeart/2005/8/layout/lProcess2"/>
    <dgm:cxn modelId="{762370D0-F727-4B6B-83BD-C053FF0222E6}" srcId="{7A325091-05BC-4786-A023-BCE4FDFAF46D}" destId="{6DBF2106-AE0C-43DC-A672-6A3313734C78}" srcOrd="0" destOrd="0" parTransId="{FF725577-D6E3-418D-B8F1-B67B6FF34314}" sibTransId="{1503AD46-FEF5-43BF-853A-B9D70B4D0D98}"/>
    <dgm:cxn modelId="{CB6047D8-DB35-42C7-A035-53C5A964F8FE}" srcId="{DE4293AB-117A-419E-A065-3362722C2512}" destId="{B114AD37-A5BD-4088-9D9C-E70DF6685C3D}" srcOrd="0" destOrd="0" parTransId="{D364569A-3B0A-49FB-A1D2-966C2E36BA90}" sibTransId="{6F057AB5-66A4-461D-8209-E925E7BB459C}"/>
    <dgm:cxn modelId="{D2F81BE5-98E4-4D51-856C-CF7377EBE14D}" type="presOf" srcId="{6E8051F9-B20B-4E51-A458-7D7169E5D2C2}" destId="{46849EE4-381A-4B04-9E23-91AF181E6340}" srcOrd="0" destOrd="0" presId="urn:microsoft.com/office/officeart/2005/8/layout/lProcess2"/>
    <dgm:cxn modelId="{F9404FEA-0547-4A66-BA7F-14118D276A2F}" srcId="{DE4293AB-117A-419E-A065-3362722C2512}" destId="{74C9E7C9-9C0C-4DA4-AC97-A84CE86B4D72}" srcOrd="2" destOrd="0" parTransId="{3E5F6B88-0B65-4454-B7AB-94AA4A1001B0}" sibTransId="{0BB95F4C-7773-4D60-BE22-5425F15236DF}"/>
    <dgm:cxn modelId="{2704A5F0-4506-419A-AA9F-4E4E38A93936}" type="presOf" srcId="{DE4293AB-117A-419E-A065-3362722C2512}" destId="{3DD27090-5449-4888-8FB4-93C642A51A98}" srcOrd="0" destOrd="0" presId="urn:microsoft.com/office/officeart/2005/8/layout/lProcess2"/>
    <dgm:cxn modelId="{81816506-68C9-4985-9E7A-95970F3AFC8C}" type="presParOf" srcId="{54A23058-05FB-405D-BBDD-2DA60FADE36A}" destId="{8C66F22C-1219-4013-A78A-488DD0402E9F}" srcOrd="0" destOrd="0" presId="urn:microsoft.com/office/officeart/2005/8/layout/lProcess2"/>
    <dgm:cxn modelId="{C204C353-606F-4B53-95AA-D61511B36664}" type="presParOf" srcId="{8C66F22C-1219-4013-A78A-488DD0402E9F}" destId="{3BA0012C-7F30-4CD5-A12C-2F1624F4C4D0}" srcOrd="0" destOrd="0" presId="urn:microsoft.com/office/officeart/2005/8/layout/lProcess2"/>
    <dgm:cxn modelId="{EC4AA754-39E6-4DD1-AD04-B305C673E65C}" type="presParOf" srcId="{8C66F22C-1219-4013-A78A-488DD0402E9F}" destId="{CD01D6F0-A153-4D3F-9E9B-D8E7CD0FD839}" srcOrd="1" destOrd="0" presId="urn:microsoft.com/office/officeart/2005/8/layout/lProcess2"/>
    <dgm:cxn modelId="{E8BFA184-8B8D-4292-8431-1F427A134D99}" type="presParOf" srcId="{8C66F22C-1219-4013-A78A-488DD0402E9F}" destId="{1D251760-4E30-44C6-BE9B-4A4766651C40}" srcOrd="2" destOrd="0" presId="urn:microsoft.com/office/officeart/2005/8/layout/lProcess2"/>
    <dgm:cxn modelId="{85DFFC3B-9633-4B60-8520-8BB96D088CE7}" type="presParOf" srcId="{1D251760-4E30-44C6-BE9B-4A4766651C40}" destId="{E5C64C29-9EF3-4535-9F8B-5195BD67FDD0}" srcOrd="0" destOrd="0" presId="urn:microsoft.com/office/officeart/2005/8/layout/lProcess2"/>
    <dgm:cxn modelId="{575BAB35-66C1-45D5-BCF9-0BAD0409C5AE}" type="presParOf" srcId="{E5C64C29-9EF3-4535-9F8B-5195BD67FDD0}" destId="{20F76CE0-48BF-4279-AC21-F1D2C0EB6131}" srcOrd="0" destOrd="0" presId="urn:microsoft.com/office/officeart/2005/8/layout/lProcess2"/>
    <dgm:cxn modelId="{56D0986D-CFDC-4188-9F2E-21E3C7678DA3}" type="presParOf" srcId="{E5C64C29-9EF3-4535-9F8B-5195BD67FDD0}" destId="{626A6963-2781-498E-83B8-90E538FB5571}" srcOrd="1" destOrd="0" presId="urn:microsoft.com/office/officeart/2005/8/layout/lProcess2"/>
    <dgm:cxn modelId="{6A81DDD2-0F37-4404-AD17-E8B8D9CD19AF}" type="presParOf" srcId="{E5C64C29-9EF3-4535-9F8B-5195BD67FDD0}" destId="{4729E4D5-27C4-4376-8218-CECCCDD063D6}" srcOrd="2" destOrd="0" presId="urn:microsoft.com/office/officeart/2005/8/layout/lProcess2"/>
    <dgm:cxn modelId="{9F23E42A-7D20-4840-BD09-BE69C1EC2070}" type="presParOf" srcId="{54A23058-05FB-405D-BBDD-2DA60FADE36A}" destId="{81E26BF2-35F4-4D18-90C0-6282AC0FB0F7}" srcOrd="1" destOrd="0" presId="urn:microsoft.com/office/officeart/2005/8/layout/lProcess2"/>
    <dgm:cxn modelId="{3E357B23-F20F-471E-B20B-31149041DBBF}" type="presParOf" srcId="{54A23058-05FB-405D-BBDD-2DA60FADE36A}" destId="{4B4087E1-B729-49D2-BD12-8D10FB6F5F56}" srcOrd="2" destOrd="0" presId="urn:microsoft.com/office/officeart/2005/8/layout/lProcess2"/>
    <dgm:cxn modelId="{F2E23B70-FD85-414D-8AC4-32114DF75B1E}" type="presParOf" srcId="{4B4087E1-B729-49D2-BD12-8D10FB6F5F56}" destId="{3DD27090-5449-4888-8FB4-93C642A51A98}" srcOrd="0" destOrd="0" presId="urn:microsoft.com/office/officeart/2005/8/layout/lProcess2"/>
    <dgm:cxn modelId="{14F0FD0A-46EA-4E5E-B2F1-2CCB8B8315AE}" type="presParOf" srcId="{4B4087E1-B729-49D2-BD12-8D10FB6F5F56}" destId="{15C696F1-36CD-40C1-84E9-290644CAC418}" srcOrd="1" destOrd="0" presId="urn:microsoft.com/office/officeart/2005/8/layout/lProcess2"/>
    <dgm:cxn modelId="{4B0C9F79-2AC3-49EB-B132-3C841AF0F3D4}" type="presParOf" srcId="{4B4087E1-B729-49D2-BD12-8D10FB6F5F56}" destId="{A736F06E-754C-4B43-AEC9-9BD186C55704}" srcOrd="2" destOrd="0" presId="urn:microsoft.com/office/officeart/2005/8/layout/lProcess2"/>
    <dgm:cxn modelId="{BB490B75-05F5-4477-80E8-0507E1063B9C}" type="presParOf" srcId="{A736F06E-754C-4B43-AEC9-9BD186C55704}" destId="{97402253-641B-4D0F-B307-364A19C26E28}" srcOrd="0" destOrd="0" presId="urn:microsoft.com/office/officeart/2005/8/layout/lProcess2"/>
    <dgm:cxn modelId="{0194C18E-60F1-447D-BD5D-E28476F19A15}" type="presParOf" srcId="{97402253-641B-4D0F-B307-364A19C26E28}" destId="{45D68EE3-D9F2-47B9-A1A7-FE80528675D2}" srcOrd="0" destOrd="0" presId="urn:microsoft.com/office/officeart/2005/8/layout/lProcess2"/>
    <dgm:cxn modelId="{C1CFDBD7-85CF-4DE1-A4A6-60D20BF5E92B}" type="presParOf" srcId="{97402253-641B-4D0F-B307-364A19C26E28}" destId="{884D96DC-CDF9-4046-9125-310FDD02652F}" srcOrd="1" destOrd="0" presId="urn:microsoft.com/office/officeart/2005/8/layout/lProcess2"/>
    <dgm:cxn modelId="{DC69211D-9917-4495-ADF6-D5CCE7412468}" type="presParOf" srcId="{97402253-641B-4D0F-B307-364A19C26E28}" destId="{95D58E8B-47AC-4431-BD64-03CE0AA4292B}" srcOrd="2" destOrd="0" presId="urn:microsoft.com/office/officeart/2005/8/layout/lProcess2"/>
    <dgm:cxn modelId="{497EE0D7-8EF7-44E0-88D2-837E432FAB94}" type="presParOf" srcId="{97402253-641B-4D0F-B307-364A19C26E28}" destId="{C3BA8BE5-05B8-442C-926A-B9CF88A1BFF0}" srcOrd="3" destOrd="0" presId="urn:microsoft.com/office/officeart/2005/8/layout/lProcess2"/>
    <dgm:cxn modelId="{CEA529EB-8C87-4FDB-80FD-1645D7F59077}" type="presParOf" srcId="{97402253-641B-4D0F-B307-364A19C26E28}" destId="{CFBA615D-F4B6-48B0-9981-B692F24EC33B}" srcOrd="4" destOrd="0" presId="urn:microsoft.com/office/officeart/2005/8/layout/lProcess2"/>
    <dgm:cxn modelId="{FFBF0461-95DE-4501-975C-4D3F3DF982BF}" type="presParOf" srcId="{54A23058-05FB-405D-BBDD-2DA60FADE36A}" destId="{E5F223D2-E8E4-4BD1-8EF5-7D757C26145C}" srcOrd="3" destOrd="0" presId="urn:microsoft.com/office/officeart/2005/8/layout/lProcess2"/>
    <dgm:cxn modelId="{80BE9F53-22B3-4F8E-AC04-FA4F3B44AEB5}" type="presParOf" srcId="{54A23058-05FB-405D-BBDD-2DA60FADE36A}" destId="{41BA244F-04BF-4522-900A-374040AB8082}" srcOrd="4" destOrd="0" presId="urn:microsoft.com/office/officeart/2005/8/layout/lProcess2"/>
    <dgm:cxn modelId="{8A3ACCAC-9C8C-4222-A140-6AC44C360E9C}" type="presParOf" srcId="{41BA244F-04BF-4522-900A-374040AB8082}" destId="{272994B0-F070-4593-90BA-14727C32D20A}" srcOrd="0" destOrd="0" presId="urn:microsoft.com/office/officeart/2005/8/layout/lProcess2"/>
    <dgm:cxn modelId="{9818359B-5000-4DCD-B04A-8EB8BB11DF9D}" type="presParOf" srcId="{41BA244F-04BF-4522-900A-374040AB8082}" destId="{CCF34C60-03A6-48C7-B5F3-839096E25A8A}" srcOrd="1" destOrd="0" presId="urn:microsoft.com/office/officeart/2005/8/layout/lProcess2"/>
    <dgm:cxn modelId="{F19132AF-C0B6-4FFC-AFE1-56F505EBF05A}" type="presParOf" srcId="{41BA244F-04BF-4522-900A-374040AB8082}" destId="{AD3384C3-9DA1-4965-BF49-2AEC4168320E}" srcOrd="2" destOrd="0" presId="urn:microsoft.com/office/officeart/2005/8/layout/lProcess2"/>
    <dgm:cxn modelId="{66E7FFE0-9907-439A-8529-DC49183383C8}" type="presParOf" srcId="{AD3384C3-9DA1-4965-BF49-2AEC4168320E}" destId="{2B23398C-E3CB-4174-ABAC-95780518D86F}" srcOrd="0" destOrd="0" presId="urn:microsoft.com/office/officeart/2005/8/layout/lProcess2"/>
    <dgm:cxn modelId="{9000AB2E-CBA6-4A29-AFF2-2A74A9EF7ABF}" type="presParOf" srcId="{2B23398C-E3CB-4174-ABAC-95780518D86F}" destId="{AD1AE5C6-E655-42FC-B17C-19B0DB0A9CD6}" srcOrd="0" destOrd="0" presId="urn:microsoft.com/office/officeart/2005/8/layout/lProcess2"/>
    <dgm:cxn modelId="{0E75779C-291B-4767-9119-A7476003827A}" type="presParOf" srcId="{54A23058-05FB-405D-BBDD-2DA60FADE36A}" destId="{AB338E70-3A66-4C77-A23E-0873EB6D58EA}" srcOrd="5" destOrd="0" presId="urn:microsoft.com/office/officeart/2005/8/layout/lProcess2"/>
    <dgm:cxn modelId="{2323333E-B2A5-4BA5-8D2F-DC5BBED3008E}" type="presParOf" srcId="{54A23058-05FB-405D-BBDD-2DA60FADE36A}" destId="{C4065507-FD9B-4FA3-8ACE-3ADE594C638B}" srcOrd="6" destOrd="0" presId="urn:microsoft.com/office/officeart/2005/8/layout/lProcess2"/>
    <dgm:cxn modelId="{D0F3240F-0137-46FE-8C71-E4477ACF55FB}" type="presParOf" srcId="{C4065507-FD9B-4FA3-8ACE-3ADE594C638B}" destId="{46849EE4-381A-4B04-9E23-91AF181E6340}" srcOrd="0" destOrd="0" presId="urn:microsoft.com/office/officeart/2005/8/layout/lProcess2"/>
    <dgm:cxn modelId="{38DCCAFE-FEFF-4F0C-88DC-ED3AF296B204}" type="presParOf" srcId="{C4065507-FD9B-4FA3-8ACE-3ADE594C638B}" destId="{CD72A47B-3F82-48B9-91A6-B402F776C21D}" srcOrd="1" destOrd="0" presId="urn:microsoft.com/office/officeart/2005/8/layout/lProcess2"/>
    <dgm:cxn modelId="{88118E7E-7A91-436A-AE30-131F5EB79DFA}" type="presParOf" srcId="{C4065507-FD9B-4FA3-8ACE-3ADE594C638B}" destId="{0EF23641-66C9-4B6E-8CF3-C439AF3B189C}" srcOrd="2" destOrd="0" presId="urn:microsoft.com/office/officeart/2005/8/layout/lProcess2"/>
    <dgm:cxn modelId="{AF5B89C9-6FE5-4692-A4F0-8D1AD1218D55}" type="presParOf" srcId="{0EF23641-66C9-4B6E-8CF3-C439AF3B189C}" destId="{7D0AD8FD-1AA5-49DF-94C3-905F83880A63}" srcOrd="0" destOrd="0" presId="urn:microsoft.com/office/officeart/2005/8/layout/lProcess2"/>
    <dgm:cxn modelId="{0E8C0229-331A-436C-AA08-5BDD3BD827C8}" type="presParOf" srcId="{7D0AD8FD-1AA5-49DF-94C3-905F83880A63}" destId="{80927792-3817-4F0B-ABEF-FADD4CEB253C}" srcOrd="0" destOrd="0" presId="urn:microsoft.com/office/officeart/2005/8/layout/lProcess2"/>
    <dgm:cxn modelId="{265CB561-B816-4E44-BFC3-63FA67D87776}" type="presParOf" srcId="{7D0AD8FD-1AA5-49DF-94C3-905F83880A63}" destId="{D3B1FC71-336C-45DE-A0BE-3F41BAC2EC0B}" srcOrd="1" destOrd="0" presId="urn:microsoft.com/office/officeart/2005/8/layout/lProcess2"/>
    <dgm:cxn modelId="{8E74F54D-D48E-4731-A499-E3740A19A4E5}" type="presParOf" srcId="{7D0AD8FD-1AA5-49DF-94C3-905F83880A63}" destId="{00275EDC-ED00-415B-8102-790F67F38DFC}" srcOrd="2" destOrd="0" presId="urn:microsoft.com/office/officeart/2005/8/layout/lProcess2"/>
    <dgm:cxn modelId="{3A9AF3E4-394F-4320-9C65-BF306C516CA1}" type="presParOf" srcId="{7D0AD8FD-1AA5-49DF-94C3-905F83880A63}" destId="{25C000D4-0300-47AE-A850-21DEA4AA77D5}" srcOrd="3" destOrd="0" presId="urn:microsoft.com/office/officeart/2005/8/layout/lProcess2"/>
    <dgm:cxn modelId="{7A9A78F0-F1FE-451F-9952-987470B2625D}" type="presParOf" srcId="{7D0AD8FD-1AA5-49DF-94C3-905F83880A63}" destId="{6DBA7BC3-5E06-4871-A39D-76DC12471AEA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DB4FA3-1A44-4FBA-A36E-5141ACBA68EB}" type="doc">
      <dgm:prSet loTypeId="urn:microsoft.com/office/officeart/2005/8/layout/lProcess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7A325091-05BC-4786-A023-BCE4FDFAF46D}">
      <dgm:prSet phldrT="[Text]" custT="1"/>
      <dgm:spPr/>
      <dgm:t>
        <a:bodyPr/>
        <a:lstStyle/>
        <a:p>
          <a:r>
            <a:rPr lang="en-US" sz="1200" dirty="0"/>
            <a:t>GKE</a:t>
          </a:r>
          <a:endParaRPr lang="en-GB" sz="1200" dirty="0"/>
        </a:p>
      </dgm:t>
    </dgm:pt>
    <dgm:pt modelId="{872B5E94-3C21-4F47-9799-D90F0B500BA0}" type="parTrans" cxnId="{7FEF52B4-A5D4-41E0-A7CE-65F9648143F2}">
      <dgm:prSet/>
      <dgm:spPr/>
      <dgm:t>
        <a:bodyPr/>
        <a:lstStyle/>
        <a:p>
          <a:endParaRPr lang="en-GB"/>
        </a:p>
      </dgm:t>
    </dgm:pt>
    <dgm:pt modelId="{A3E2C384-CA32-4EE7-A743-6E5E613ADDD5}" type="sibTrans" cxnId="{7FEF52B4-A5D4-41E0-A7CE-65F9648143F2}">
      <dgm:prSet/>
      <dgm:spPr/>
      <dgm:t>
        <a:bodyPr/>
        <a:lstStyle/>
        <a:p>
          <a:endParaRPr lang="en-GB"/>
        </a:p>
      </dgm:t>
    </dgm:pt>
    <dgm:pt modelId="{6DBF2106-AE0C-43DC-A672-6A3313734C78}">
      <dgm:prSet custT="1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GB" sz="1200" dirty="0"/>
            <a:t>GCP provided VMs</a:t>
          </a:r>
        </a:p>
      </dgm:t>
    </dgm:pt>
    <dgm:pt modelId="{FF725577-D6E3-418D-B8F1-B67B6FF34314}" type="parTrans" cxnId="{762370D0-F727-4B6B-83BD-C053FF0222E6}">
      <dgm:prSet/>
      <dgm:spPr/>
      <dgm:t>
        <a:bodyPr/>
        <a:lstStyle/>
        <a:p>
          <a:endParaRPr lang="en-GB"/>
        </a:p>
      </dgm:t>
    </dgm:pt>
    <dgm:pt modelId="{1503AD46-FEF5-43BF-853A-B9D70B4D0D98}" type="sibTrans" cxnId="{762370D0-F727-4B6B-83BD-C053FF0222E6}">
      <dgm:prSet/>
      <dgm:spPr/>
      <dgm:t>
        <a:bodyPr/>
        <a:lstStyle/>
        <a:p>
          <a:endParaRPr lang="en-GB"/>
        </a:p>
      </dgm:t>
    </dgm:pt>
    <dgm:pt modelId="{54A23058-05FB-405D-BBDD-2DA60FADE36A}" type="pres">
      <dgm:prSet presAssocID="{0BDB4FA3-1A44-4FBA-A36E-5141ACBA68EB}" presName="theList" presStyleCnt="0">
        <dgm:presLayoutVars>
          <dgm:dir/>
          <dgm:animLvl val="lvl"/>
          <dgm:resizeHandles val="exact"/>
        </dgm:presLayoutVars>
      </dgm:prSet>
      <dgm:spPr/>
    </dgm:pt>
    <dgm:pt modelId="{8C66F22C-1219-4013-A78A-488DD0402E9F}" type="pres">
      <dgm:prSet presAssocID="{7A325091-05BC-4786-A023-BCE4FDFAF46D}" presName="compNode" presStyleCnt="0"/>
      <dgm:spPr/>
    </dgm:pt>
    <dgm:pt modelId="{3BA0012C-7F30-4CD5-A12C-2F1624F4C4D0}" type="pres">
      <dgm:prSet presAssocID="{7A325091-05BC-4786-A023-BCE4FDFAF46D}" presName="aNode" presStyleLbl="bgShp" presStyleIdx="0" presStyleCnt="1" custLinFactNeighborY="5600"/>
      <dgm:spPr/>
    </dgm:pt>
    <dgm:pt modelId="{CD01D6F0-A153-4D3F-9E9B-D8E7CD0FD839}" type="pres">
      <dgm:prSet presAssocID="{7A325091-05BC-4786-A023-BCE4FDFAF46D}" presName="textNode" presStyleLbl="bgShp" presStyleIdx="0" presStyleCnt="1"/>
      <dgm:spPr/>
    </dgm:pt>
    <dgm:pt modelId="{1D251760-4E30-44C6-BE9B-4A4766651C40}" type="pres">
      <dgm:prSet presAssocID="{7A325091-05BC-4786-A023-BCE4FDFAF46D}" presName="compChildNode" presStyleCnt="0"/>
      <dgm:spPr/>
    </dgm:pt>
    <dgm:pt modelId="{E5C64C29-9EF3-4535-9F8B-5195BD67FDD0}" type="pres">
      <dgm:prSet presAssocID="{7A325091-05BC-4786-A023-BCE4FDFAF46D}" presName="theInnerList" presStyleCnt="0"/>
      <dgm:spPr/>
    </dgm:pt>
    <dgm:pt modelId="{20F76CE0-48BF-4279-AC21-F1D2C0EB6131}" type="pres">
      <dgm:prSet presAssocID="{6DBF2106-AE0C-43DC-A672-6A3313734C78}" presName="childNode" presStyleLbl="node1" presStyleIdx="0" presStyleCnt="1">
        <dgm:presLayoutVars>
          <dgm:bulletEnabled val="1"/>
        </dgm:presLayoutVars>
      </dgm:prSet>
      <dgm:spPr/>
    </dgm:pt>
  </dgm:ptLst>
  <dgm:cxnLst>
    <dgm:cxn modelId="{C02C7E2A-5C80-4CB8-A9CB-BA0818503B4E}" type="presOf" srcId="{7A325091-05BC-4786-A023-BCE4FDFAF46D}" destId="{CD01D6F0-A153-4D3F-9E9B-D8E7CD0FD839}" srcOrd="1" destOrd="0" presId="urn:microsoft.com/office/officeart/2005/8/layout/lProcess2"/>
    <dgm:cxn modelId="{9F97ABA7-50B1-4BF5-82CD-1F812B272FEF}" type="presOf" srcId="{6DBF2106-AE0C-43DC-A672-6A3313734C78}" destId="{20F76CE0-48BF-4279-AC21-F1D2C0EB6131}" srcOrd="0" destOrd="0" presId="urn:microsoft.com/office/officeart/2005/8/layout/lProcess2"/>
    <dgm:cxn modelId="{7FEF52B4-A5D4-41E0-A7CE-65F9648143F2}" srcId="{0BDB4FA3-1A44-4FBA-A36E-5141ACBA68EB}" destId="{7A325091-05BC-4786-A023-BCE4FDFAF46D}" srcOrd="0" destOrd="0" parTransId="{872B5E94-3C21-4F47-9799-D90F0B500BA0}" sibTransId="{A3E2C384-CA32-4EE7-A743-6E5E613ADDD5}"/>
    <dgm:cxn modelId="{C01CBDB5-41BC-47E3-B65D-D0F4D55F6ED8}" type="presOf" srcId="{7A325091-05BC-4786-A023-BCE4FDFAF46D}" destId="{3BA0012C-7F30-4CD5-A12C-2F1624F4C4D0}" srcOrd="0" destOrd="0" presId="urn:microsoft.com/office/officeart/2005/8/layout/lProcess2"/>
    <dgm:cxn modelId="{9B83E0CA-4B38-42D6-B4E9-BEFA0D28F9A3}" type="presOf" srcId="{0BDB4FA3-1A44-4FBA-A36E-5141ACBA68EB}" destId="{54A23058-05FB-405D-BBDD-2DA60FADE36A}" srcOrd="0" destOrd="0" presId="urn:microsoft.com/office/officeart/2005/8/layout/lProcess2"/>
    <dgm:cxn modelId="{762370D0-F727-4B6B-83BD-C053FF0222E6}" srcId="{7A325091-05BC-4786-A023-BCE4FDFAF46D}" destId="{6DBF2106-AE0C-43DC-A672-6A3313734C78}" srcOrd="0" destOrd="0" parTransId="{FF725577-D6E3-418D-B8F1-B67B6FF34314}" sibTransId="{1503AD46-FEF5-43BF-853A-B9D70B4D0D98}"/>
    <dgm:cxn modelId="{81816506-68C9-4985-9E7A-95970F3AFC8C}" type="presParOf" srcId="{54A23058-05FB-405D-BBDD-2DA60FADE36A}" destId="{8C66F22C-1219-4013-A78A-488DD0402E9F}" srcOrd="0" destOrd="0" presId="urn:microsoft.com/office/officeart/2005/8/layout/lProcess2"/>
    <dgm:cxn modelId="{C204C353-606F-4B53-95AA-D61511B36664}" type="presParOf" srcId="{8C66F22C-1219-4013-A78A-488DD0402E9F}" destId="{3BA0012C-7F30-4CD5-A12C-2F1624F4C4D0}" srcOrd="0" destOrd="0" presId="urn:microsoft.com/office/officeart/2005/8/layout/lProcess2"/>
    <dgm:cxn modelId="{EC4AA754-39E6-4DD1-AD04-B305C673E65C}" type="presParOf" srcId="{8C66F22C-1219-4013-A78A-488DD0402E9F}" destId="{CD01D6F0-A153-4D3F-9E9B-D8E7CD0FD839}" srcOrd="1" destOrd="0" presId="urn:microsoft.com/office/officeart/2005/8/layout/lProcess2"/>
    <dgm:cxn modelId="{E8BFA184-8B8D-4292-8431-1F427A134D99}" type="presParOf" srcId="{8C66F22C-1219-4013-A78A-488DD0402E9F}" destId="{1D251760-4E30-44C6-BE9B-4A4766651C40}" srcOrd="2" destOrd="0" presId="urn:microsoft.com/office/officeart/2005/8/layout/lProcess2"/>
    <dgm:cxn modelId="{85DFFC3B-9633-4B60-8520-8BB96D088CE7}" type="presParOf" srcId="{1D251760-4E30-44C6-BE9B-4A4766651C40}" destId="{E5C64C29-9EF3-4535-9F8B-5195BD67FDD0}" srcOrd="0" destOrd="0" presId="urn:microsoft.com/office/officeart/2005/8/layout/lProcess2"/>
    <dgm:cxn modelId="{575BAB35-66C1-45D5-BCF9-0BAD0409C5AE}" type="presParOf" srcId="{E5C64C29-9EF3-4535-9F8B-5195BD67FDD0}" destId="{20F76CE0-48BF-4279-AC21-F1D2C0EB613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DB4FA3-1A44-4FBA-A36E-5141ACBA68EB}" type="doc">
      <dgm:prSet loTypeId="urn:microsoft.com/office/officeart/2005/8/layout/lProcess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7A325091-05BC-4786-A023-BCE4FDFAF46D}">
      <dgm:prSet phldrT="[Text]" custT="1"/>
      <dgm:spPr/>
      <dgm:t>
        <a:bodyPr/>
        <a:lstStyle/>
        <a:p>
          <a:r>
            <a:rPr lang="en-US" sz="1200" b="0" dirty="0"/>
            <a:t>Logging</a:t>
          </a:r>
          <a:endParaRPr lang="en-GB" sz="1200" b="0" dirty="0"/>
        </a:p>
      </dgm:t>
    </dgm:pt>
    <dgm:pt modelId="{872B5E94-3C21-4F47-9799-D90F0B500BA0}" type="parTrans" cxnId="{7FEF52B4-A5D4-41E0-A7CE-65F9648143F2}">
      <dgm:prSet/>
      <dgm:spPr/>
      <dgm:t>
        <a:bodyPr/>
        <a:lstStyle/>
        <a:p>
          <a:endParaRPr lang="en-GB" sz="1200"/>
        </a:p>
      </dgm:t>
    </dgm:pt>
    <dgm:pt modelId="{A3E2C384-CA32-4EE7-A743-6E5E613ADDD5}" type="sibTrans" cxnId="{7FEF52B4-A5D4-41E0-A7CE-65F9648143F2}">
      <dgm:prSet/>
      <dgm:spPr/>
      <dgm:t>
        <a:bodyPr/>
        <a:lstStyle/>
        <a:p>
          <a:endParaRPr lang="en-GB" sz="1200"/>
        </a:p>
      </dgm:t>
    </dgm:pt>
    <dgm:pt modelId="{FAB928E6-5F38-45B8-9C09-CB5871937E07}">
      <dgm:prSet phldrT="[Text]"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GB" sz="1200" b="0" dirty="0"/>
            <a:t>Flask apps</a:t>
          </a:r>
        </a:p>
        <a:p>
          <a:pPr>
            <a:buSzPts val="1000"/>
            <a:buFont typeface="Symbol" panose="05050102010706020507" pitchFamily="18" charset="2"/>
            <a:buChar char=""/>
          </a:pPr>
          <a:r>
            <a:rPr lang="en-GB" sz="1200" b="0" dirty="0"/>
            <a:t>Workers</a:t>
          </a:r>
        </a:p>
        <a:p>
          <a:pPr>
            <a:buSzPts val="1000"/>
            <a:buFont typeface="Symbol" panose="05050102010706020507" pitchFamily="18" charset="2"/>
            <a:buChar char=""/>
          </a:pPr>
          <a:r>
            <a:rPr lang="en-GB" sz="1200" b="0" dirty="0"/>
            <a:t>REST endpoints</a:t>
          </a:r>
        </a:p>
      </dgm:t>
    </dgm:pt>
    <dgm:pt modelId="{5C04301F-FA68-47BE-AFD5-661AB2657BBF}" type="parTrans" cxnId="{8FC6B31B-7686-4537-989A-49EB00530667}">
      <dgm:prSet/>
      <dgm:spPr/>
      <dgm:t>
        <a:bodyPr/>
        <a:lstStyle/>
        <a:p>
          <a:endParaRPr lang="en-GB" sz="1200"/>
        </a:p>
      </dgm:t>
    </dgm:pt>
    <dgm:pt modelId="{213B0F7C-4DCB-44A0-B028-B35DA486E369}" type="sibTrans" cxnId="{8FC6B31B-7686-4537-989A-49EB00530667}">
      <dgm:prSet/>
      <dgm:spPr/>
      <dgm:t>
        <a:bodyPr/>
        <a:lstStyle/>
        <a:p>
          <a:endParaRPr lang="en-GB" sz="1200"/>
        </a:p>
      </dgm:t>
    </dgm:pt>
    <dgm:pt modelId="{B40651A0-48C2-448A-A547-377F459D8B40}">
      <dgm:prSet phldrT="[Text]"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GB" sz="1200" b="0" dirty="0"/>
            <a:t>Database Integrity Checks</a:t>
          </a:r>
        </a:p>
      </dgm:t>
    </dgm:pt>
    <dgm:pt modelId="{453A9FBC-276B-4CBD-9B7B-ADA29D12389D}" type="parTrans" cxnId="{ABB19266-BD0A-4D15-A645-33B43A678086}">
      <dgm:prSet/>
      <dgm:spPr/>
      <dgm:t>
        <a:bodyPr/>
        <a:lstStyle/>
        <a:p>
          <a:endParaRPr lang="en-GB" sz="1200"/>
        </a:p>
      </dgm:t>
    </dgm:pt>
    <dgm:pt modelId="{EFBA1094-19B3-4772-8210-50196E93B735}" type="sibTrans" cxnId="{ABB19266-BD0A-4D15-A645-33B43A678086}">
      <dgm:prSet/>
      <dgm:spPr/>
      <dgm:t>
        <a:bodyPr/>
        <a:lstStyle/>
        <a:p>
          <a:endParaRPr lang="en-GB" sz="1200"/>
        </a:p>
      </dgm:t>
    </dgm:pt>
    <dgm:pt modelId="{42DD4191-484E-4F78-BAC6-F6F780E70137}">
      <dgm:prSet phldrT="[Text]"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sz="1200" b="0" dirty="0"/>
            <a:t>SQL queries</a:t>
          </a:r>
        </a:p>
        <a:p>
          <a:pPr>
            <a:buSzPts val="1000"/>
            <a:buFont typeface="Symbol" panose="05050102010706020507" pitchFamily="18" charset="2"/>
            <a:buChar char=""/>
          </a:pPr>
          <a:r>
            <a:rPr lang="en-US" sz="1200" b="0" dirty="0"/>
            <a:t>Validation</a:t>
          </a:r>
          <a:endParaRPr lang="en-GB" sz="1200" b="0" dirty="0"/>
        </a:p>
      </dgm:t>
    </dgm:pt>
    <dgm:pt modelId="{1B8D7C27-C496-4509-A819-4006B2781166}" type="parTrans" cxnId="{3CBEB5AE-5CC7-42EC-A2FA-16BD8B913197}">
      <dgm:prSet/>
      <dgm:spPr/>
      <dgm:t>
        <a:bodyPr/>
        <a:lstStyle/>
        <a:p>
          <a:endParaRPr lang="en-GB" sz="1200"/>
        </a:p>
      </dgm:t>
    </dgm:pt>
    <dgm:pt modelId="{B96D5AC9-DB6A-4005-B688-0A84183B76BC}" type="sibTrans" cxnId="{3CBEB5AE-5CC7-42EC-A2FA-16BD8B913197}">
      <dgm:prSet/>
      <dgm:spPr/>
      <dgm:t>
        <a:bodyPr/>
        <a:lstStyle/>
        <a:p>
          <a:endParaRPr lang="en-GB" sz="1200"/>
        </a:p>
      </dgm:t>
    </dgm:pt>
    <dgm:pt modelId="{9E61EA71-4690-45B0-A526-56F602E8AD97}">
      <dgm:prSet phldrT="[Text]"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GB" sz="1200" b="0" dirty="0"/>
            <a:t>Error Handling</a:t>
          </a:r>
        </a:p>
      </dgm:t>
    </dgm:pt>
    <dgm:pt modelId="{79AA811F-6405-493A-A7D7-3571F2168359}" type="parTrans" cxnId="{F844D820-6F37-4060-9D5F-6BA70197E6EC}">
      <dgm:prSet/>
      <dgm:spPr/>
      <dgm:t>
        <a:bodyPr/>
        <a:lstStyle/>
        <a:p>
          <a:endParaRPr lang="en-GB" sz="1200"/>
        </a:p>
      </dgm:t>
    </dgm:pt>
    <dgm:pt modelId="{7BB290FE-BDA2-4111-AD71-A9125F33A5A9}" type="sibTrans" cxnId="{F844D820-6F37-4060-9D5F-6BA70197E6EC}">
      <dgm:prSet/>
      <dgm:spPr/>
      <dgm:t>
        <a:bodyPr/>
        <a:lstStyle/>
        <a:p>
          <a:endParaRPr lang="en-GB" sz="1200"/>
        </a:p>
      </dgm:t>
    </dgm:pt>
    <dgm:pt modelId="{373E8A99-6740-441C-A794-352B4E045237}">
      <dgm:prSet custT="1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GB" sz="1200" b="0" dirty="0"/>
            <a:t>Error logging</a:t>
          </a:r>
        </a:p>
      </dgm:t>
    </dgm:pt>
    <dgm:pt modelId="{146A7073-56A4-44E8-9DD4-F7A9FC7B9300}" type="parTrans" cxnId="{CA6A11F5-0776-46F8-9E2A-F8136259F1B9}">
      <dgm:prSet/>
      <dgm:spPr/>
      <dgm:t>
        <a:bodyPr/>
        <a:lstStyle/>
        <a:p>
          <a:endParaRPr lang="en-GB" sz="1200"/>
        </a:p>
      </dgm:t>
    </dgm:pt>
    <dgm:pt modelId="{87BECDB0-CED7-48B5-A57A-33C19FF52E1D}" type="sibTrans" cxnId="{CA6A11F5-0776-46F8-9E2A-F8136259F1B9}">
      <dgm:prSet/>
      <dgm:spPr/>
      <dgm:t>
        <a:bodyPr/>
        <a:lstStyle/>
        <a:p>
          <a:endParaRPr lang="en-GB" sz="1200"/>
        </a:p>
      </dgm:t>
    </dgm:pt>
    <dgm:pt modelId="{23A292E9-3AB5-4213-8055-AD9F71F7A33C}">
      <dgm:prSet custT="1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GB" sz="1200" b="0" dirty="0"/>
            <a:t>Pub/Sub  acknowledgement or retry.</a:t>
          </a:r>
        </a:p>
      </dgm:t>
    </dgm:pt>
    <dgm:pt modelId="{54C190D2-4D3D-4A2F-8E8D-A42D2E8EC87F}" type="parTrans" cxnId="{E9147BCE-4C78-4B0A-BFB8-BBD13AB53EB8}">
      <dgm:prSet/>
      <dgm:spPr/>
      <dgm:t>
        <a:bodyPr/>
        <a:lstStyle/>
        <a:p>
          <a:endParaRPr lang="en-GB" sz="1200"/>
        </a:p>
      </dgm:t>
    </dgm:pt>
    <dgm:pt modelId="{9D761F1E-7A8A-43BE-B5B4-49BCC2FA2FEA}" type="sibTrans" cxnId="{E9147BCE-4C78-4B0A-BFB8-BBD13AB53EB8}">
      <dgm:prSet/>
      <dgm:spPr/>
      <dgm:t>
        <a:bodyPr/>
        <a:lstStyle/>
        <a:p>
          <a:endParaRPr lang="en-GB" sz="1200"/>
        </a:p>
      </dgm:t>
    </dgm:pt>
    <dgm:pt modelId="{54A23058-05FB-405D-BBDD-2DA60FADE36A}" type="pres">
      <dgm:prSet presAssocID="{0BDB4FA3-1A44-4FBA-A36E-5141ACBA68EB}" presName="theList" presStyleCnt="0">
        <dgm:presLayoutVars>
          <dgm:dir/>
          <dgm:animLvl val="lvl"/>
          <dgm:resizeHandles val="exact"/>
        </dgm:presLayoutVars>
      </dgm:prSet>
      <dgm:spPr/>
    </dgm:pt>
    <dgm:pt modelId="{8C66F22C-1219-4013-A78A-488DD0402E9F}" type="pres">
      <dgm:prSet presAssocID="{7A325091-05BC-4786-A023-BCE4FDFAF46D}" presName="compNode" presStyleCnt="0"/>
      <dgm:spPr/>
    </dgm:pt>
    <dgm:pt modelId="{3BA0012C-7F30-4CD5-A12C-2F1624F4C4D0}" type="pres">
      <dgm:prSet presAssocID="{7A325091-05BC-4786-A023-BCE4FDFAF46D}" presName="aNode" presStyleLbl="bgShp" presStyleIdx="0" presStyleCnt="3" custLinFactNeighborX="-92349" custLinFactNeighborY="45347"/>
      <dgm:spPr/>
    </dgm:pt>
    <dgm:pt modelId="{CD01D6F0-A153-4D3F-9E9B-D8E7CD0FD839}" type="pres">
      <dgm:prSet presAssocID="{7A325091-05BC-4786-A023-BCE4FDFAF46D}" presName="textNode" presStyleLbl="bgShp" presStyleIdx="0" presStyleCnt="3"/>
      <dgm:spPr/>
    </dgm:pt>
    <dgm:pt modelId="{1D251760-4E30-44C6-BE9B-4A4766651C40}" type="pres">
      <dgm:prSet presAssocID="{7A325091-05BC-4786-A023-BCE4FDFAF46D}" presName="compChildNode" presStyleCnt="0"/>
      <dgm:spPr/>
    </dgm:pt>
    <dgm:pt modelId="{E5C64C29-9EF3-4535-9F8B-5195BD67FDD0}" type="pres">
      <dgm:prSet presAssocID="{7A325091-05BC-4786-A023-BCE4FDFAF46D}" presName="theInnerList" presStyleCnt="0"/>
      <dgm:spPr/>
    </dgm:pt>
    <dgm:pt modelId="{F2506B93-2CDC-4FA8-974D-9C86F34FCB04}" type="pres">
      <dgm:prSet presAssocID="{FAB928E6-5F38-45B8-9C09-CB5871937E07}" presName="childNode" presStyleLbl="node1" presStyleIdx="0" presStyleCnt="4">
        <dgm:presLayoutVars>
          <dgm:bulletEnabled val="1"/>
        </dgm:presLayoutVars>
      </dgm:prSet>
      <dgm:spPr/>
    </dgm:pt>
    <dgm:pt modelId="{01FB95E9-AA34-4FDA-8CA2-4F305FC20C2C}" type="pres">
      <dgm:prSet presAssocID="{7A325091-05BC-4786-A023-BCE4FDFAF46D}" presName="aSpace" presStyleCnt="0"/>
      <dgm:spPr/>
    </dgm:pt>
    <dgm:pt modelId="{8659AADE-98D0-4329-97CB-669B194DC8BC}" type="pres">
      <dgm:prSet presAssocID="{B40651A0-48C2-448A-A547-377F459D8B40}" presName="compNode" presStyleCnt="0"/>
      <dgm:spPr/>
    </dgm:pt>
    <dgm:pt modelId="{D2320FEB-7270-484B-A60E-6D50C7E6EB74}" type="pres">
      <dgm:prSet presAssocID="{B40651A0-48C2-448A-A547-377F459D8B40}" presName="aNode" presStyleLbl="bgShp" presStyleIdx="1" presStyleCnt="3"/>
      <dgm:spPr/>
    </dgm:pt>
    <dgm:pt modelId="{0D32C1D8-EFC9-415E-A04C-79D7C03430C3}" type="pres">
      <dgm:prSet presAssocID="{B40651A0-48C2-448A-A547-377F459D8B40}" presName="textNode" presStyleLbl="bgShp" presStyleIdx="1" presStyleCnt="3"/>
      <dgm:spPr/>
    </dgm:pt>
    <dgm:pt modelId="{A587901B-1C5C-4438-BCA4-719AB6A41226}" type="pres">
      <dgm:prSet presAssocID="{B40651A0-48C2-448A-A547-377F459D8B40}" presName="compChildNode" presStyleCnt="0"/>
      <dgm:spPr/>
    </dgm:pt>
    <dgm:pt modelId="{45DDFDCD-B38E-465D-B773-CB0B79AF6B76}" type="pres">
      <dgm:prSet presAssocID="{B40651A0-48C2-448A-A547-377F459D8B40}" presName="theInnerList" presStyleCnt="0"/>
      <dgm:spPr/>
    </dgm:pt>
    <dgm:pt modelId="{905F49E7-3225-4653-AA23-D6057B15FF05}" type="pres">
      <dgm:prSet presAssocID="{42DD4191-484E-4F78-BAC6-F6F780E70137}" presName="childNode" presStyleLbl="node1" presStyleIdx="1" presStyleCnt="4">
        <dgm:presLayoutVars>
          <dgm:bulletEnabled val="1"/>
        </dgm:presLayoutVars>
      </dgm:prSet>
      <dgm:spPr/>
    </dgm:pt>
    <dgm:pt modelId="{E9DFFB8D-BC17-44FF-90E9-C8DC4A5CEB2A}" type="pres">
      <dgm:prSet presAssocID="{B40651A0-48C2-448A-A547-377F459D8B40}" presName="aSpace" presStyleCnt="0"/>
      <dgm:spPr/>
    </dgm:pt>
    <dgm:pt modelId="{3B35BE97-E54B-43BF-A9F3-EECBBD83C8F3}" type="pres">
      <dgm:prSet presAssocID="{9E61EA71-4690-45B0-A526-56F602E8AD97}" presName="compNode" presStyleCnt="0"/>
      <dgm:spPr/>
    </dgm:pt>
    <dgm:pt modelId="{FD281E51-AAA0-480D-BB62-328F3CC93614}" type="pres">
      <dgm:prSet presAssocID="{9E61EA71-4690-45B0-A526-56F602E8AD97}" presName="aNode" presStyleLbl="bgShp" presStyleIdx="2" presStyleCnt="3"/>
      <dgm:spPr/>
    </dgm:pt>
    <dgm:pt modelId="{D3F11C70-8EF9-4062-A0D3-72D835D89686}" type="pres">
      <dgm:prSet presAssocID="{9E61EA71-4690-45B0-A526-56F602E8AD97}" presName="textNode" presStyleLbl="bgShp" presStyleIdx="2" presStyleCnt="3"/>
      <dgm:spPr/>
    </dgm:pt>
    <dgm:pt modelId="{A8D5960D-87E7-40BD-A803-7AAB761A6D13}" type="pres">
      <dgm:prSet presAssocID="{9E61EA71-4690-45B0-A526-56F602E8AD97}" presName="compChildNode" presStyleCnt="0"/>
      <dgm:spPr/>
    </dgm:pt>
    <dgm:pt modelId="{52B62220-3FC5-4513-9E87-87559DDE22D7}" type="pres">
      <dgm:prSet presAssocID="{9E61EA71-4690-45B0-A526-56F602E8AD97}" presName="theInnerList" presStyleCnt="0"/>
      <dgm:spPr/>
    </dgm:pt>
    <dgm:pt modelId="{822F1659-89D5-4FE5-834D-A62865AC91AC}" type="pres">
      <dgm:prSet presAssocID="{373E8A99-6740-441C-A794-352B4E045237}" presName="childNode" presStyleLbl="node1" presStyleIdx="2" presStyleCnt="4" custScaleX="108476">
        <dgm:presLayoutVars>
          <dgm:bulletEnabled val="1"/>
        </dgm:presLayoutVars>
      </dgm:prSet>
      <dgm:spPr/>
    </dgm:pt>
    <dgm:pt modelId="{6C46BD7C-E2A2-4579-9566-51BB819A6525}" type="pres">
      <dgm:prSet presAssocID="{373E8A99-6740-441C-A794-352B4E045237}" presName="aSpace2" presStyleCnt="0"/>
      <dgm:spPr/>
    </dgm:pt>
    <dgm:pt modelId="{381ECCAC-B173-4246-941D-5F0F079C777C}" type="pres">
      <dgm:prSet presAssocID="{23A292E9-3AB5-4213-8055-AD9F71F7A33C}" presName="childNode" presStyleLbl="node1" presStyleIdx="3" presStyleCnt="4" custScaleX="108476">
        <dgm:presLayoutVars>
          <dgm:bulletEnabled val="1"/>
        </dgm:presLayoutVars>
      </dgm:prSet>
      <dgm:spPr/>
    </dgm:pt>
  </dgm:ptLst>
  <dgm:cxnLst>
    <dgm:cxn modelId="{E1594719-8DC1-4011-B219-9D8275E677D6}" type="presOf" srcId="{B40651A0-48C2-448A-A547-377F459D8B40}" destId="{D2320FEB-7270-484B-A60E-6D50C7E6EB74}" srcOrd="0" destOrd="0" presId="urn:microsoft.com/office/officeart/2005/8/layout/lProcess2"/>
    <dgm:cxn modelId="{8FC6B31B-7686-4537-989A-49EB00530667}" srcId="{7A325091-05BC-4786-A023-BCE4FDFAF46D}" destId="{FAB928E6-5F38-45B8-9C09-CB5871937E07}" srcOrd="0" destOrd="0" parTransId="{5C04301F-FA68-47BE-AFD5-661AB2657BBF}" sibTransId="{213B0F7C-4DCB-44A0-B028-B35DA486E369}"/>
    <dgm:cxn modelId="{F844D820-6F37-4060-9D5F-6BA70197E6EC}" srcId="{0BDB4FA3-1A44-4FBA-A36E-5141ACBA68EB}" destId="{9E61EA71-4690-45B0-A526-56F602E8AD97}" srcOrd="2" destOrd="0" parTransId="{79AA811F-6405-493A-A7D7-3571F2168359}" sibTransId="{7BB290FE-BDA2-4111-AD71-A9125F33A5A9}"/>
    <dgm:cxn modelId="{C02C7E2A-5C80-4CB8-A9CB-BA0818503B4E}" type="presOf" srcId="{7A325091-05BC-4786-A023-BCE4FDFAF46D}" destId="{CD01D6F0-A153-4D3F-9E9B-D8E7CD0FD839}" srcOrd="1" destOrd="0" presId="urn:microsoft.com/office/officeart/2005/8/layout/lProcess2"/>
    <dgm:cxn modelId="{ABB19266-BD0A-4D15-A645-33B43A678086}" srcId="{0BDB4FA3-1A44-4FBA-A36E-5141ACBA68EB}" destId="{B40651A0-48C2-448A-A547-377F459D8B40}" srcOrd="1" destOrd="0" parTransId="{453A9FBC-276B-4CBD-9B7B-ADA29D12389D}" sibTransId="{EFBA1094-19B3-4772-8210-50196E93B735}"/>
    <dgm:cxn modelId="{A95C4F50-D462-4A51-8199-549D6188E47B}" type="presOf" srcId="{9E61EA71-4690-45B0-A526-56F602E8AD97}" destId="{D3F11C70-8EF9-4062-A0D3-72D835D89686}" srcOrd="1" destOrd="0" presId="urn:microsoft.com/office/officeart/2005/8/layout/lProcess2"/>
    <dgm:cxn modelId="{26C2AC81-6523-40ED-93C4-47A0F8AC3C58}" type="presOf" srcId="{9E61EA71-4690-45B0-A526-56F602E8AD97}" destId="{FD281E51-AAA0-480D-BB62-328F3CC93614}" srcOrd="0" destOrd="0" presId="urn:microsoft.com/office/officeart/2005/8/layout/lProcess2"/>
    <dgm:cxn modelId="{3CBEB5AE-5CC7-42EC-A2FA-16BD8B913197}" srcId="{B40651A0-48C2-448A-A547-377F459D8B40}" destId="{42DD4191-484E-4F78-BAC6-F6F780E70137}" srcOrd="0" destOrd="0" parTransId="{1B8D7C27-C496-4509-A819-4006B2781166}" sibTransId="{B96D5AC9-DB6A-4005-B688-0A84183B76BC}"/>
    <dgm:cxn modelId="{7FEF52B4-A5D4-41E0-A7CE-65F9648143F2}" srcId="{0BDB4FA3-1A44-4FBA-A36E-5141ACBA68EB}" destId="{7A325091-05BC-4786-A023-BCE4FDFAF46D}" srcOrd="0" destOrd="0" parTransId="{872B5E94-3C21-4F47-9799-D90F0B500BA0}" sibTransId="{A3E2C384-CA32-4EE7-A743-6E5E613ADDD5}"/>
    <dgm:cxn modelId="{C01CBDB5-41BC-47E3-B65D-D0F4D55F6ED8}" type="presOf" srcId="{7A325091-05BC-4786-A023-BCE4FDFAF46D}" destId="{3BA0012C-7F30-4CD5-A12C-2F1624F4C4D0}" srcOrd="0" destOrd="0" presId="urn:microsoft.com/office/officeart/2005/8/layout/lProcess2"/>
    <dgm:cxn modelId="{9B83E0CA-4B38-42D6-B4E9-BEFA0D28F9A3}" type="presOf" srcId="{0BDB4FA3-1A44-4FBA-A36E-5141ACBA68EB}" destId="{54A23058-05FB-405D-BBDD-2DA60FADE36A}" srcOrd="0" destOrd="0" presId="urn:microsoft.com/office/officeart/2005/8/layout/lProcess2"/>
    <dgm:cxn modelId="{E9147BCE-4C78-4B0A-BFB8-BBD13AB53EB8}" srcId="{9E61EA71-4690-45B0-A526-56F602E8AD97}" destId="{23A292E9-3AB5-4213-8055-AD9F71F7A33C}" srcOrd="1" destOrd="0" parTransId="{54C190D2-4D3D-4A2F-8E8D-A42D2E8EC87F}" sibTransId="{9D761F1E-7A8A-43BE-B5B4-49BCC2FA2FEA}"/>
    <dgm:cxn modelId="{D76AD6D1-A52B-4CFE-BECE-1A815A90AB67}" type="presOf" srcId="{42DD4191-484E-4F78-BAC6-F6F780E70137}" destId="{905F49E7-3225-4653-AA23-D6057B15FF05}" srcOrd="0" destOrd="0" presId="urn:microsoft.com/office/officeart/2005/8/layout/lProcess2"/>
    <dgm:cxn modelId="{5206D5D9-E39E-4049-BCB6-EB2AF5E30F0A}" type="presOf" srcId="{373E8A99-6740-441C-A794-352B4E045237}" destId="{822F1659-89D5-4FE5-834D-A62865AC91AC}" srcOrd="0" destOrd="0" presId="urn:microsoft.com/office/officeart/2005/8/layout/lProcess2"/>
    <dgm:cxn modelId="{16D2A7DD-7F5A-47AD-B0EA-ACE911C256F7}" type="presOf" srcId="{23A292E9-3AB5-4213-8055-AD9F71F7A33C}" destId="{381ECCAC-B173-4246-941D-5F0F079C777C}" srcOrd="0" destOrd="0" presId="urn:microsoft.com/office/officeart/2005/8/layout/lProcess2"/>
    <dgm:cxn modelId="{CA6A11F5-0776-46F8-9E2A-F8136259F1B9}" srcId="{9E61EA71-4690-45B0-A526-56F602E8AD97}" destId="{373E8A99-6740-441C-A794-352B4E045237}" srcOrd="0" destOrd="0" parTransId="{146A7073-56A4-44E8-9DD4-F7A9FC7B9300}" sibTransId="{87BECDB0-CED7-48B5-A57A-33C19FF52E1D}"/>
    <dgm:cxn modelId="{6CCABAF9-89AC-4AB9-84EE-5A6F562F0E9C}" type="presOf" srcId="{B40651A0-48C2-448A-A547-377F459D8B40}" destId="{0D32C1D8-EFC9-415E-A04C-79D7C03430C3}" srcOrd="1" destOrd="0" presId="urn:microsoft.com/office/officeart/2005/8/layout/lProcess2"/>
    <dgm:cxn modelId="{8E1BF9FA-3AF5-43A0-BF06-D2E97255E249}" type="presOf" srcId="{FAB928E6-5F38-45B8-9C09-CB5871937E07}" destId="{F2506B93-2CDC-4FA8-974D-9C86F34FCB04}" srcOrd="0" destOrd="0" presId="urn:microsoft.com/office/officeart/2005/8/layout/lProcess2"/>
    <dgm:cxn modelId="{81816506-68C9-4985-9E7A-95970F3AFC8C}" type="presParOf" srcId="{54A23058-05FB-405D-BBDD-2DA60FADE36A}" destId="{8C66F22C-1219-4013-A78A-488DD0402E9F}" srcOrd="0" destOrd="0" presId="urn:microsoft.com/office/officeart/2005/8/layout/lProcess2"/>
    <dgm:cxn modelId="{C204C353-606F-4B53-95AA-D61511B36664}" type="presParOf" srcId="{8C66F22C-1219-4013-A78A-488DD0402E9F}" destId="{3BA0012C-7F30-4CD5-A12C-2F1624F4C4D0}" srcOrd="0" destOrd="0" presId="urn:microsoft.com/office/officeart/2005/8/layout/lProcess2"/>
    <dgm:cxn modelId="{EC4AA754-39E6-4DD1-AD04-B305C673E65C}" type="presParOf" srcId="{8C66F22C-1219-4013-A78A-488DD0402E9F}" destId="{CD01D6F0-A153-4D3F-9E9B-D8E7CD0FD839}" srcOrd="1" destOrd="0" presId="urn:microsoft.com/office/officeart/2005/8/layout/lProcess2"/>
    <dgm:cxn modelId="{E8BFA184-8B8D-4292-8431-1F427A134D99}" type="presParOf" srcId="{8C66F22C-1219-4013-A78A-488DD0402E9F}" destId="{1D251760-4E30-44C6-BE9B-4A4766651C40}" srcOrd="2" destOrd="0" presId="urn:microsoft.com/office/officeart/2005/8/layout/lProcess2"/>
    <dgm:cxn modelId="{85DFFC3B-9633-4B60-8520-8BB96D088CE7}" type="presParOf" srcId="{1D251760-4E30-44C6-BE9B-4A4766651C40}" destId="{E5C64C29-9EF3-4535-9F8B-5195BD67FDD0}" srcOrd="0" destOrd="0" presId="urn:microsoft.com/office/officeart/2005/8/layout/lProcess2"/>
    <dgm:cxn modelId="{876C5B31-6AD3-42AE-B41E-2D5835D943F8}" type="presParOf" srcId="{E5C64C29-9EF3-4535-9F8B-5195BD67FDD0}" destId="{F2506B93-2CDC-4FA8-974D-9C86F34FCB04}" srcOrd="0" destOrd="0" presId="urn:microsoft.com/office/officeart/2005/8/layout/lProcess2"/>
    <dgm:cxn modelId="{9D272218-52BD-4007-8B56-C0AE3A400937}" type="presParOf" srcId="{54A23058-05FB-405D-BBDD-2DA60FADE36A}" destId="{01FB95E9-AA34-4FDA-8CA2-4F305FC20C2C}" srcOrd="1" destOrd="0" presId="urn:microsoft.com/office/officeart/2005/8/layout/lProcess2"/>
    <dgm:cxn modelId="{D7742A86-4409-4FEF-B6F6-112AD0562786}" type="presParOf" srcId="{54A23058-05FB-405D-BBDD-2DA60FADE36A}" destId="{8659AADE-98D0-4329-97CB-669B194DC8BC}" srcOrd="2" destOrd="0" presId="urn:microsoft.com/office/officeart/2005/8/layout/lProcess2"/>
    <dgm:cxn modelId="{8A69B37A-B357-429E-9CB0-F9160DC1F72A}" type="presParOf" srcId="{8659AADE-98D0-4329-97CB-669B194DC8BC}" destId="{D2320FEB-7270-484B-A60E-6D50C7E6EB74}" srcOrd="0" destOrd="0" presId="urn:microsoft.com/office/officeart/2005/8/layout/lProcess2"/>
    <dgm:cxn modelId="{AAC387F3-E231-4DDC-B10B-70DE54C16C18}" type="presParOf" srcId="{8659AADE-98D0-4329-97CB-669B194DC8BC}" destId="{0D32C1D8-EFC9-415E-A04C-79D7C03430C3}" srcOrd="1" destOrd="0" presId="urn:microsoft.com/office/officeart/2005/8/layout/lProcess2"/>
    <dgm:cxn modelId="{4F7A4EF7-0064-445A-A0D2-EC7A9AEF0FC5}" type="presParOf" srcId="{8659AADE-98D0-4329-97CB-669B194DC8BC}" destId="{A587901B-1C5C-4438-BCA4-719AB6A41226}" srcOrd="2" destOrd="0" presId="urn:microsoft.com/office/officeart/2005/8/layout/lProcess2"/>
    <dgm:cxn modelId="{5D1D0D1D-D788-4E0B-ABB1-15EC6F1E3D85}" type="presParOf" srcId="{A587901B-1C5C-4438-BCA4-719AB6A41226}" destId="{45DDFDCD-B38E-465D-B773-CB0B79AF6B76}" srcOrd="0" destOrd="0" presId="urn:microsoft.com/office/officeart/2005/8/layout/lProcess2"/>
    <dgm:cxn modelId="{9131E78F-B056-44A6-97B0-E2E1DD194BBA}" type="presParOf" srcId="{45DDFDCD-B38E-465D-B773-CB0B79AF6B76}" destId="{905F49E7-3225-4653-AA23-D6057B15FF05}" srcOrd="0" destOrd="0" presId="urn:microsoft.com/office/officeart/2005/8/layout/lProcess2"/>
    <dgm:cxn modelId="{7460CCC3-6EC6-4D57-9757-ABF9C1D60ADE}" type="presParOf" srcId="{54A23058-05FB-405D-BBDD-2DA60FADE36A}" destId="{E9DFFB8D-BC17-44FF-90E9-C8DC4A5CEB2A}" srcOrd="3" destOrd="0" presId="urn:microsoft.com/office/officeart/2005/8/layout/lProcess2"/>
    <dgm:cxn modelId="{BAF9BB93-D5CC-493F-9E7A-CFDB9CCD36E1}" type="presParOf" srcId="{54A23058-05FB-405D-BBDD-2DA60FADE36A}" destId="{3B35BE97-E54B-43BF-A9F3-EECBBD83C8F3}" srcOrd="4" destOrd="0" presId="urn:microsoft.com/office/officeart/2005/8/layout/lProcess2"/>
    <dgm:cxn modelId="{D4A648D7-F619-49FE-AF43-061E85D15A77}" type="presParOf" srcId="{3B35BE97-E54B-43BF-A9F3-EECBBD83C8F3}" destId="{FD281E51-AAA0-480D-BB62-328F3CC93614}" srcOrd="0" destOrd="0" presId="urn:microsoft.com/office/officeart/2005/8/layout/lProcess2"/>
    <dgm:cxn modelId="{273258FD-5FD2-4EB6-B250-581BCBC604DE}" type="presParOf" srcId="{3B35BE97-E54B-43BF-A9F3-EECBBD83C8F3}" destId="{D3F11C70-8EF9-4062-A0D3-72D835D89686}" srcOrd="1" destOrd="0" presId="urn:microsoft.com/office/officeart/2005/8/layout/lProcess2"/>
    <dgm:cxn modelId="{BE12E1D3-C145-4538-9E19-45AF9567634D}" type="presParOf" srcId="{3B35BE97-E54B-43BF-A9F3-EECBBD83C8F3}" destId="{A8D5960D-87E7-40BD-A803-7AAB761A6D13}" srcOrd="2" destOrd="0" presId="urn:microsoft.com/office/officeart/2005/8/layout/lProcess2"/>
    <dgm:cxn modelId="{6B405F8C-36B4-48DB-BFE4-A255ABB10D21}" type="presParOf" srcId="{A8D5960D-87E7-40BD-A803-7AAB761A6D13}" destId="{52B62220-3FC5-4513-9E87-87559DDE22D7}" srcOrd="0" destOrd="0" presId="urn:microsoft.com/office/officeart/2005/8/layout/lProcess2"/>
    <dgm:cxn modelId="{3101058F-E3AE-4278-B935-707E4D7839AA}" type="presParOf" srcId="{52B62220-3FC5-4513-9E87-87559DDE22D7}" destId="{822F1659-89D5-4FE5-834D-A62865AC91AC}" srcOrd="0" destOrd="0" presId="urn:microsoft.com/office/officeart/2005/8/layout/lProcess2"/>
    <dgm:cxn modelId="{EB98E963-D3CC-4C48-96CC-A5D7F1BE1833}" type="presParOf" srcId="{52B62220-3FC5-4513-9E87-87559DDE22D7}" destId="{6C46BD7C-E2A2-4579-9566-51BB819A6525}" srcOrd="1" destOrd="0" presId="urn:microsoft.com/office/officeart/2005/8/layout/lProcess2"/>
    <dgm:cxn modelId="{FD850BCF-8B89-4B12-A1A9-B7C89EC24F8A}" type="presParOf" srcId="{52B62220-3FC5-4513-9E87-87559DDE22D7}" destId="{381ECCAC-B173-4246-941D-5F0F079C777C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DB4FA3-1A44-4FBA-A36E-5141ACBA68EB}" type="doc">
      <dgm:prSet loTypeId="urn:microsoft.com/office/officeart/2005/8/layout/lProcess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7A325091-05BC-4786-A023-BCE4FDFAF46D}">
      <dgm:prSet phldrT="[Text]" custT="1"/>
      <dgm:spPr/>
      <dgm:t>
        <a:bodyPr/>
        <a:lstStyle/>
        <a:p>
          <a:r>
            <a:rPr lang="en-GB" sz="1200" b="0" dirty="0"/>
            <a:t>Unit Tests</a:t>
          </a:r>
        </a:p>
      </dgm:t>
    </dgm:pt>
    <dgm:pt modelId="{872B5E94-3C21-4F47-9799-D90F0B500BA0}" type="parTrans" cxnId="{7FEF52B4-A5D4-41E0-A7CE-65F9648143F2}">
      <dgm:prSet/>
      <dgm:spPr/>
      <dgm:t>
        <a:bodyPr/>
        <a:lstStyle/>
        <a:p>
          <a:endParaRPr lang="en-GB"/>
        </a:p>
      </dgm:t>
    </dgm:pt>
    <dgm:pt modelId="{A3E2C384-CA32-4EE7-A743-6E5E613ADDD5}" type="sibTrans" cxnId="{7FEF52B4-A5D4-41E0-A7CE-65F9648143F2}">
      <dgm:prSet/>
      <dgm:spPr/>
      <dgm:t>
        <a:bodyPr/>
        <a:lstStyle/>
        <a:p>
          <a:endParaRPr lang="en-GB"/>
        </a:p>
      </dgm:t>
    </dgm:pt>
    <dgm:pt modelId="{02A5DC6F-5E4C-4161-B542-13CE4FC0435F}">
      <dgm:prSet custT="1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US" sz="1200" b="0" dirty="0"/>
            <a:t>REST endpoint testing, component testing</a:t>
          </a:r>
          <a:endParaRPr lang="en-GB" sz="1200" b="0" dirty="0"/>
        </a:p>
      </dgm:t>
    </dgm:pt>
    <dgm:pt modelId="{2C07EC6B-1685-44A2-B2BF-DF15B91D5578}" type="parTrans" cxnId="{FC299F34-F42A-443F-9736-5CCFC780951D}">
      <dgm:prSet/>
      <dgm:spPr/>
      <dgm:t>
        <a:bodyPr/>
        <a:lstStyle/>
        <a:p>
          <a:endParaRPr lang="en-GB"/>
        </a:p>
      </dgm:t>
    </dgm:pt>
    <dgm:pt modelId="{5BA2CB06-C069-41BE-813D-761B957EDBD5}" type="sibTrans" cxnId="{FC299F34-F42A-443F-9736-5CCFC780951D}">
      <dgm:prSet/>
      <dgm:spPr/>
      <dgm:t>
        <a:bodyPr/>
        <a:lstStyle/>
        <a:p>
          <a:endParaRPr lang="en-GB"/>
        </a:p>
      </dgm:t>
    </dgm:pt>
    <dgm:pt modelId="{B47BA88F-BF77-4948-9591-E4D2AB8DF646}">
      <dgm:prSet custT="1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GB" sz="1200" b="0" dirty="0"/>
            <a:t>Query validation</a:t>
          </a:r>
        </a:p>
      </dgm:t>
    </dgm:pt>
    <dgm:pt modelId="{7F98AFCA-A2C5-4A2D-812E-3A32CA5FD4AB}" type="parTrans" cxnId="{F4A33957-8BFA-4BE2-BD8B-6476794BE295}">
      <dgm:prSet/>
      <dgm:spPr/>
      <dgm:t>
        <a:bodyPr/>
        <a:lstStyle/>
        <a:p>
          <a:endParaRPr lang="en-GB"/>
        </a:p>
      </dgm:t>
    </dgm:pt>
    <dgm:pt modelId="{E146F750-AB7F-4921-BB89-6F78B72472C6}" type="sibTrans" cxnId="{F4A33957-8BFA-4BE2-BD8B-6476794BE295}">
      <dgm:prSet/>
      <dgm:spPr/>
      <dgm:t>
        <a:bodyPr/>
        <a:lstStyle/>
        <a:p>
          <a:endParaRPr lang="en-GB"/>
        </a:p>
      </dgm:t>
    </dgm:pt>
    <dgm:pt modelId="{45BBB21B-445D-486D-BE84-E96830AE9CA6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GB" sz="1200" b="0" dirty="0"/>
            <a:t>Integration Tests</a:t>
          </a:r>
        </a:p>
      </dgm:t>
    </dgm:pt>
    <dgm:pt modelId="{4EE1890C-4BA0-45A7-ADB6-63DB5EB71DB1}" type="parTrans" cxnId="{9F29BE0E-491D-4EF7-A479-2DF135EA8677}">
      <dgm:prSet/>
      <dgm:spPr/>
      <dgm:t>
        <a:bodyPr/>
        <a:lstStyle/>
        <a:p>
          <a:endParaRPr lang="en-GB"/>
        </a:p>
      </dgm:t>
    </dgm:pt>
    <dgm:pt modelId="{1089B7D5-9771-4A42-AD46-DF4B50AE026D}" type="sibTrans" cxnId="{9F29BE0E-491D-4EF7-A479-2DF135EA8677}">
      <dgm:prSet/>
      <dgm:spPr/>
      <dgm:t>
        <a:bodyPr/>
        <a:lstStyle/>
        <a:p>
          <a:endParaRPr lang="en-GB"/>
        </a:p>
      </dgm:t>
    </dgm:pt>
    <dgm:pt modelId="{638B24B6-2614-43F8-846B-4BDA80F42CAB}">
      <dgm:prSet custT="1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GB" sz="1200" b="0" dirty="0"/>
            <a:t>Upload to Display workflow testing</a:t>
          </a:r>
        </a:p>
      </dgm:t>
    </dgm:pt>
    <dgm:pt modelId="{CDC9C852-73D9-44F3-BABE-64A0EF8225E5}" type="parTrans" cxnId="{70C08D9D-D411-40A5-99B8-BCE5EE6FED65}">
      <dgm:prSet/>
      <dgm:spPr/>
      <dgm:t>
        <a:bodyPr/>
        <a:lstStyle/>
        <a:p>
          <a:endParaRPr lang="en-GB"/>
        </a:p>
      </dgm:t>
    </dgm:pt>
    <dgm:pt modelId="{19830A53-59BB-49C7-A98A-9EA9202393E4}" type="sibTrans" cxnId="{70C08D9D-D411-40A5-99B8-BCE5EE6FED65}">
      <dgm:prSet/>
      <dgm:spPr/>
      <dgm:t>
        <a:bodyPr/>
        <a:lstStyle/>
        <a:p>
          <a:endParaRPr lang="en-GB"/>
        </a:p>
      </dgm:t>
    </dgm:pt>
    <dgm:pt modelId="{0A25B9FF-8A55-435E-BC14-07142C292583}">
      <dgm:prSet custT="1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GB" sz="1200" b="0" dirty="0"/>
            <a:t>Kubernetes scalability</a:t>
          </a:r>
        </a:p>
      </dgm:t>
    </dgm:pt>
    <dgm:pt modelId="{3008FC4E-88F5-4AF0-98CA-8ACEE6E79105}" type="parTrans" cxnId="{BBB63816-01A2-49F7-9BD5-686B6F4A39DD}">
      <dgm:prSet/>
      <dgm:spPr/>
      <dgm:t>
        <a:bodyPr/>
        <a:lstStyle/>
        <a:p>
          <a:endParaRPr lang="en-GB"/>
        </a:p>
      </dgm:t>
    </dgm:pt>
    <dgm:pt modelId="{33EE68A5-B725-48D7-BBBF-69089816821F}" type="sibTrans" cxnId="{BBB63816-01A2-49F7-9BD5-686B6F4A39DD}">
      <dgm:prSet/>
      <dgm:spPr/>
      <dgm:t>
        <a:bodyPr/>
        <a:lstStyle/>
        <a:p>
          <a:endParaRPr lang="en-GB"/>
        </a:p>
      </dgm:t>
    </dgm:pt>
    <dgm:pt modelId="{54A23058-05FB-405D-BBDD-2DA60FADE36A}" type="pres">
      <dgm:prSet presAssocID="{0BDB4FA3-1A44-4FBA-A36E-5141ACBA68EB}" presName="theList" presStyleCnt="0">
        <dgm:presLayoutVars>
          <dgm:dir/>
          <dgm:animLvl val="lvl"/>
          <dgm:resizeHandles val="exact"/>
        </dgm:presLayoutVars>
      </dgm:prSet>
      <dgm:spPr/>
    </dgm:pt>
    <dgm:pt modelId="{8C66F22C-1219-4013-A78A-488DD0402E9F}" type="pres">
      <dgm:prSet presAssocID="{7A325091-05BC-4786-A023-BCE4FDFAF46D}" presName="compNode" presStyleCnt="0"/>
      <dgm:spPr/>
    </dgm:pt>
    <dgm:pt modelId="{3BA0012C-7F30-4CD5-A12C-2F1624F4C4D0}" type="pres">
      <dgm:prSet presAssocID="{7A325091-05BC-4786-A023-BCE4FDFAF46D}" presName="aNode" presStyleLbl="bgShp" presStyleIdx="0" presStyleCnt="2" custLinFactNeighborX="-92349" custLinFactNeighborY="45347"/>
      <dgm:spPr/>
    </dgm:pt>
    <dgm:pt modelId="{CD01D6F0-A153-4D3F-9E9B-D8E7CD0FD839}" type="pres">
      <dgm:prSet presAssocID="{7A325091-05BC-4786-A023-BCE4FDFAF46D}" presName="textNode" presStyleLbl="bgShp" presStyleIdx="0" presStyleCnt="2"/>
      <dgm:spPr/>
    </dgm:pt>
    <dgm:pt modelId="{1D251760-4E30-44C6-BE9B-4A4766651C40}" type="pres">
      <dgm:prSet presAssocID="{7A325091-05BC-4786-A023-BCE4FDFAF46D}" presName="compChildNode" presStyleCnt="0"/>
      <dgm:spPr/>
    </dgm:pt>
    <dgm:pt modelId="{E5C64C29-9EF3-4535-9F8B-5195BD67FDD0}" type="pres">
      <dgm:prSet presAssocID="{7A325091-05BC-4786-A023-BCE4FDFAF46D}" presName="theInnerList" presStyleCnt="0"/>
      <dgm:spPr/>
    </dgm:pt>
    <dgm:pt modelId="{2A899271-6FBF-4CA3-8B9A-9AA5B40B8611}" type="pres">
      <dgm:prSet presAssocID="{02A5DC6F-5E4C-4161-B542-13CE4FC0435F}" presName="childNode" presStyleLbl="node1" presStyleIdx="0" presStyleCnt="4">
        <dgm:presLayoutVars>
          <dgm:bulletEnabled val="1"/>
        </dgm:presLayoutVars>
      </dgm:prSet>
      <dgm:spPr/>
    </dgm:pt>
    <dgm:pt modelId="{4D2F42FB-781A-4CA5-BB06-0A8ADF324417}" type="pres">
      <dgm:prSet presAssocID="{02A5DC6F-5E4C-4161-B542-13CE4FC0435F}" presName="aSpace2" presStyleCnt="0"/>
      <dgm:spPr/>
    </dgm:pt>
    <dgm:pt modelId="{1DCED03B-171B-410E-BD16-028356070035}" type="pres">
      <dgm:prSet presAssocID="{B47BA88F-BF77-4948-9591-E4D2AB8DF646}" presName="childNode" presStyleLbl="node1" presStyleIdx="1" presStyleCnt="4">
        <dgm:presLayoutVars>
          <dgm:bulletEnabled val="1"/>
        </dgm:presLayoutVars>
      </dgm:prSet>
      <dgm:spPr/>
    </dgm:pt>
    <dgm:pt modelId="{7F043240-9C5C-405A-8984-072DD80B5FD8}" type="pres">
      <dgm:prSet presAssocID="{7A325091-05BC-4786-A023-BCE4FDFAF46D}" presName="aSpace" presStyleCnt="0"/>
      <dgm:spPr/>
    </dgm:pt>
    <dgm:pt modelId="{8E1AFB4E-D550-411A-A54F-8CB0CE65304F}" type="pres">
      <dgm:prSet presAssocID="{45BBB21B-445D-486D-BE84-E96830AE9CA6}" presName="compNode" presStyleCnt="0"/>
      <dgm:spPr/>
    </dgm:pt>
    <dgm:pt modelId="{3E0FCC1F-468D-40BC-8F09-85FAE14AC448}" type="pres">
      <dgm:prSet presAssocID="{45BBB21B-445D-486D-BE84-E96830AE9CA6}" presName="aNode" presStyleLbl="bgShp" presStyleIdx="1" presStyleCnt="2"/>
      <dgm:spPr/>
    </dgm:pt>
    <dgm:pt modelId="{66FE44F8-B015-455E-AE4D-903EF32C536D}" type="pres">
      <dgm:prSet presAssocID="{45BBB21B-445D-486D-BE84-E96830AE9CA6}" presName="textNode" presStyleLbl="bgShp" presStyleIdx="1" presStyleCnt="2"/>
      <dgm:spPr/>
    </dgm:pt>
    <dgm:pt modelId="{9E29219D-D15A-4B09-8A7C-E63C70EB75D3}" type="pres">
      <dgm:prSet presAssocID="{45BBB21B-445D-486D-BE84-E96830AE9CA6}" presName="compChildNode" presStyleCnt="0"/>
      <dgm:spPr/>
    </dgm:pt>
    <dgm:pt modelId="{0EF99E71-592D-42A2-B263-9BB341B40A64}" type="pres">
      <dgm:prSet presAssocID="{45BBB21B-445D-486D-BE84-E96830AE9CA6}" presName="theInnerList" presStyleCnt="0"/>
      <dgm:spPr/>
    </dgm:pt>
    <dgm:pt modelId="{4C5104C3-09F3-4C23-B7B8-5CD9531DF760}" type="pres">
      <dgm:prSet presAssocID="{638B24B6-2614-43F8-846B-4BDA80F42CAB}" presName="childNode" presStyleLbl="node1" presStyleIdx="2" presStyleCnt="4">
        <dgm:presLayoutVars>
          <dgm:bulletEnabled val="1"/>
        </dgm:presLayoutVars>
      </dgm:prSet>
      <dgm:spPr/>
    </dgm:pt>
    <dgm:pt modelId="{10D202A0-E47F-4938-9644-7A6623D32756}" type="pres">
      <dgm:prSet presAssocID="{638B24B6-2614-43F8-846B-4BDA80F42CAB}" presName="aSpace2" presStyleCnt="0"/>
      <dgm:spPr/>
    </dgm:pt>
    <dgm:pt modelId="{C6B5F7A0-F0A0-40E3-ABAA-8BC5A8D32A27}" type="pres">
      <dgm:prSet presAssocID="{0A25B9FF-8A55-435E-BC14-07142C292583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EE947601-E884-494F-A8CE-720C7EE6531A}" type="presOf" srcId="{638B24B6-2614-43F8-846B-4BDA80F42CAB}" destId="{4C5104C3-09F3-4C23-B7B8-5CD9531DF760}" srcOrd="0" destOrd="0" presId="urn:microsoft.com/office/officeart/2005/8/layout/lProcess2"/>
    <dgm:cxn modelId="{9F29BE0E-491D-4EF7-A479-2DF135EA8677}" srcId="{0BDB4FA3-1A44-4FBA-A36E-5141ACBA68EB}" destId="{45BBB21B-445D-486D-BE84-E96830AE9CA6}" srcOrd="1" destOrd="0" parTransId="{4EE1890C-4BA0-45A7-ADB6-63DB5EB71DB1}" sibTransId="{1089B7D5-9771-4A42-AD46-DF4B50AE026D}"/>
    <dgm:cxn modelId="{BBB63816-01A2-49F7-9BD5-686B6F4A39DD}" srcId="{45BBB21B-445D-486D-BE84-E96830AE9CA6}" destId="{0A25B9FF-8A55-435E-BC14-07142C292583}" srcOrd="1" destOrd="0" parTransId="{3008FC4E-88F5-4AF0-98CA-8ACEE6E79105}" sibTransId="{33EE68A5-B725-48D7-BBBF-69089816821F}"/>
    <dgm:cxn modelId="{C02C7E2A-5C80-4CB8-A9CB-BA0818503B4E}" type="presOf" srcId="{7A325091-05BC-4786-A023-BCE4FDFAF46D}" destId="{CD01D6F0-A153-4D3F-9E9B-D8E7CD0FD839}" srcOrd="1" destOrd="0" presId="urn:microsoft.com/office/officeart/2005/8/layout/lProcess2"/>
    <dgm:cxn modelId="{FC299F34-F42A-443F-9736-5CCFC780951D}" srcId="{7A325091-05BC-4786-A023-BCE4FDFAF46D}" destId="{02A5DC6F-5E4C-4161-B542-13CE4FC0435F}" srcOrd="0" destOrd="0" parTransId="{2C07EC6B-1685-44A2-B2BF-DF15B91D5578}" sibTransId="{5BA2CB06-C069-41BE-813D-761B957EDBD5}"/>
    <dgm:cxn modelId="{5208513A-9EA7-41A9-A9C3-2C8C37CA6A9E}" type="presOf" srcId="{B47BA88F-BF77-4948-9591-E4D2AB8DF646}" destId="{1DCED03B-171B-410E-BD16-028356070035}" srcOrd="0" destOrd="0" presId="urn:microsoft.com/office/officeart/2005/8/layout/lProcess2"/>
    <dgm:cxn modelId="{71DA7F67-FD09-4A08-AA49-E15301E8EC7C}" type="presOf" srcId="{0A25B9FF-8A55-435E-BC14-07142C292583}" destId="{C6B5F7A0-F0A0-40E3-ABAA-8BC5A8D32A27}" srcOrd="0" destOrd="0" presId="urn:microsoft.com/office/officeart/2005/8/layout/lProcess2"/>
    <dgm:cxn modelId="{F4A33957-8BFA-4BE2-BD8B-6476794BE295}" srcId="{7A325091-05BC-4786-A023-BCE4FDFAF46D}" destId="{B47BA88F-BF77-4948-9591-E4D2AB8DF646}" srcOrd="1" destOrd="0" parTransId="{7F98AFCA-A2C5-4A2D-812E-3A32CA5FD4AB}" sibTransId="{E146F750-AB7F-4921-BB89-6F78B72472C6}"/>
    <dgm:cxn modelId="{9716DB8F-8D18-4086-A722-31A7BF5E5380}" type="presOf" srcId="{45BBB21B-445D-486D-BE84-E96830AE9CA6}" destId="{3E0FCC1F-468D-40BC-8F09-85FAE14AC448}" srcOrd="0" destOrd="0" presId="urn:microsoft.com/office/officeart/2005/8/layout/lProcess2"/>
    <dgm:cxn modelId="{70C08D9D-D411-40A5-99B8-BCE5EE6FED65}" srcId="{45BBB21B-445D-486D-BE84-E96830AE9CA6}" destId="{638B24B6-2614-43F8-846B-4BDA80F42CAB}" srcOrd="0" destOrd="0" parTransId="{CDC9C852-73D9-44F3-BABE-64A0EF8225E5}" sibTransId="{19830A53-59BB-49C7-A98A-9EA9202393E4}"/>
    <dgm:cxn modelId="{7FEF52B4-A5D4-41E0-A7CE-65F9648143F2}" srcId="{0BDB4FA3-1A44-4FBA-A36E-5141ACBA68EB}" destId="{7A325091-05BC-4786-A023-BCE4FDFAF46D}" srcOrd="0" destOrd="0" parTransId="{872B5E94-3C21-4F47-9799-D90F0B500BA0}" sibTransId="{A3E2C384-CA32-4EE7-A743-6E5E613ADDD5}"/>
    <dgm:cxn modelId="{C01CBDB5-41BC-47E3-B65D-D0F4D55F6ED8}" type="presOf" srcId="{7A325091-05BC-4786-A023-BCE4FDFAF46D}" destId="{3BA0012C-7F30-4CD5-A12C-2F1624F4C4D0}" srcOrd="0" destOrd="0" presId="urn:microsoft.com/office/officeart/2005/8/layout/lProcess2"/>
    <dgm:cxn modelId="{7C610FBE-45FF-4C02-8DDF-4106731803C8}" type="presOf" srcId="{45BBB21B-445D-486D-BE84-E96830AE9CA6}" destId="{66FE44F8-B015-455E-AE4D-903EF32C536D}" srcOrd="1" destOrd="0" presId="urn:microsoft.com/office/officeart/2005/8/layout/lProcess2"/>
    <dgm:cxn modelId="{9B83E0CA-4B38-42D6-B4E9-BEFA0D28F9A3}" type="presOf" srcId="{0BDB4FA3-1A44-4FBA-A36E-5141ACBA68EB}" destId="{54A23058-05FB-405D-BBDD-2DA60FADE36A}" srcOrd="0" destOrd="0" presId="urn:microsoft.com/office/officeart/2005/8/layout/lProcess2"/>
    <dgm:cxn modelId="{6FEC0DE5-3540-445B-B597-3B2C3CC44F29}" type="presOf" srcId="{02A5DC6F-5E4C-4161-B542-13CE4FC0435F}" destId="{2A899271-6FBF-4CA3-8B9A-9AA5B40B8611}" srcOrd="0" destOrd="0" presId="urn:microsoft.com/office/officeart/2005/8/layout/lProcess2"/>
    <dgm:cxn modelId="{81816506-68C9-4985-9E7A-95970F3AFC8C}" type="presParOf" srcId="{54A23058-05FB-405D-BBDD-2DA60FADE36A}" destId="{8C66F22C-1219-4013-A78A-488DD0402E9F}" srcOrd="0" destOrd="0" presId="urn:microsoft.com/office/officeart/2005/8/layout/lProcess2"/>
    <dgm:cxn modelId="{C204C353-606F-4B53-95AA-D61511B36664}" type="presParOf" srcId="{8C66F22C-1219-4013-A78A-488DD0402E9F}" destId="{3BA0012C-7F30-4CD5-A12C-2F1624F4C4D0}" srcOrd="0" destOrd="0" presId="urn:microsoft.com/office/officeart/2005/8/layout/lProcess2"/>
    <dgm:cxn modelId="{EC4AA754-39E6-4DD1-AD04-B305C673E65C}" type="presParOf" srcId="{8C66F22C-1219-4013-A78A-488DD0402E9F}" destId="{CD01D6F0-A153-4D3F-9E9B-D8E7CD0FD839}" srcOrd="1" destOrd="0" presId="urn:microsoft.com/office/officeart/2005/8/layout/lProcess2"/>
    <dgm:cxn modelId="{E8BFA184-8B8D-4292-8431-1F427A134D99}" type="presParOf" srcId="{8C66F22C-1219-4013-A78A-488DD0402E9F}" destId="{1D251760-4E30-44C6-BE9B-4A4766651C40}" srcOrd="2" destOrd="0" presId="urn:microsoft.com/office/officeart/2005/8/layout/lProcess2"/>
    <dgm:cxn modelId="{85DFFC3B-9633-4B60-8520-8BB96D088CE7}" type="presParOf" srcId="{1D251760-4E30-44C6-BE9B-4A4766651C40}" destId="{E5C64C29-9EF3-4535-9F8B-5195BD67FDD0}" srcOrd="0" destOrd="0" presId="urn:microsoft.com/office/officeart/2005/8/layout/lProcess2"/>
    <dgm:cxn modelId="{59DAAAB8-70FA-4519-8C2B-DEBA7E095CC1}" type="presParOf" srcId="{E5C64C29-9EF3-4535-9F8B-5195BD67FDD0}" destId="{2A899271-6FBF-4CA3-8B9A-9AA5B40B8611}" srcOrd="0" destOrd="0" presId="urn:microsoft.com/office/officeart/2005/8/layout/lProcess2"/>
    <dgm:cxn modelId="{9099009A-78C9-4BCB-B5E1-855CA0D5307C}" type="presParOf" srcId="{E5C64C29-9EF3-4535-9F8B-5195BD67FDD0}" destId="{4D2F42FB-781A-4CA5-BB06-0A8ADF324417}" srcOrd="1" destOrd="0" presId="urn:microsoft.com/office/officeart/2005/8/layout/lProcess2"/>
    <dgm:cxn modelId="{58AA9175-7FCA-407D-B407-F934D3DC2745}" type="presParOf" srcId="{E5C64C29-9EF3-4535-9F8B-5195BD67FDD0}" destId="{1DCED03B-171B-410E-BD16-028356070035}" srcOrd="2" destOrd="0" presId="urn:microsoft.com/office/officeart/2005/8/layout/lProcess2"/>
    <dgm:cxn modelId="{8402C8CE-80DB-4077-819A-21DE31FB1D00}" type="presParOf" srcId="{54A23058-05FB-405D-BBDD-2DA60FADE36A}" destId="{7F043240-9C5C-405A-8984-072DD80B5FD8}" srcOrd="1" destOrd="0" presId="urn:microsoft.com/office/officeart/2005/8/layout/lProcess2"/>
    <dgm:cxn modelId="{9C41CDF6-BB1E-48FA-860B-063D84D7063B}" type="presParOf" srcId="{54A23058-05FB-405D-BBDD-2DA60FADE36A}" destId="{8E1AFB4E-D550-411A-A54F-8CB0CE65304F}" srcOrd="2" destOrd="0" presId="urn:microsoft.com/office/officeart/2005/8/layout/lProcess2"/>
    <dgm:cxn modelId="{111E657B-85F1-476F-AA4D-E457D47E0586}" type="presParOf" srcId="{8E1AFB4E-D550-411A-A54F-8CB0CE65304F}" destId="{3E0FCC1F-468D-40BC-8F09-85FAE14AC448}" srcOrd="0" destOrd="0" presId="urn:microsoft.com/office/officeart/2005/8/layout/lProcess2"/>
    <dgm:cxn modelId="{E211F1D8-A375-4330-9681-57FAD6ACA3E4}" type="presParOf" srcId="{8E1AFB4E-D550-411A-A54F-8CB0CE65304F}" destId="{66FE44F8-B015-455E-AE4D-903EF32C536D}" srcOrd="1" destOrd="0" presId="urn:microsoft.com/office/officeart/2005/8/layout/lProcess2"/>
    <dgm:cxn modelId="{798D74F6-098A-4D2C-8788-7C8B624F0433}" type="presParOf" srcId="{8E1AFB4E-D550-411A-A54F-8CB0CE65304F}" destId="{9E29219D-D15A-4B09-8A7C-E63C70EB75D3}" srcOrd="2" destOrd="0" presId="urn:microsoft.com/office/officeart/2005/8/layout/lProcess2"/>
    <dgm:cxn modelId="{4C648D73-C9CF-4E09-8430-AC76A83810BC}" type="presParOf" srcId="{9E29219D-D15A-4B09-8A7C-E63C70EB75D3}" destId="{0EF99E71-592D-42A2-B263-9BB341B40A64}" srcOrd="0" destOrd="0" presId="urn:microsoft.com/office/officeart/2005/8/layout/lProcess2"/>
    <dgm:cxn modelId="{F6446B94-CA8F-4496-917D-375BC360C0DD}" type="presParOf" srcId="{0EF99E71-592D-42A2-B263-9BB341B40A64}" destId="{4C5104C3-09F3-4C23-B7B8-5CD9531DF760}" srcOrd="0" destOrd="0" presId="urn:microsoft.com/office/officeart/2005/8/layout/lProcess2"/>
    <dgm:cxn modelId="{49FE562E-6597-48A4-BAD1-554E9A009A60}" type="presParOf" srcId="{0EF99E71-592D-42A2-B263-9BB341B40A64}" destId="{10D202A0-E47F-4938-9644-7A6623D32756}" srcOrd="1" destOrd="0" presId="urn:microsoft.com/office/officeart/2005/8/layout/lProcess2"/>
    <dgm:cxn modelId="{884B20B2-ADA0-4C6A-BEC5-A1B3BB8F35AE}" type="presParOf" srcId="{0EF99E71-592D-42A2-B263-9BB341B40A64}" destId="{C6B5F7A0-F0A0-40E3-ABAA-8BC5A8D32A27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DB4FA3-1A44-4FBA-A36E-5141ACBA68EB}" type="doc">
      <dgm:prSet loTypeId="urn:microsoft.com/office/officeart/2005/8/layout/lProcess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7A325091-05BC-4786-A023-BCE4FDFAF46D}">
      <dgm:prSet phldrT="[Text]" custT="1"/>
      <dgm:spPr/>
      <dgm:t>
        <a:bodyPr/>
        <a:lstStyle/>
        <a:p>
          <a:r>
            <a:rPr lang="en-GB" sz="1200" b="0" dirty="0"/>
            <a:t>Scalability</a:t>
          </a:r>
        </a:p>
      </dgm:t>
    </dgm:pt>
    <dgm:pt modelId="{872B5E94-3C21-4F47-9799-D90F0B500BA0}" type="parTrans" cxnId="{7FEF52B4-A5D4-41E0-A7CE-65F9648143F2}">
      <dgm:prSet/>
      <dgm:spPr/>
      <dgm:t>
        <a:bodyPr/>
        <a:lstStyle/>
        <a:p>
          <a:endParaRPr lang="en-GB"/>
        </a:p>
      </dgm:t>
    </dgm:pt>
    <dgm:pt modelId="{A3E2C384-CA32-4EE7-A743-6E5E613ADDD5}" type="sibTrans" cxnId="{7FEF52B4-A5D4-41E0-A7CE-65F9648143F2}">
      <dgm:prSet/>
      <dgm:spPr/>
      <dgm:t>
        <a:bodyPr/>
        <a:lstStyle/>
        <a:p>
          <a:endParaRPr lang="en-GB"/>
        </a:p>
      </dgm:t>
    </dgm:pt>
    <dgm:pt modelId="{3C92F249-2413-466A-913D-E03E6A7B345F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GB" sz="1200" b="0" dirty="0"/>
            <a:t>Reliability</a:t>
          </a:r>
        </a:p>
      </dgm:t>
    </dgm:pt>
    <dgm:pt modelId="{34FCA5DF-762E-4011-9E41-C30F81E05C49}" type="parTrans" cxnId="{69FB85D8-D082-4FC5-BC11-070C24EBD2DB}">
      <dgm:prSet/>
      <dgm:spPr/>
      <dgm:t>
        <a:bodyPr/>
        <a:lstStyle/>
        <a:p>
          <a:endParaRPr lang="en-GB"/>
        </a:p>
      </dgm:t>
    </dgm:pt>
    <dgm:pt modelId="{CD05CBBB-A22D-433A-A74A-26C20AD81385}" type="sibTrans" cxnId="{69FB85D8-D082-4FC5-BC11-070C24EBD2DB}">
      <dgm:prSet/>
      <dgm:spPr/>
      <dgm:t>
        <a:bodyPr/>
        <a:lstStyle/>
        <a:p>
          <a:endParaRPr lang="en-GB"/>
        </a:p>
      </dgm:t>
    </dgm:pt>
    <dgm:pt modelId="{B51F4BA3-F89B-4A01-8391-51884D97EB2B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GB" sz="1200" b="0" dirty="0"/>
            <a:t>Flexibility</a:t>
          </a:r>
        </a:p>
      </dgm:t>
    </dgm:pt>
    <dgm:pt modelId="{42390285-CCE0-48CA-AB41-69D4D1807D3F}" type="parTrans" cxnId="{6DE94553-C76D-4EB5-9565-6E490D91C226}">
      <dgm:prSet/>
      <dgm:spPr/>
      <dgm:t>
        <a:bodyPr/>
        <a:lstStyle/>
        <a:p>
          <a:endParaRPr lang="en-GB"/>
        </a:p>
      </dgm:t>
    </dgm:pt>
    <dgm:pt modelId="{A4F13D39-822A-48DB-8F96-8FCAE94FCF3F}" type="sibTrans" cxnId="{6DE94553-C76D-4EB5-9565-6E490D91C226}">
      <dgm:prSet/>
      <dgm:spPr/>
      <dgm:t>
        <a:bodyPr/>
        <a:lstStyle/>
        <a:p>
          <a:endParaRPr lang="en-GB"/>
        </a:p>
      </dgm:t>
    </dgm:pt>
    <dgm:pt modelId="{EEE991F8-548E-4F4D-B136-FC7E60821324}">
      <dgm:prSet phldrT="[Text]" custT="1"/>
      <dgm:spPr/>
      <dgm:t>
        <a:bodyPr/>
        <a:lstStyle/>
        <a:p>
          <a:r>
            <a:rPr lang="en-GB" sz="1200" b="0" dirty="0"/>
            <a:t>Autoscaling based on workload</a:t>
          </a:r>
        </a:p>
      </dgm:t>
    </dgm:pt>
    <dgm:pt modelId="{6A91B2A3-8D29-48FF-9807-162B505AFE45}" type="parTrans" cxnId="{C4EB839D-398B-47C3-A4B9-CBD8D038C214}">
      <dgm:prSet/>
      <dgm:spPr/>
      <dgm:t>
        <a:bodyPr/>
        <a:lstStyle/>
        <a:p>
          <a:endParaRPr lang="en-GB"/>
        </a:p>
      </dgm:t>
    </dgm:pt>
    <dgm:pt modelId="{7FD6B18E-0051-4571-931E-C5A3312FD56F}" type="sibTrans" cxnId="{C4EB839D-398B-47C3-A4B9-CBD8D038C214}">
      <dgm:prSet/>
      <dgm:spPr/>
      <dgm:t>
        <a:bodyPr/>
        <a:lstStyle/>
        <a:p>
          <a:endParaRPr lang="en-GB"/>
        </a:p>
      </dgm:t>
    </dgm:pt>
    <dgm:pt modelId="{C231F74B-8E58-4AD3-91CE-3E71155B298A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GB" sz="1200" b="0" dirty="0"/>
            <a:t>Pub/Sub based two factor checking</a:t>
          </a:r>
        </a:p>
      </dgm:t>
    </dgm:pt>
    <dgm:pt modelId="{91F2AEEF-786A-4106-847F-5F4E4A74D0A6}" type="parTrans" cxnId="{B7BAE8A7-1526-44EC-B76B-1FEBA57A57E7}">
      <dgm:prSet/>
      <dgm:spPr/>
      <dgm:t>
        <a:bodyPr/>
        <a:lstStyle/>
        <a:p>
          <a:endParaRPr lang="en-GB"/>
        </a:p>
      </dgm:t>
    </dgm:pt>
    <dgm:pt modelId="{D3B8F103-C525-4B48-A9A7-5CDCC186F309}" type="sibTrans" cxnId="{B7BAE8A7-1526-44EC-B76B-1FEBA57A57E7}">
      <dgm:prSet/>
      <dgm:spPr/>
      <dgm:t>
        <a:bodyPr/>
        <a:lstStyle/>
        <a:p>
          <a:endParaRPr lang="en-GB"/>
        </a:p>
      </dgm:t>
    </dgm:pt>
    <dgm:pt modelId="{2BC6C542-F37C-468C-A074-B4D37B7C5DBC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GB" sz="1200" b="0" dirty="0"/>
            <a:t>Overlapping schedule times with distinct usernames.</a:t>
          </a:r>
        </a:p>
      </dgm:t>
    </dgm:pt>
    <dgm:pt modelId="{27C9063E-E2C1-43F5-A188-21F7C992F912}" type="parTrans" cxnId="{3A389AA1-B848-48FF-BD2B-3B2519791950}">
      <dgm:prSet/>
      <dgm:spPr/>
      <dgm:t>
        <a:bodyPr/>
        <a:lstStyle/>
        <a:p>
          <a:endParaRPr lang="en-GB"/>
        </a:p>
      </dgm:t>
    </dgm:pt>
    <dgm:pt modelId="{013B508D-1552-40AB-8B89-5D1B1C3104C5}" type="sibTrans" cxnId="{3A389AA1-B848-48FF-BD2B-3B2519791950}">
      <dgm:prSet/>
      <dgm:spPr/>
      <dgm:t>
        <a:bodyPr/>
        <a:lstStyle/>
        <a:p>
          <a:endParaRPr lang="en-GB"/>
        </a:p>
      </dgm:t>
    </dgm:pt>
    <dgm:pt modelId="{54A23058-05FB-405D-BBDD-2DA60FADE36A}" type="pres">
      <dgm:prSet presAssocID="{0BDB4FA3-1A44-4FBA-A36E-5141ACBA68EB}" presName="theList" presStyleCnt="0">
        <dgm:presLayoutVars>
          <dgm:dir/>
          <dgm:animLvl val="lvl"/>
          <dgm:resizeHandles val="exact"/>
        </dgm:presLayoutVars>
      </dgm:prSet>
      <dgm:spPr/>
    </dgm:pt>
    <dgm:pt modelId="{8C66F22C-1219-4013-A78A-488DD0402E9F}" type="pres">
      <dgm:prSet presAssocID="{7A325091-05BC-4786-A023-BCE4FDFAF46D}" presName="compNode" presStyleCnt="0"/>
      <dgm:spPr/>
    </dgm:pt>
    <dgm:pt modelId="{3BA0012C-7F30-4CD5-A12C-2F1624F4C4D0}" type="pres">
      <dgm:prSet presAssocID="{7A325091-05BC-4786-A023-BCE4FDFAF46D}" presName="aNode" presStyleLbl="bgShp" presStyleIdx="0" presStyleCnt="3" custLinFactNeighborX="-92349" custLinFactNeighborY="45347"/>
      <dgm:spPr/>
    </dgm:pt>
    <dgm:pt modelId="{CD01D6F0-A153-4D3F-9E9B-D8E7CD0FD839}" type="pres">
      <dgm:prSet presAssocID="{7A325091-05BC-4786-A023-BCE4FDFAF46D}" presName="textNode" presStyleLbl="bgShp" presStyleIdx="0" presStyleCnt="3"/>
      <dgm:spPr/>
    </dgm:pt>
    <dgm:pt modelId="{1D251760-4E30-44C6-BE9B-4A4766651C40}" type="pres">
      <dgm:prSet presAssocID="{7A325091-05BC-4786-A023-BCE4FDFAF46D}" presName="compChildNode" presStyleCnt="0"/>
      <dgm:spPr/>
    </dgm:pt>
    <dgm:pt modelId="{E5C64C29-9EF3-4535-9F8B-5195BD67FDD0}" type="pres">
      <dgm:prSet presAssocID="{7A325091-05BC-4786-A023-BCE4FDFAF46D}" presName="theInnerList" presStyleCnt="0"/>
      <dgm:spPr/>
    </dgm:pt>
    <dgm:pt modelId="{D739465C-30DD-49C0-8DBB-705E6D8238CF}" type="pres">
      <dgm:prSet presAssocID="{EEE991F8-548E-4F4D-B136-FC7E60821324}" presName="childNode" presStyleLbl="node1" presStyleIdx="0" presStyleCnt="3">
        <dgm:presLayoutVars>
          <dgm:bulletEnabled val="1"/>
        </dgm:presLayoutVars>
      </dgm:prSet>
      <dgm:spPr/>
    </dgm:pt>
    <dgm:pt modelId="{81E26BF2-35F4-4D18-90C0-6282AC0FB0F7}" type="pres">
      <dgm:prSet presAssocID="{7A325091-05BC-4786-A023-BCE4FDFAF46D}" presName="aSpace" presStyleCnt="0"/>
      <dgm:spPr/>
    </dgm:pt>
    <dgm:pt modelId="{32EA3BC9-4357-48C4-ADFB-5E83B973901E}" type="pres">
      <dgm:prSet presAssocID="{3C92F249-2413-466A-913D-E03E6A7B345F}" presName="compNode" presStyleCnt="0"/>
      <dgm:spPr/>
    </dgm:pt>
    <dgm:pt modelId="{6CB5A7DB-EFD3-41A7-AD65-7EBB1D2960F3}" type="pres">
      <dgm:prSet presAssocID="{3C92F249-2413-466A-913D-E03E6A7B345F}" presName="aNode" presStyleLbl="bgShp" presStyleIdx="1" presStyleCnt="3"/>
      <dgm:spPr/>
    </dgm:pt>
    <dgm:pt modelId="{0FDEB6C5-6701-4E8D-BF77-DD05AE2AEDD1}" type="pres">
      <dgm:prSet presAssocID="{3C92F249-2413-466A-913D-E03E6A7B345F}" presName="textNode" presStyleLbl="bgShp" presStyleIdx="1" presStyleCnt="3"/>
      <dgm:spPr/>
    </dgm:pt>
    <dgm:pt modelId="{6DE3CB5C-E9B8-49FC-AAB5-9D626372703A}" type="pres">
      <dgm:prSet presAssocID="{3C92F249-2413-466A-913D-E03E6A7B345F}" presName="compChildNode" presStyleCnt="0"/>
      <dgm:spPr/>
    </dgm:pt>
    <dgm:pt modelId="{C882AB92-B44B-4844-8BC8-FA971BF5943D}" type="pres">
      <dgm:prSet presAssocID="{3C92F249-2413-466A-913D-E03E6A7B345F}" presName="theInnerList" presStyleCnt="0"/>
      <dgm:spPr/>
    </dgm:pt>
    <dgm:pt modelId="{07FB0458-193F-40C7-BD3D-EB980821C819}" type="pres">
      <dgm:prSet presAssocID="{C231F74B-8E58-4AD3-91CE-3E71155B298A}" presName="childNode" presStyleLbl="node1" presStyleIdx="1" presStyleCnt="3">
        <dgm:presLayoutVars>
          <dgm:bulletEnabled val="1"/>
        </dgm:presLayoutVars>
      </dgm:prSet>
      <dgm:spPr/>
    </dgm:pt>
    <dgm:pt modelId="{7B29C767-EE4D-4214-A6C3-D5889C7B1B06}" type="pres">
      <dgm:prSet presAssocID="{3C92F249-2413-466A-913D-E03E6A7B345F}" presName="aSpace" presStyleCnt="0"/>
      <dgm:spPr/>
    </dgm:pt>
    <dgm:pt modelId="{DFC6B904-7C0C-4DB5-B2F3-ACE14F17B4A6}" type="pres">
      <dgm:prSet presAssocID="{B51F4BA3-F89B-4A01-8391-51884D97EB2B}" presName="compNode" presStyleCnt="0"/>
      <dgm:spPr/>
    </dgm:pt>
    <dgm:pt modelId="{D7504ACF-54A8-4BA5-A27C-1448E2A29416}" type="pres">
      <dgm:prSet presAssocID="{B51F4BA3-F89B-4A01-8391-51884D97EB2B}" presName="aNode" presStyleLbl="bgShp" presStyleIdx="2" presStyleCnt="3"/>
      <dgm:spPr/>
    </dgm:pt>
    <dgm:pt modelId="{2E24BED2-5FB1-4E56-8B2B-B6995E3343A3}" type="pres">
      <dgm:prSet presAssocID="{B51F4BA3-F89B-4A01-8391-51884D97EB2B}" presName="textNode" presStyleLbl="bgShp" presStyleIdx="2" presStyleCnt="3"/>
      <dgm:spPr/>
    </dgm:pt>
    <dgm:pt modelId="{6DB07893-7FFB-4A2D-BA19-1BE3F0A50F12}" type="pres">
      <dgm:prSet presAssocID="{B51F4BA3-F89B-4A01-8391-51884D97EB2B}" presName="compChildNode" presStyleCnt="0"/>
      <dgm:spPr/>
    </dgm:pt>
    <dgm:pt modelId="{2FC3C069-EB58-4B58-A83E-23B93376492A}" type="pres">
      <dgm:prSet presAssocID="{B51F4BA3-F89B-4A01-8391-51884D97EB2B}" presName="theInnerList" presStyleCnt="0"/>
      <dgm:spPr/>
    </dgm:pt>
    <dgm:pt modelId="{BDA2FEAE-C8D5-4E6E-9B75-0EE40BB3D497}" type="pres">
      <dgm:prSet presAssocID="{2BC6C542-F37C-468C-A074-B4D37B7C5DBC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C02C7E2A-5C80-4CB8-A9CB-BA0818503B4E}" type="presOf" srcId="{7A325091-05BC-4786-A023-BCE4FDFAF46D}" destId="{CD01D6F0-A153-4D3F-9E9B-D8E7CD0FD839}" srcOrd="1" destOrd="0" presId="urn:microsoft.com/office/officeart/2005/8/layout/lProcess2"/>
    <dgm:cxn modelId="{B3ACE36A-4311-439C-865D-406ECD01F189}" type="presOf" srcId="{B51F4BA3-F89B-4A01-8391-51884D97EB2B}" destId="{D7504ACF-54A8-4BA5-A27C-1448E2A29416}" srcOrd="0" destOrd="0" presId="urn:microsoft.com/office/officeart/2005/8/layout/lProcess2"/>
    <dgm:cxn modelId="{9AC82F50-218A-47CD-8DC3-12520274E53A}" type="presOf" srcId="{EEE991F8-548E-4F4D-B136-FC7E60821324}" destId="{D739465C-30DD-49C0-8DBB-705E6D8238CF}" srcOrd="0" destOrd="0" presId="urn:microsoft.com/office/officeart/2005/8/layout/lProcess2"/>
    <dgm:cxn modelId="{11F24350-E7C6-4806-AA66-5B5DB64F785B}" type="presOf" srcId="{3C92F249-2413-466A-913D-E03E6A7B345F}" destId="{0FDEB6C5-6701-4E8D-BF77-DD05AE2AEDD1}" srcOrd="1" destOrd="0" presId="urn:microsoft.com/office/officeart/2005/8/layout/lProcess2"/>
    <dgm:cxn modelId="{6DE94553-C76D-4EB5-9565-6E490D91C226}" srcId="{0BDB4FA3-1A44-4FBA-A36E-5141ACBA68EB}" destId="{B51F4BA3-F89B-4A01-8391-51884D97EB2B}" srcOrd="2" destOrd="0" parTransId="{42390285-CCE0-48CA-AB41-69D4D1807D3F}" sibTransId="{A4F13D39-822A-48DB-8F96-8FCAE94FCF3F}"/>
    <dgm:cxn modelId="{ADF67984-F054-4D64-8E45-BB8F9EE5B460}" type="presOf" srcId="{B51F4BA3-F89B-4A01-8391-51884D97EB2B}" destId="{2E24BED2-5FB1-4E56-8B2B-B6995E3343A3}" srcOrd="1" destOrd="0" presId="urn:microsoft.com/office/officeart/2005/8/layout/lProcess2"/>
    <dgm:cxn modelId="{EDE38586-A44C-4857-956E-100ED943FBF5}" type="presOf" srcId="{3C92F249-2413-466A-913D-E03E6A7B345F}" destId="{6CB5A7DB-EFD3-41A7-AD65-7EBB1D2960F3}" srcOrd="0" destOrd="0" presId="urn:microsoft.com/office/officeart/2005/8/layout/lProcess2"/>
    <dgm:cxn modelId="{C4EB839D-398B-47C3-A4B9-CBD8D038C214}" srcId="{7A325091-05BC-4786-A023-BCE4FDFAF46D}" destId="{EEE991F8-548E-4F4D-B136-FC7E60821324}" srcOrd="0" destOrd="0" parTransId="{6A91B2A3-8D29-48FF-9807-162B505AFE45}" sibTransId="{7FD6B18E-0051-4571-931E-C5A3312FD56F}"/>
    <dgm:cxn modelId="{3A389AA1-B848-48FF-BD2B-3B2519791950}" srcId="{B51F4BA3-F89B-4A01-8391-51884D97EB2B}" destId="{2BC6C542-F37C-468C-A074-B4D37B7C5DBC}" srcOrd="0" destOrd="0" parTransId="{27C9063E-E2C1-43F5-A188-21F7C992F912}" sibTransId="{013B508D-1552-40AB-8B89-5D1B1C3104C5}"/>
    <dgm:cxn modelId="{B7BAE8A7-1526-44EC-B76B-1FEBA57A57E7}" srcId="{3C92F249-2413-466A-913D-E03E6A7B345F}" destId="{C231F74B-8E58-4AD3-91CE-3E71155B298A}" srcOrd="0" destOrd="0" parTransId="{91F2AEEF-786A-4106-847F-5F4E4A74D0A6}" sibTransId="{D3B8F103-C525-4B48-A9A7-5CDCC186F309}"/>
    <dgm:cxn modelId="{7FEF52B4-A5D4-41E0-A7CE-65F9648143F2}" srcId="{0BDB4FA3-1A44-4FBA-A36E-5141ACBA68EB}" destId="{7A325091-05BC-4786-A023-BCE4FDFAF46D}" srcOrd="0" destOrd="0" parTransId="{872B5E94-3C21-4F47-9799-D90F0B500BA0}" sibTransId="{A3E2C384-CA32-4EE7-A743-6E5E613ADDD5}"/>
    <dgm:cxn modelId="{C01CBDB5-41BC-47E3-B65D-D0F4D55F6ED8}" type="presOf" srcId="{7A325091-05BC-4786-A023-BCE4FDFAF46D}" destId="{3BA0012C-7F30-4CD5-A12C-2F1624F4C4D0}" srcOrd="0" destOrd="0" presId="urn:microsoft.com/office/officeart/2005/8/layout/lProcess2"/>
    <dgm:cxn modelId="{9B83E0CA-4B38-42D6-B4E9-BEFA0D28F9A3}" type="presOf" srcId="{0BDB4FA3-1A44-4FBA-A36E-5141ACBA68EB}" destId="{54A23058-05FB-405D-BBDD-2DA60FADE36A}" srcOrd="0" destOrd="0" presId="urn:microsoft.com/office/officeart/2005/8/layout/lProcess2"/>
    <dgm:cxn modelId="{69FB85D8-D082-4FC5-BC11-070C24EBD2DB}" srcId="{0BDB4FA3-1A44-4FBA-A36E-5141ACBA68EB}" destId="{3C92F249-2413-466A-913D-E03E6A7B345F}" srcOrd="1" destOrd="0" parTransId="{34FCA5DF-762E-4011-9E41-C30F81E05C49}" sibTransId="{CD05CBBB-A22D-433A-A74A-26C20AD81385}"/>
    <dgm:cxn modelId="{30E007DF-81A5-4F33-A466-65019CD994DA}" type="presOf" srcId="{2BC6C542-F37C-468C-A074-B4D37B7C5DBC}" destId="{BDA2FEAE-C8D5-4E6E-9B75-0EE40BB3D497}" srcOrd="0" destOrd="0" presId="urn:microsoft.com/office/officeart/2005/8/layout/lProcess2"/>
    <dgm:cxn modelId="{9CAD02FE-9744-45B3-BF4F-C4D56BF0AD38}" type="presOf" srcId="{C231F74B-8E58-4AD3-91CE-3E71155B298A}" destId="{07FB0458-193F-40C7-BD3D-EB980821C819}" srcOrd="0" destOrd="0" presId="urn:microsoft.com/office/officeart/2005/8/layout/lProcess2"/>
    <dgm:cxn modelId="{81816506-68C9-4985-9E7A-95970F3AFC8C}" type="presParOf" srcId="{54A23058-05FB-405D-BBDD-2DA60FADE36A}" destId="{8C66F22C-1219-4013-A78A-488DD0402E9F}" srcOrd="0" destOrd="0" presId="urn:microsoft.com/office/officeart/2005/8/layout/lProcess2"/>
    <dgm:cxn modelId="{C204C353-606F-4B53-95AA-D61511B36664}" type="presParOf" srcId="{8C66F22C-1219-4013-A78A-488DD0402E9F}" destId="{3BA0012C-7F30-4CD5-A12C-2F1624F4C4D0}" srcOrd="0" destOrd="0" presId="urn:microsoft.com/office/officeart/2005/8/layout/lProcess2"/>
    <dgm:cxn modelId="{EC4AA754-39E6-4DD1-AD04-B305C673E65C}" type="presParOf" srcId="{8C66F22C-1219-4013-A78A-488DD0402E9F}" destId="{CD01D6F0-A153-4D3F-9E9B-D8E7CD0FD839}" srcOrd="1" destOrd="0" presId="urn:microsoft.com/office/officeart/2005/8/layout/lProcess2"/>
    <dgm:cxn modelId="{E8BFA184-8B8D-4292-8431-1F427A134D99}" type="presParOf" srcId="{8C66F22C-1219-4013-A78A-488DD0402E9F}" destId="{1D251760-4E30-44C6-BE9B-4A4766651C40}" srcOrd="2" destOrd="0" presId="urn:microsoft.com/office/officeart/2005/8/layout/lProcess2"/>
    <dgm:cxn modelId="{85DFFC3B-9633-4B60-8520-8BB96D088CE7}" type="presParOf" srcId="{1D251760-4E30-44C6-BE9B-4A4766651C40}" destId="{E5C64C29-9EF3-4535-9F8B-5195BD67FDD0}" srcOrd="0" destOrd="0" presId="urn:microsoft.com/office/officeart/2005/8/layout/lProcess2"/>
    <dgm:cxn modelId="{684A44CF-0BA0-44EB-81D6-F20D813C009F}" type="presParOf" srcId="{E5C64C29-9EF3-4535-9F8B-5195BD67FDD0}" destId="{D739465C-30DD-49C0-8DBB-705E6D8238CF}" srcOrd="0" destOrd="0" presId="urn:microsoft.com/office/officeart/2005/8/layout/lProcess2"/>
    <dgm:cxn modelId="{9F23E42A-7D20-4840-BD09-BE69C1EC2070}" type="presParOf" srcId="{54A23058-05FB-405D-BBDD-2DA60FADE36A}" destId="{81E26BF2-35F4-4D18-90C0-6282AC0FB0F7}" srcOrd="1" destOrd="0" presId="urn:microsoft.com/office/officeart/2005/8/layout/lProcess2"/>
    <dgm:cxn modelId="{B16BEF80-145D-44F4-A51B-438FA07A2E2E}" type="presParOf" srcId="{54A23058-05FB-405D-BBDD-2DA60FADE36A}" destId="{32EA3BC9-4357-48C4-ADFB-5E83B973901E}" srcOrd="2" destOrd="0" presId="urn:microsoft.com/office/officeart/2005/8/layout/lProcess2"/>
    <dgm:cxn modelId="{2D7C5873-0480-4728-B60D-0E4FE64B6D1E}" type="presParOf" srcId="{32EA3BC9-4357-48C4-ADFB-5E83B973901E}" destId="{6CB5A7DB-EFD3-41A7-AD65-7EBB1D2960F3}" srcOrd="0" destOrd="0" presId="urn:microsoft.com/office/officeart/2005/8/layout/lProcess2"/>
    <dgm:cxn modelId="{D724523F-1090-4EDE-9639-705707BA27D0}" type="presParOf" srcId="{32EA3BC9-4357-48C4-ADFB-5E83B973901E}" destId="{0FDEB6C5-6701-4E8D-BF77-DD05AE2AEDD1}" srcOrd="1" destOrd="0" presId="urn:microsoft.com/office/officeart/2005/8/layout/lProcess2"/>
    <dgm:cxn modelId="{5B9A4C63-C610-4DBA-B302-9277BCEB24AA}" type="presParOf" srcId="{32EA3BC9-4357-48C4-ADFB-5E83B973901E}" destId="{6DE3CB5C-E9B8-49FC-AAB5-9D626372703A}" srcOrd="2" destOrd="0" presId="urn:microsoft.com/office/officeart/2005/8/layout/lProcess2"/>
    <dgm:cxn modelId="{F124C295-13CC-40C3-8599-B89B95ED5318}" type="presParOf" srcId="{6DE3CB5C-E9B8-49FC-AAB5-9D626372703A}" destId="{C882AB92-B44B-4844-8BC8-FA971BF5943D}" srcOrd="0" destOrd="0" presId="urn:microsoft.com/office/officeart/2005/8/layout/lProcess2"/>
    <dgm:cxn modelId="{017F2F97-5E57-4CF3-84FF-4B63F908CB89}" type="presParOf" srcId="{C882AB92-B44B-4844-8BC8-FA971BF5943D}" destId="{07FB0458-193F-40C7-BD3D-EB980821C819}" srcOrd="0" destOrd="0" presId="urn:microsoft.com/office/officeart/2005/8/layout/lProcess2"/>
    <dgm:cxn modelId="{3BA37C45-7368-429A-B720-40CFC5330074}" type="presParOf" srcId="{54A23058-05FB-405D-BBDD-2DA60FADE36A}" destId="{7B29C767-EE4D-4214-A6C3-D5889C7B1B06}" srcOrd="3" destOrd="0" presId="urn:microsoft.com/office/officeart/2005/8/layout/lProcess2"/>
    <dgm:cxn modelId="{0283A62B-5136-470D-8945-CD3DAF8C006B}" type="presParOf" srcId="{54A23058-05FB-405D-BBDD-2DA60FADE36A}" destId="{DFC6B904-7C0C-4DB5-B2F3-ACE14F17B4A6}" srcOrd="4" destOrd="0" presId="urn:microsoft.com/office/officeart/2005/8/layout/lProcess2"/>
    <dgm:cxn modelId="{850D19A5-7EA7-4E9D-B674-9F548C0D9A16}" type="presParOf" srcId="{DFC6B904-7C0C-4DB5-B2F3-ACE14F17B4A6}" destId="{D7504ACF-54A8-4BA5-A27C-1448E2A29416}" srcOrd="0" destOrd="0" presId="urn:microsoft.com/office/officeart/2005/8/layout/lProcess2"/>
    <dgm:cxn modelId="{D09139D5-7828-4186-9655-B5011EC16640}" type="presParOf" srcId="{DFC6B904-7C0C-4DB5-B2F3-ACE14F17B4A6}" destId="{2E24BED2-5FB1-4E56-8B2B-B6995E3343A3}" srcOrd="1" destOrd="0" presId="urn:microsoft.com/office/officeart/2005/8/layout/lProcess2"/>
    <dgm:cxn modelId="{9161E6B5-D03D-4D28-B9BA-4A04201E4192}" type="presParOf" srcId="{DFC6B904-7C0C-4DB5-B2F3-ACE14F17B4A6}" destId="{6DB07893-7FFB-4A2D-BA19-1BE3F0A50F12}" srcOrd="2" destOrd="0" presId="urn:microsoft.com/office/officeart/2005/8/layout/lProcess2"/>
    <dgm:cxn modelId="{D40A0FFB-8E9B-4EE9-A0DB-8392CE8DB801}" type="presParOf" srcId="{6DB07893-7FFB-4A2D-BA19-1BE3F0A50F12}" destId="{2FC3C069-EB58-4B58-A83E-23B93376492A}" srcOrd="0" destOrd="0" presId="urn:microsoft.com/office/officeart/2005/8/layout/lProcess2"/>
    <dgm:cxn modelId="{53BA2B20-C4CA-40E9-B808-0301D4E6C6DB}" type="presParOf" srcId="{2FC3C069-EB58-4B58-A83E-23B93376492A}" destId="{BDA2FEAE-C8D5-4E6E-9B75-0EE40BB3D497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BDB4FA3-1A44-4FBA-A36E-5141ACBA68EB}" type="doc">
      <dgm:prSet loTypeId="urn:microsoft.com/office/officeart/2005/8/layout/lProcess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7A325091-05BC-4786-A023-BCE4FDFAF46D}">
      <dgm:prSet phldrT="[Text]" custT="1"/>
      <dgm:spPr/>
      <dgm:t>
        <a:bodyPr/>
        <a:lstStyle/>
        <a:p>
          <a:r>
            <a:rPr lang="en-GB" sz="1200" b="0" dirty="0"/>
            <a:t>Database Throughput</a:t>
          </a:r>
        </a:p>
      </dgm:t>
    </dgm:pt>
    <dgm:pt modelId="{872B5E94-3C21-4F47-9799-D90F0B500BA0}" type="parTrans" cxnId="{7FEF52B4-A5D4-41E0-A7CE-65F9648143F2}">
      <dgm:prSet/>
      <dgm:spPr/>
      <dgm:t>
        <a:bodyPr/>
        <a:lstStyle/>
        <a:p>
          <a:endParaRPr lang="en-GB"/>
        </a:p>
      </dgm:t>
    </dgm:pt>
    <dgm:pt modelId="{A3E2C384-CA32-4EE7-A743-6E5E613ADDD5}" type="sibTrans" cxnId="{7FEF52B4-A5D4-41E0-A7CE-65F9648143F2}">
      <dgm:prSet/>
      <dgm:spPr/>
      <dgm:t>
        <a:bodyPr/>
        <a:lstStyle/>
        <a:p>
          <a:endParaRPr lang="en-GB"/>
        </a:p>
      </dgm:t>
    </dgm:pt>
    <dgm:pt modelId="{B60B1B12-FE08-42D9-B05B-F115CEB4E9E3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GB" sz="1200" b="0" dirty="0"/>
            <a:t>Latency</a:t>
          </a:r>
        </a:p>
      </dgm:t>
    </dgm:pt>
    <dgm:pt modelId="{2C1F6021-A73F-4E7E-A25B-B0C5A8FA6C50}" type="parTrans" cxnId="{6E30F4AF-22FA-4E04-99BF-F665B3624EF2}">
      <dgm:prSet/>
      <dgm:spPr/>
      <dgm:t>
        <a:bodyPr/>
        <a:lstStyle/>
        <a:p>
          <a:endParaRPr lang="en-GB"/>
        </a:p>
      </dgm:t>
    </dgm:pt>
    <dgm:pt modelId="{FBD0D5DE-3211-4ED5-9017-503D02F6A1D5}" type="sibTrans" cxnId="{6E30F4AF-22FA-4E04-99BF-F665B3624EF2}">
      <dgm:prSet/>
      <dgm:spPr/>
      <dgm:t>
        <a:bodyPr/>
        <a:lstStyle/>
        <a:p>
          <a:endParaRPr lang="en-GB"/>
        </a:p>
      </dgm:t>
    </dgm:pt>
    <dgm:pt modelId="{7F34F710-30A7-4D54-9746-078B9AF38600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GB" sz="1200" b="0" dirty="0"/>
            <a:t>Storage Costs</a:t>
          </a:r>
        </a:p>
      </dgm:t>
    </dgm:pt>
    <dgm:pt modelId="{A57C7708-8C2C-4468-840E-FF5BE6F0CC97}" type="parTrans" cxnId="{667299DE-858C-4C86-A44F-AD8374184C6C}">
      <dgm:prSet/>
      <dgm:spPr/>
      <dgm:t>
        <a:bodyPr/>
        <a:lstStyle/>
        <a:p>
          <a:endParaRPr lang="en-GB"/>
        </a:p>
      </dgm:t>
    </dgm:pt>
    <dgm:pt modelId="{B38DE2A2-423C-4D3E-A6CF-850859E58D3D}" type="sibTrans" cxnId="{667299DE-858C-4C86-A44F-AD8374184C6C}">
      <dgm:prSet/>
      <dgm:spPr/>
      <dgm:t>
        <a:bodyPr/>
        <a:lstStyle/>
        <a:p>
          <a:endParaRPr lang="en-GB"/>
        </a:p>
      </dgm:t>
    </dgm:pt>
    <dgm:pt modelId="{318BF3E2-A638-4980-A504-673415D49F9F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GB" sz="1200" b="0" dirty="0"/>
            <a:t>GCS bucket costs increase with bigger media</a:t>
          </a:r>
        </a:p>
      </dgm:t>
    </dgm:pt>
    <dgm:pt modelId="{F52F59BE-8ABE-4F56-A080-DBE18AC953AE}" type="parTrans" cxnId="{1F86B3F5-F39A-4FF5-907A-4E883AE6EEA3}">
      <dgm:prSet/>
      <dgm:spPr/>
      <dgm:t>
        <a:bodyPr/>
        <a:lstStyle/>
        <a:p>
          <a:endParaRPr lang="en-GB"/>
        </a:p>
      </dgm:t>
    </dgm:pt>
    <dgm:pt modelId="{E09CFA32-6816-4649-9050-4026E9FE919C}" type="sibTrans" cxnId="{1F86B3F5-F39A-4FF5-907A-4E883AE6EEA3}">
      <dgm:prSet/>
      <dgm:spPr/>
      <dgm:t>
        <a:bodyPr/>
        <a:lstStyle/>
        <a:p>
          <a:endParaRPr lang="en-GB"/>
        </a:p>
      </dgm:t>
    </dgm:pt>
    <dgm:pt modelId="{06AEF923-EDCD-4378-84EE-CCD667D23E77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GB" sz="1200" b="0" dirty="0"/>
            <a:t>Pub/Sub introduced delays</a:t>
          </a:r>
        </a:p>
      </dgm:t>
    </dgm:pt>
    <dgm:pt modelId="{D4BE62FE-9E65-4460-B9FC-946F1A64F572}" type="parTrans" cxnId="{B152478F-9A08-4780-A426-80FC4A8C7C63}">
      <dgm:prSet/>
      <dgm:spPr/>
      <dgm:t>
        <a:bodyPr/>
        <a:lstStyle/>
        <a:p>
          <a:endParaRPr lang="en-GB"/>
        </a:p>
      </dgm:t>
    </dgm:pt>
    <dgm:pt modelId="{2C460BAF-9EF1-4561-9B8E-4C021212D66F}" type="sibTrans" cxnId="{B152478F-9A08-4780-A426-80FC4A8C7C63}">
      <dgm:prSet/>
      <dgm:spPr/>
      <dgm:t>
        <a:bodyPr/>
        <a:lstStyle/>
        <a:p>
          <a:endParaRPr lang="en-GB"/>
        </a:p>
      </dgm:t>
    </dgm:pt>
    <dgm:pt modelId="{AFD6D362-0B81-4531-B5E7-2FD957298461}">
      <dgm:prSet phldrT="[Text]" custT="1"/>
      <dgm:spPr/>
      <dgm:t>
        <a:bodyPr/>
        <a:lstStyle/>
        <a:p>
          <a:r>
            <a:rPr lang="en-GB" sz="1200" b="0" dirty="0"/>
            <a:t>Concurrent uploads</a:t>
          </a:r>
        </a:p>
      </dgm:t>
    </dgm:pt>
    <dgm:pt modelId="{7911ABA2-F477-40B7-A13E-E4171ED0C6A0}" type="parTrans" cxnId="{52822559-6DD6-4CF9-8E77-A6188619BE6B}">
      <dgm:prSet/>
      <dgm:spPr/>
      <dgm:t>
        <a:bodyPr/>
        <a:lstStyle/>
        <a:p>
          <a:endParaRPr lang="en-GB"/>
        </a:p>
      </dgm:t>
    </dgm:pt>
    <dgm:pt modelId="{59131B81-B0ED-4CE5-8AA7-44EA9AB79FF9}" type="sibTrans" cxnId="{52822559-6DD6-4CF9-8E77-A6188619BE6B}">
      <dgm:prSet/>
      <dgm:spPr/>
      <dgm:t>
        <a:bodyPr/>
        <a:lstStyle/>
        <a:p>
          <a:endParaRPr lang="en-GB"/>
        </a:p>
      </dgm:t>
    </dgm:pt>
    <dgm:pt modelId="{54A23058-05FB-405D-BBDD-2DA60FADE36A}" type="pres">
      <dgm:prSet presAssocID="{0BDB4FA3-1A44-4FBA-A36E-5141ACBA68EB}" presName="theList" presStyleCnt="0">
        <dgm:presLayoutVars>
          <dgm:dir/>
          <dgm:animLvl val="lvl"/>
          <dgm:resizeHandles val="exact"/>
        </dgm:presLayoutVars>
      </dgm:prSet>
      <dgm:spPr/>
    </dgm:pt>
    <dgm:pt modelId="{8C66F22C-1219-4013-A78A-488DD0402E9F}" type="pres">
      <dgm:prSet presAssocID="{7A325091-05BC-4786-A023-BCE4FDFAF46D}" presName="compNode" presStyleCnt="0"/>
      <dgm:spPr/>
    </dgm:pt>
    <dgm:pt modelId="{3BA0012C-7F30-4CD5-A12C-2F1624F4C4D0}" type="pres">
      <dgm:prSet presAssocID="{7A325091-05BC-4786-A023-BCE4FDFAF46D}" presName="aNode" presStyleLbl="bgShp" presStyleIdx="0" presStyleCnt="3" custLinFactNeighborX="-92349" custLinFactNeighborY="45347"/>
      <dgm:spPr/>
    </dgm:pt>
    <dgm:pt modelId="{CD01D6F0-A153-4D3F-9E9B-D8E7CD0FD839}" type="pres">
      <dgm:prSet presAssocID="{7A325091-05BC-4786-A023-BCE4FDFAF46D}" presName="textNode" presStyleLbl="bgShp" presStyleIdx="0" presStyleCnt="3"/>
      <dgm:spPr/>
    </dgm:pt>
    <dgm:pt modelId="{1D251760-4E30-44C6-BE9B-4A4766651C40}" type="pres">
      <dgm:prSet presAssocID="{7A325091-05BC-4786-A023-BCE4FDFAF46D}" presName="compChildNode" presStyleCnt="0"/>
      <dgm:spPr/>
    </dgm:pt>
    <dgm:pt modelId="{E5C64C29-9EF3-4535-9F8B-5195BD67FDD0}" type="pres">
      <dgm:prSet presAssocID="{7A325091-05BC-4786-A023-BCE4FDFAF46D}" presName="theInnerList" presStyleCnt="0"/>
      <dgm:spPr/>
    </dgm:pt>
    <dgm:pt modelId="{8CA38745-A5A9-4719-8234-FBF5510B3285}" type="pres">
      <dgm:prSet presAssocID="{AFD6D362-0B81-4531-B5E7-2FD957298461}" presName="childNode" presStyleLbl="node1" presStyleIdx="0" presStyleCnt="3">
        <dgm:presLayoutVars>
          <dgm:bulletEnabled val="1"/>
        </dgm:presLayoutVars>
      </dgm:prSet>
      <dgm:spPr/>
    </dgm:pt>
    <dgm:pt modelId="{81E26BF2-35F4-4D18-90C0-6282AC0FB0F7}" type="pres">
      <dgm:prSet presAssocID="{7A325091-05BC-4786-A023-BCE4FDFAF46D}" presName="aSpace" presStyleCnt="0"/>
      <dgm:spPr/>
    </dgm:pt>
    <dgm:pt modelId="{86046D24-498E-4E3A-81D6-0D35DCBE2016}" type="pres">
      <dgm:prSet presAssocID="{B60B1B12-FE08-42D9-B05B-F115CEB4E9E3}" presName="compNode" presStyleCnt="0"/>
      <dgm:spPr/>
    </dgm:pt>
    <dgm:pt modelId="{93470054-5B7C-4416-BEF1-1B0751FF5F9D}" type="pres">
      <dgm:prSet presAssocID="{B60B1B12-FE08-42D9-B05B-F115CEB4E9E3}" presName="aNode" presStyleLbl="bgShp" presStyleIdx="1" presStyleCnt="3"/>
      <dgm:spPr/>
    </dgm:pt>
    <dgm:pt modelId="{2E494A8B-2620-420A-A4E2-5A2DCD9AD114}" type="pres">
      <dgm:prSet presAssocID="{B60B1B12-FE08-42D9-B05B-F115CEB4E9E3}" presName="textNode" presStyleLbl="bgShp" presStyleIdx="1" presStyleCnt="3"/>
      <dgm:spPr/>
    </dgm:pt>
    <dgm:pt modelId="{D2111BDF-D335-4A6B-8044-3BD93909E1DF}" type="pres">
      <dgm:prSet presAssocID="{B60B1B12-FE08-42D9-B05B-F115CEB4E9E3}" presName="compChildNode" presStyleCnt="0"/>
      <dgm:spPr/>
    </dgm:pt>
    <dgm:pt modelId="{3706A4B7-DF89-43D4-A58B-7E60005AE517}" type="pres">
      <dgm:prSet presAssocID="{B60B1B12-FE08-42D9-B05B-F115CEB4E9E3}" presName="theInnerList" presStyleCnt="0"/>
      <dgm:spPr/>
    </dgm:pt>
    <dgm:pt modelId="{772D9C09-6683-4D9A-808F-3B9FBF865FD3}" type="pres">
      <dgm:prSet presAssocID="{06AEF923-EDCD-4378-84EE-CCD667D23E77}" presName="childNode" presStyleLbl="node1" presStyleIdx="1" presStyleCnt="3">
        <dgm:presLayoutVars>
          <dgm:bulletEnabled val="1"/>
        </dgm:presLayoutVars>
      </dgm:prSet>
      <dgm:spPr/>
    </dgm:pt>
    <dgm:pt modelId="{63254331-99E0-4CC8-A57B-41606D81F24B}" type="pres">
      <dgm:prSet presAssocID="{B60B1B12-FE08-42D9-B05B-F115CEB4E9E3}" presName="aSpace" presStyleCnt="0"/>
      <dgm:spPr/>
    </dgm:pt>
    <dgm:pt modelId="{882F584C-8E05-49DD-8F53-340EE85D0270}" type="pres">
      <dgm:prSet presAssocID="{7F34F710-30A7-4D54-9746-078B9AF38600}" presName="compNode" presStyleCnt="0"/>
      <dgm:spPr/>
    </dgm:pt>
    <dgm:pt modelId="{6955656E-74BD-48B9-AD38-F126DBBF4CED}" type="pres">
      <dgm:prSet presAssocID="{7F34F710-30A7-4D54-9746-078B9AF38600}" presName="aNode" presStyleLbl="bgShp" presStyleIdx="2" presStyleCnt="3"/>
      <dgm:spPr/>
    </dgm:pt>
    <dgm:pt modelId="{A92DA853-F208-40E3-ABE1-9194F9CB4C55}" type="pres">
      <dgm:prSet presAssocID="{7F34F710-30A7-4D54-9746-078B9AF38600}" presName="textNode" presStyleLbl="bgShp" presStyleIdx="2" presStyleCnt="3"/>
      <dgm:spPr/>
    </dgm:pt>
    <dgm:pt modelId="{597AFF9F-51E3-446C-A899-E27411D30F38}" type="pres">
      <dgm:prSet presAssocID="{7F34F710-30A7-4D54-9746-078B9AF38600}" presName="compChildNode" presStyleCnt="0"/>
      <dgm:spPr/>
    </dgm:pt>
    <dgm:pt modelId="{CC3143B9-9302-4478-8FD1-59B087A61B0B}" type="pres">
      <dgm:prSet presAssocID="{7F34F710-30A7-4D54-9746-078B9AF38600}" presName="theInnerList" presStyleCnt="0"/>
      <dgm:spPr/>
    </dgm:pt>
    <dgm:pt modelId="{5DD4348A-77A6-48B6-A783-8B7C5D5EAC0F}" type="pres">
      <dgm:prSet presAssocID="{318BF3E2-A638-4980-A504-673415D49F9F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0E636D1D-2C36-4D11-B6A5-2163B591DD94}" type="presOf" srcId="{AFD6D362-0B81-4531-B5E7-2FD957298461}" destId="{8CA38745-A5A9-4719-8234-FBF5510B3285}" srcOrd="0" destOrd="0" presId="urn:microsoft.com/office/officeart/2005/8/layout/lProcess2"/>
    <dgm:cxn modelId="{C02C7E2A-5C80-4CB8-A9CB-BA0818503B4E}" type="presOf" srcId="{7A325091-05BC-4786-A023-BCE4FDFAF46D}" destId="{CD01D6F0-A153-4D3F-9E9B-D8E7CD0FD839}" srcOrd="1" destOrd="0" presId="urn:microsoft.com/office/officeart/2005/8/layout/lProcess2"/>
    <dgm:cxn modelId="{4ED78455-854E-4698-8167-C28FB8A2482D}" type="presOf" srcId="{318BF3E2-A638-4980-A504-673415D49F9F}" destId="{5DD4348A-77A6-48B6-A783-8B7C5D5EAC0F}" srcOrd="0" destOrd="0" presId="urn:microsoft.com/office/officeart/2005/8/layout/lProcess2"/>
    <dgm:cxn modelId="{52822559-6DD6-4CF9-8E77-A6188619BE6B}" srcId="{7A325091-05BC-4786-A023-BCE4FDFAF46D}" destId="{AFD6D362-0B81-4531-B5E7-2FD957298461}" srcOrd="0" destOrd="0" parTransId="{7911ABA2-F477-40B7-A13E-E4171ED0C6A0}" sibTransId="{59131B81-B0ED-4CE5-8AA7-44EA9AB79FF9}"/>
    <dgm:cxn modelId="{321CA480-DEE6-4383-AE8E-3DFCDC727371}" type="presOf" srcId="{B60B1B12-FE08-42D9-B05B-F115CEB4E9E3}" destId="{93470054-5B7C-4416-BEF1-1B0751FF5F9D}" srcOrd="0" destOrd="0" presId="urn:microsoft.com/office/officeart/2005/8/layout/lProcess2"/>
    <dgm:cxn modelId="{2BE2458F-9BA7-4F3D-9ED3-41C690BE47FF}" type="presOf" srcId="{7F34F710-30A7-4D54-9746-078B9AF38600}" destId="{6955656E-74BD-48B9-AD38-F126DBBF4CED}" srcOrd="0" destOrd="0" presId="urn:microsoft.com/office/officeart/2005/8/layout/lProcess2"/>
    <dgm:cxn modelId="{B152478F-9A08-4780-A426-80FC4A8C7C63}" srcId="{B60B1B12-FE08-42D9-B05B-F115CEB4E9E3}" destId="{06AEF923-EDCD-4378-84EE-CCD667D23E77}" srcOrd="0" destOrd="0" parTransId="{D4BE62FE-9E65-4460-B9FC-946F1A64F572}" sibTransId="{2C460BAF-9EF1-4561-9B8E-4C021212D66F}"/>
    <dgm:cxn modelId="{22BB49A5-A91B-4F09-8293-6A0DD68DA288}" type="presOf" srcId="{B60B1B12-FE08-42D9-B05B-F115CEB4E9E3}" destId="{2E494A8B-2620-420A-A4E2-5A2DCD9AD114}" srcOrd="1" destOrd="0" presId="urn:microsoft.com/office/officeart/2005/8/layout/lProcess2"/>
    <dgm:cxn modelId="{6E30F4AF-22FA-4E04-99BF-F665B3624EF2}" srcId="{0BDB4FA3-1A44-4FBA-A36E-5141ACBA68EB}" destId="{B60B1B12-FE08-42D9-B05B-F115CEB4E9E3}" srcOrd="1" destOrd="0" parTransId="{2C1F6021-A73F-4E7E-A25B-B0C5A8FA6C50}" sibTransId="{FBD0D5DE-3211-4ED5-9017-503D02F6A1D5}"/>
    <dgm:cxn modelId="{2D4F3AB4-81B9-41A8-8734-60801793EB82}" type="presOf" srcId="{7F34F710-30A7-4D54-9746-078B9AF38600}" destId="{A92DA853-F208-40E3-ABE1-9194F9CB4C55}" srcOrd="1" destOrd="0" presId="urn:microsoft.com/office/officeart/2005/8/layout/lProcess2"/>
    <dgm:cxn modelId="{7FEF52B4-A5D4-41E0-A7CE-65F9648143F2}" srcId="{0BDB4FA3-1A44-4FBA-A36E-5141ACBA68EB}" destId="{7A325091-05BC-4786-A023-BCE4FDFAF46D}" srcOrd="0" destOrd="0" parTransId="{872B5E94-3C21-4F47-9799-D90F0B500BA0}" sibTransId="{A3E2C384-CA32-4EE7-A743-6E5E613ADDD5}"/>
    <dgm:cxn modelId="{C01CBDB5-41BC-47E3-B65D-D0F4D55F6ED8}" type="presOf" srcId="{7A325091-05BC-4786-A023-BCE4FDFAF46D}" destId="{3BA0012C-7F30-4CD5-A12C-2F1624F4C4D0}" srcOrd="0" destOrd="0" presId="urn:microsoft.com/office/officeart/2005/8/layout/lProcess2"/>
    <dgm:cxn modelId="{9B83E0CA-4B38-42D6-B4E9-BEFA0D28F9A3}" type="presOf" srcId="{0BDB4FA3-1A44-4FBA-A36E-5141ACBA68EB}" destId="{54A23058-05FB-405D-BBDD-2DA60FADE36A}" srcOrd="0" destOrd="0" presId="urn:microsoft.com/office/officeart/2005/8/layout/lProcess2"/>
    <dgm:cxn modelId="{667299DE-858C-4C86-A44F-AD8374184C6C}" srcId="{0BDB4FA3-1A44-4FBA-A36E-5141ACBA68EB}" destId="{7F34F710-30A7-4D54-9746-078B9AF38600}" srcOrd="2" destOrd="0" parTransId="{A57C7708-8C2C-4468-840E-FF5BE6F0CC97}" sibTransId="{B38DE2A2-423C-4D3E-A6CF-850859E58D3D}"/>
    <dgm:cxn modelId="{EFB0A8E7-BFA1-41C8-A8DB-AC559C177821}" type="presOf" srcId="{06AEF923-EDCD-4378-84EE-CCD667D23E77}" destId="{772D9C09-6683-4D9A-808F-3B9FBF865FD3}" srcOrd="0" destOrd="0" presId="urn:microsoft.com/office/officeart/2005/8/layout/lProcess2"/>
    <dgm:cxn modelId="{1F86B3F5-F39A-4FF5-907A-4E883AE6EEA3}" srcId="{7F34F710-30A7-4D54-9746-078B9AF38600}" destId="{318BF3E2-A638-4980-A504-673415D49F9F}" srcOrd="0" destOrd="0" parTransId="{F52F59BE-8ABE-4F56-A080-DBE18AC953AE}" sibTransId="{E09CFA32-6816-4649-9050-4026E9FE919C}"/>
    <dgm:cxn modelId="{81816506-68C9-4985-9E7A-95970F3AFC8C}" type="presParOf" srcId="{54A23058-05FB-405D-BBDD-2DA60FADE36A}" destId="{8C66F22C-1219-4013-A78A-488DD0402E9F}" srcOrd="0" destOrd="0" presId="urn:microsoft.com/office/officeart/2005/8/layout/lProcess2"/>
    <dgm:cxn modelId="{C204C353-606F-4B53-95AA-D61511B36664}" type="presParOf" srcId="{8C66F22C-1219-4013-A78A-488DD0402E9F}" destId="{3BA0012C-7F30-4CD5-A12C-2F1624F4C4D0}" srcOrd="0" destOrd="0" presId="urn:microsoft.com/office/officeart/2005/8/layout/lProcess2"/>
    <dgm:cxn modelId="{EC4AA754-39E6-4DD1-AD04-B305C673E65C}" type="presParOf" srcId="{8C66F22C-1219-4013-A78A-488DD0402E9F}" destId="{CD01D6F0-A153-4D3F-9E9B-D8E7CD0FD839}" srcOrd="1" destOrd="0" presId="urn:microsoft.com/office/officeart/2005/8/layout/lProcess2"/>
    <dgm:cxn modelId="{E8BFA184-8B8D-4292-8431-1F427A134D99}" type="presParOf" srcId="{8C66F22C-1219-4013-A78A-488DD0402E9F}" destId="{1D251760-4E30-44C6-BE9B-4A4766651C40}" srcOrd="2" destOrd="0" presId="urn:microsoft.com/office/officeart/2005/8/layout/lProcess2"/>
    <dgm:cxn modelId="{85DFFC3B-9633-4B60-8520-8BB96D088CE7}" type="presParOf" srcId="{1D251760-4E30-44C6-BE9B-4A4766651C40}" destId="{E5C64C29-9EF3-4535-9F8B-5195BD67FDD0}" srcOrd="0" destOrd="0" presId="urn:microsoft.com/office/officeart/2005/8/layout/lProcess2"/>
    <dgm:cxn modelId="{701D7325-E5B8-4E0F-AF4B-C2E9CF0FABC3}" type="presParOf" srcId="{E5C64C29-9EF3-4535-9F8B-5195BD67FDD0}" destId="{8CA38745-A5A9-4719-8234-FBF5510B3285}" srcOrd="0" destOrd="0" presId="urn:microsoft.com/office/officeart/2005/8/layout/lProcess2"/>
    <dgm:cxn modelId="{9F23E42A-7D20-4840-BD09-BE69C1EC2070}" type="presParOf" srcId="{54A23058-05FB-405D-BBDD-2DA60FADE36A}" destId="{81E26BF2-35F4-4D18-90C0-6282AC0FB0F7}" srcOrd="1" destOrd="0" presId="urn:microsoft.com/office/officeart/2005/8/layout/lProcess2"/>
    <dgm:cxn modelId="{1637EC0B-C6C6-485F-A552-1C62B674ECB0}" type="presParOf" srcId="{54A23058-05FB-405D-BBDD-2DA60FADE36A}" destId="{86046D24-498E-4E3A-81D6-0D35DCBE2016}" srcOrd="2" destOrd="0" presId="urn:microsoft.com/office/officeart/2005/8/layout/lProcess2"/>
    <dgm:cxn modelId="{7B447A73-019C-4E82-A47A-82BDA524F3F0}" type="presParOf" srcId="{86046D24-498E-4E3A-81D6-0D35DCBE2016}" destId="{93470054-5B7C-4416-BEF1-1B0751FF5F9D}" srcOrd="0" destOrd="0" presId="urn:microsoft.com/office/officeart/2005/8/layout/lProcess2"/>
    <dgm:cxn modelId="{9E839B05-D671-46ED-B70C-C0AD722F2080}" type="presParOf" srcId="{86046D24-498E-4E3A-81D6-0D35DCBE2016}" destId="{2E494A8B-2620-420A-A4E2-5A2DCD9AD114}" srcOrd="1" destOrd="0" presId="urn:microsoft.com/office/officeart/2005/8/layout/lProcess2"/>
    <dgm:cxn modelId="{4EAD1B72-B58A-4143-BE89-419034A318E6}" type="presParOf" srcId="{86046D24-498E-4E3A-81D6-0D35DCBE2016}" destId="{D2111BDF-D335-4A6B-8044-3BD93909E1DF}" srcOrd="2" destOrd="0" presId="urn:microsoft.com/office/officeart/2005/8/layout/lProcess2"/>
    <dgm:cxn modelId="{7AA2480F-8874-4B5F-A433-727A8EAC2709}" type="presParOf" srcId="{D2111BDF-D335-4A6B-8044-3BD93909E1DF}" destId="{3706A4B7-DF89-43D4-A58B-7E60005AE517}" srcOrd="0" destOrd="0" presId="urn:microsoft.com/office/officeart/2005/8/layout/lProcess2"/>
    <dgm:cxn modelId="{A0341DD4-91ED-4369-AA1C-7D4241491700}" type="presParOf" srcId="{3706A4B7-DF89-43D4-A58B-7E60005AE517}" destId="{772D9C09-6683-4D9A-808F-3B9FBF865FD3}" srcOrd="0" destOrd="0" presId="urn:microsoft.com/office/officeart/2005/8/layout/lProcess2"/>
    <dgm:cxn modelId="{7146618D-9E0F-4822-8432-F6893CF0CD35}" type="presParOf" srcId="{54A23058-05FB-405D-BBDD-2DA60FADE36A}" destId="{63254331-99E0-4CC8-A57B-41606D81F24B}" srcOrd="3" destOrd="0" presId="urn:microsoft.com/office/officeart/2005/8/layout/lProcess2"/>
    <dgm:cxn modelId="{796F9116-7404-4B6B-B4A0-D697C6A1B12D}" type="presParOf" srcId="{54A23058-05FB-405D-BBDD-2DA60FADE36A}" destId="{882F584C-8E05-49DD-8F53-340EE85D0270}" srcOrd="4" destOrd="0" presId="urn:microsoft.com/office/officeart/2005/8/layout/lProcess2"/>
    <dgm:cxn modelId="{F7B97AAC-AD73-41F4-A87C-FE13DDDED119}" type="presParOf" srcId="{882F584C-8E05-49DD-8F53-340EE85D0270}" destId="{6955656E-74BD-48B9-AD38-F126DBBF4CED}" srcOrd="0" destOrd="0" presId="urn:microsoft.com/office/officeart/2005/8/layout/lProcess2"/>
    <dgm:cxn modelId="{3C8C1E7D-AEE4-44F0-AEC0-35570963F1EB}" type="presParOf" srcId="{882F584C-8E05-49DD-8F53-340EE85D0270}" destId="{A92DA853-F208-40E3-ABE1-9194F9CB4C55}" srcOrd="1" destOrd="0" presId="urn:microsoft.com/office/officeart/2005/8/layout/lProcess2"/>
    <dgm:cxn modelId="{7D119282-53DC-4BC1-A662-30805A15FBE7}" type="presParOf" srcId="{882F584C-8E05-49DD-8F53-340EE85D0270}" destId="{597AFF9F-51E3-446C-A899-E27411D30F38}" srcOrd="2" destOrd="0" presId="urn:microsoft.com/office/officeart/2005/8/layout/lProcess2"/>
    <dgm:cxn modelId="{9EDD7F91-9C4D-47A0-AB78-DAA7580F7D4C}" type="presParOf" srcId="{597AFF9F-51E3-446C-A899-E27411D30F38}" destId="{CC3143B9-9302-4478-8FD1-59B087A61B0B}" srcOrd="0" destOrd="0" presId="urn:microsoft.com/office/officeart/2005/8/layout/lProcess2"/>
    <dgm:cxn modelId="{830FC452-9181-4FD0-BDD9-6CA54BFFB163}" type="presParOf" srcId="{CC3143B9-9302-4478-8FD1-59B087A61B0B}" destId="{5DD4348A-77A6-48B6-A783-8B7C5D5EAC0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0012C-7F30-4CD5-A12C-2F1624F4C4D0}">
      <dsp:nvSpPr>
        <dsp:cNvPr id="0" name=""/>
        <dsp:cNvSpPr/>
      </dsp:nvSpPr>
      <dsp:spPr>
        <a:xfrm>
          <a:off x="0" y="0"/>
          <a:ext cx="1330378" cy="31912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Frontend</a:t>
          </a:r>
          <a:endParaRPr lang="en-GB" sz="1200" kern="1200" dirty="0"/>
        </a:p>
      </dsp:txBody>
      <dsp:txXfrm>
        <a:off x="0" y="0"/>
        <a:ext cx="1330378" cy="957376"/>
      </dsp:txXfrm>
    </dsp:sp>
    <dsp:sp modelId="{20F76CE0-48BF-4279-AC21-F1D2C0EB6131}">
      <dsp:nvSpPr>
        <dsp:cNvPr id="0" name=""/>
        <dsp:cNvSpPr/>
      </dsp:nvSpPr>
      <dsp:spPr>
        <a:xfrm>
          <a:off x="134393" y="958311"/>
          <a:ext cx="1064302" cy="9622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GB" sz="1200" kern="1200" dirty="0"/>
            <a:t>upload.html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GB" sz="1200" kern="1200" dirty="0"/>
            <a:t> UI to upload media</a:t>
          </a:r>
        </a:p>
      </dsp:txBody>
      <dsp:txXfrm>
        <a:off x="162575" y="986493"/>
        <a:ext cx="1007938" cy="905843"/>
      </dsp:txXfrm>
    </dsp:sp>
    <dsp:sp modelId="{4729E4D5-27C4-4376-8218-CECCCDD063D6}">
      <dsp:nvSpPr>
        <dsp:cNvPr id="0" name=""/>
        <dsp:cNvSpPr/>
      </dsp:nvSpPr>
      <dsp:spPr>
        <a:xfrm>
          <a:off x="134393" y="2068550"/>
          <a:ext cx="1064302" cy="9622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GB" sz="1200" kern="1200" dirty="0"/>
            <a:t>display.html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GB" sz="1200" kern="1200" dirty="0"/>
            <a:t> UI to display scheduled media</a:t>
          </a:r>
        </a:p>
      </dsp:txBody>
      <dsp:txXfrm>
        <a:off x="162575" y="2096732"/>
        <a:ext cx="1007938" cy="905843"/>
      </dsp:txXfrm>
    </dsp:sp>
    <dsp:sp modelId="{3DD27090-5449-4888-8FB4-93C642A51A98}">
      <dsp:nvSpPr>
        <dsp:cNvPr id="0" name=""/>
        <dsp:cNvSpPr/>
      </dsp:nvSpPr>
      <dsp:spPr>
        <a:xfrm>
          <a:off x="1431512" y="0"/>
          <a:ext cx="1330378" cy="31912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GB" sz="1200" kern="1200" dirty="0"/>
            <a:t>Flask app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GB" sz="1200" kern="1200" dirty="0"/>
            <a:t>(REST API)</a:t>
          </a:r>
        </a:p>
      </dsp:txBody>
      <dsp:txXfrm>
        <a:off x="1431512" y="0"/>
        <a:ext cx="1330378" cy="957376"/>
      </dsp:txXfrm>
    </dsp:sp>
    <dsp:sp modelId="{45D68EE3-D9F2-47B9-A1A7-FE80528675D2}">
      <dsp:nvSpPr>
        <dsp:cNvPr id="0" name=""/>
        <dsp:cNvSpPr/>
      </dsp:nvSpPr>
      <dsp:spPr>
        <a:xfrm>
          <a:off x="1564550" y="957649"/>
          <a:ext cx="1064302" cy="6269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GB" sz="1200" kern="1200" dirty="0"/>
            <a:t>worker.py</a:t>
          </a:r>
        </a:p>
      </dsp:txBody>
      <dsp:txXfrm>
        <a:off x="1582913" y="976012"/>
        <a:ext cx="1027576" cy="590228"/>
      </dsp:txXfrm>
    </dsp:sp>
    <dsp:sp modelId="{95D58E8B-47AC-4431-BD64-03CE0AA4292B}">
      <dsp:nvSpPr>
        <dsp:cNvPr id="0" name=""/>
        <dsp:cNvSpPr/>
      </dsp:nvSpPr>
      <dsp:spPr>
        <a:xfrm>
          <a:off x="1564550" y="1681057"/>
          <a:ext cx="1064302" cy="6269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GB" sz="1200" kern="1200" dirty="0"/>
            <a:t>app.py</a:t>
          </a:r>
        </a:p>
      </dsp:txBody>
      <dsp:txXfrm>
        <a:off x="1582913" y="1699420"/>
        <a:ext cx="1027576" cy="590228"/>
      </dsp:txXfrm>
    </dsp:sp>
    <dsp:sp modelId="{CFBA615D-F4B6-48B0-9981-B692F24EC33B}">
      <dsp:nvSpPr>
        <dsp:cNvPr id="0" name=""/>
        <dsp:cNvSpPr/>
      </dsp:nvSpPr>
      <dsp:spPr>
        <a:xfrm>
          <a:off x="1564550" y="2404466"/>
          <a:ext cx="1064302" cy="6269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GB" sz="1200" kern="1200"/>
            <a:t>display</a:t>
          </a:r>
          <a:r>
            <a:rPr lang="en-GB" sz="1200" kern="1200" dirty="0"/>
            <a:t>.py</a:t>
          </a:r>
        </a:p>
      </dsp:txBody>
      <dsp:txXfrm>
        <a:off x="1582913" y="2422829"/>
        <a:ext cx="1027576" cy="590228"/>
      </dsp:txXfrm>
    </dsp:sp>
    <dsp:sp modelId="{272994B0-F070-4593-90BA-14727C32D20A}">
      <dsp:nvSpPr>
        <dsp:cNvPr id="0" name=""/>
        <dsp:cNvSpPr/>
      </dsp:nvSpPr>
      <dsp:spPr>
        <a:xfrm>
          <a:off x="2861669" y="0"/>
          <a:ext cx="1330378" cy="31912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Database</a:t>
          </a:r>
          <a:endParaRPr lang="en-GB" sz="1200" kern="1200" dirty="0"/>
        </a:p>
      </dsp:txBody>
      <dsp:txXfrm>
        <a:off x="2861669" y="0"/>
        <a:ext cx="1330378" cy="957376"/>
      </dsp:txXfrm>
    </dsp:sp>
    <dsp:sp modelId="{AD1AE5C6-E655-42FC-B17C-19B0DB0A9CD6}">
      <dsp:nvSpPr>
        <dsp:cNvPr id="0" name=""/>
        <dsp:cNvSpPr/>
      </dsp:nvSpPr>
      <dsp:spPr>
        <a:xfrm>
          <a:off x="2994707" y="957376"/>
          <a:ext cx="1064302" cy="20743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GB" sz="1200" kern="1200" dirty="0"/>
            <a:t>PostgreSQL for storing metadata</a:t>
          </a:r>
        </a:p>
      </dsp:txBody>
      <dsp:txXfrm>
        <a:off x="3025879" y="988548"/>
        <a:ext cx="1001958" cy="2011972"/>
      </dsp:txXfrm>
    </dsp:sp>
    <dsp:sp modelId="{46849EE4-381A-4B04-9E23-91AF181E6340}">
      <dsp:nvSpPr>
        <dsp:cNvPr id="0" name=""/>
        <dsp:cNvSpPr/>
      </dsp:nvSpPr>
      <dsp:spPr>
        <a:xfrm>
          <a:off x="4291826" y="0"/>
          <a:ext cx="1330378" cy="31912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Cloud Services</a:t>
          </a:r>
          <a:endParaRPr lang="en-GB" sz="1200" kern="1200" dirty="0"/>
        </a:p>
      </dsp:txBody>
      <dsp:txXfrm>
        <a:off x="4291826" y="0"/>
        <a:ext cx="1330378" cy="957376"/>
      </dsp:txXfrm>
    </dsp:sp>
    <dsp:sp modelId="{80927792-3817-4F0B-ABEF-FADD4CEB253C}">
      <dsp:nvSpPr>
        <dsp:cNvPr id="0" name=""/>
        <dsp:cNvSpPr/>
      </dsp:nvSpPr>
      <dsp:spPr>
        <a:xfrm>
          <a:off x="4424864" y="957649"/>
          <a:ext cx="1064302" cy="6269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GB" sz="1200" kern="1200" dirty="0"/>
            <a:t>GCS</a:t>
          </a:r>
        </a:p>
      </dsp:txBody>
      <dsp:txXfrm>
        <a:off x="4443227" y="976012"/>
        <a:ext cx="1027576" cy="590228"/>
      </dsp:txXfrm>
    </dsp:sp>
    <dsp:sp modelId="{00275EDC-ED00-415B-8102-790F67F38DFC}">
      <dsp:nvSpPr>
        <dsp:cNvPr id="0" name=""/>
        <dsp:cNvSpPr/>
      </dsp:nvSpPr>
      <dsp:spPr>
        <a:xfrm>
          <a:off x="4424864" y="1681057"/>
          <a:ext cx="1064302" cy="6269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GB" sz="1200" kern="1200" dirty="0"/>
            <a:t>Pub/Sub</a:t>
          </a:r>
        </a:p>
      </dsp:txBody>
      <dsp:txXfrm>
        <a:off x="4443227" y="1699420"/>
        <a:ext cx="1027576" cy="590228"/>
      </dsp:txXfrm>
    </dsp:sp>
    <dsp:sp modelId="{6DBA7BC3-5E06-4871-A39D-76DC12471AEA}">
      <dsp:nvSpPr>
        <dsp:cNvPr id="0" name=""/>
        <dsp:cNvSpPr/>
      </dsp:nvSpPr>
      <dsp:spPr>
        <a:xfrm>
          <a:off x="4424864" y="2404466"/>
          <a:ext cx="1064302" cy="6269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GB" sz="1200" kern="1200" dirty="0"/>
            <a:t>Kubernetes</a:t>
          </a:r>
        </a:p>
      </dsp:txBody>
      <dsp:txXfrm>
        <a:off x="4443227" y="2422829"/>
        <a:ext cx="1027576" cy="5902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0012C-7F30-4CD5-A12C-2F1624F4C4D0}">
      <dsp:nvSpPr>
        <dsp:cNvPr id="0" name=""/>
        <dsp:cNvSpPr/>
      </dsp:nvSpPr>
      <dsp:spPr>
        <a:xfrm>
          <a:off x="0" y="0"/>
          <a:ext cx="2460109" cy="1143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GKE</a:t>
          </a:r>
          <a:endParaRPr lang="en-GB" sz="1200" kern="1200" dirty="0"/>
        </a:p>
      </dsp:txBody>
      <dsp:txXfrm>
        <a:off x="0" y="0"/>
        <a:ext cx="2460109" cy="342900"/>
      </dsp:txXfrm>
    </dsp:sp>
    <dsp:sp modelId="{20F76CE0-48BF-4279-AC21-F1D2C0EB6131}">
      <dsp:nvSpPr>
        <dsp:cNvPr id="0" name=""/>
        <dsp:cNvSpPr/>
      </dsp:nvSpPr>
      <dsp:spPr>
        <a:xfrm>
          <a:off x="246010" y="342900"/>
          <a:ext cx="1968087" cy="7429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GB" sz="1200" kern="1200" dirty="0"/>
            <a:t>GCP provided VMs</a:t>
          </a:r>
        </a:p>
      </dsp:txBody>
      <dsp:txXfrm>
        <a:off x="267770" y="364660"/>
        <a:ext cx="1924567" cy="6994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0012C-7F30-4CD5-A12C-2F1624F4C4D0}">
      <dsp:nvSpPr>
        <dsp:cNvPr id="0" name=""/>
        <dsp:cNvSpPr/>
      </dsp:nvSpPr>
      <dsp:spPr>
        <a:xfrm>
          <a:off x="0" y="0"/>
          <a:ext cx="1564438" cy="33189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Logging</a:t>
          </a:r>
          <a:endParaRPr lang="en-GB" sz="1200" b="0" kern="1200" dirty="0"/>
        </a:p>
      </dsp:txBody>
      <dsp:txXfrm>
        <a:off x="0" y="0"/>
        <a:ext cx="1564438" cy="995693"/>
      </dsp:txXfrm>
    </dsp:sp>
    <dsp:sp modelId="{F2506B93-2CDC-4FA8-974D-9C86F34FCB04}">
      <dsp:nvSpPr>
        <dsp:cNvPr id="0" name=""/>
        <dsp:cNvSpPr/>
      </dsp:nvSpPr>
      <dsp:spPr>
        <a:xfrm>
          <a:off x="157045" y="995693"/>
          <a:ext cx="1251551" cy="21573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GB" sz="1200" b="0" kern="1200" dirty="0"/>
            <a:t>Flask apps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GB" sz="1200" b="0" kern="1200" dirty="0"/>
            <a:t>Workers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GB" sz="1200" b="0" kern="1200" dirty="0"/>
            <a:t>REST endpoints</a:t>
          </a:r>
        </a:p>
      </dsp:txBody>
      <dsp:txXfrm>
        <a:off x="193702" y="1032350"/>
        <a:ext cx="1178237" cy="2084021"/>
      </dsp:txXfrm>
    </dsp:sp>
    <dsp:sp modelId="{D2320FEB-7270-484B-A60E-6D50C7E6EB74}">
      <dsp:nvSpPr>
        <dsp:cNvPr id="0" name=""/>
        <dsp:cNvSpPr/>
      </dsp:nvSpPr>
      <dsp:spPr>
        <a:xfrm>
          <a:off x="1682373" y="0"/>
          <a:ext cx="1564438" cy="33189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GB" sz="1200" b="0" kern="1200" dirty="0"/>
            <a:t>Database Integrity Checks</a:t>
          </a:r>
        </a:p>
      </dsp:txBody>
      <dsp:txXfrm>
        <a:off x="1682373" y="0"/>
        <a:ext cx="1564438" cy="995693"/>
      </dsp:txXfrm>
    </dsp:sp>
    <dsp:sp modelId="{905F49E7-3225-4653-AA23-D6057B15FF05}">
      <dsp:nvSpPr>
        <dsp:cNvPr id="0" name=""/>
        <dsp:cNvSpPr/>
      </dsp:nvSpPr>
      <dsp:spPr>
        <a:xfrm>
          <a:off x="1838817" y="995693"/>
          <a:ext cx="1251551" cy="21573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US" sz="1200" b="0" kern="1200" dirty="0"/>
            <a:t>SQL queries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US" sz="1200" b="0" kern="1200" dirty="0"/>
            <a:t>Validation</a:t>
          </a:r>
          <a:endParaRPr lang="en-GB" sz="1200" b="0" kern="1200" dirty="0"/>
        </a:p>
      </dsp:txBody>
      <dsp:txXfrm>
        <a:off x="1875474" y="1032350"/>
        <a:ext cx="1178237" cy="2084021"/>
      </dsp:txXfrm>
    </dsp:sp>
    <dsp:sp modelId="{FD281E51-AAA0-480D-BB62-328F3CC93614}">
      <dsp:nvSpPr>
        <dsp:cNvPr id="0" name=""/>
        <dsp:cNvSpPr/>
      </dsp:nvSpPr>
      <dsp:spPr>
        <a:xfrm>
          <a:off x="3364145" y="0"/>
          <a:ext cx="1564438" cy="33189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GB" sz="1200" b="0" kern="1200" dirty="0"/>
            <a:t>Error Handling</a:t>
          </a:r>
        </a:p>
      </dsp:txBody>
      <dsp:txXfrm>
        <a:off x="3364145" y="0"/>
        <a:ext cx="1564438" cy="995693"/>
      </dsp:txXfrm>
    </dsp:sp>
    <dsp:sp modelId="{822F1659-89D5-4FE5-834D-A62865AC91AC}">
      <dsp:nvSpPr>
        <dsp:cNvPr id="0" name=""/>
        <dsp:cNvSpPr/>
      </dsp:nvSpPr>
      <dsp:spPr>
        <a:xfrm>
          <a:off x="3467548" y="996665"/>
          <a:ext cx="1357632" cy="10007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GB" sz="1200" b="0" kern="1200" dirty="0"/>
            <a:t>Error logging</a:t>
          </a:r>
        </a:p>
      </dsp:txBody>
      <dsp:txXfrm>
        <a:off x="3496858" y="1025975"/>
        <a:ext cx="1299012" cy="942096"/>
      </dsp:txXfrm>
    </dsp:sp>
    <dsp:sp modelId="{381ECCAC-B173-4246-941D-5F0F079C777C}">
      <dsp:nvSpPr>
        <dsp:cNvPr id="0" name=""/>
        <dsp:cNvSpPr/>
      </dsp:nvSpPr>
      <dsp:spPr>
        <a:xfrm>
          <a:off x="3467548" y="2151338"/>
          <a:ext cx="1357632" cy="10007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GB" sz="1200" b="0" kern="1200" dirty="0"/>
            <a:t>Pub/Sub  acknowledgement or retry.</a:t>
          </a:r>
        </a:p>
      </dsp:txBody>
      <dsp:txXfrm>
        <a:off x="3496858" y="2180648"/>
        <a:ext cx="1299012" cy="9420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0012C-7F30-4CD5-A12C-2F1624F4C4D0}">
      <dsp:nvSpPr>
        <dsp:cNvPr id="0" name=""/>
        <dsp:cNvSpPr/>
      </dsp:nvSpPr>
      <dsp:spPr>
        <a:xfrm>
          <a:off x="0" y="0"/>
          <a:ext cx="1857399" cy="298111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dirty="0"/>
            <a:t>Unit Tests</a:t>
          </a:r>
        </a:p>
      </dsp:txBody>
      <dsp:txXfrm>
        <a:off x="0" y="0"/>
        <a:ext cx="1857399" cy="894335"/>
      </dsp:txXfrm>
    </dsp:sp>
    <dsp:sp modelId="{2A899271-6FBF-4CA3-8B9A-9AA5B40B8611}">
      <dsp:nvSpPr>
        <dsp:cNvPr id="0" name=""/>
        <dsp:cNvSpPr/>
      </dsp:nvSpPr>
      <dsp:spPr>
        <a:xfrm>
          <a:off x="187670" y="895208"/>
          <a:ext cx="1485919" cy="8988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US" sz="1200" b="0" kern="1200" dirty="0"/>
            <a:t>REST endpoint testing, component testing</a:t>
          </a:r>
          <a:endParaRPr lang="en-GB" sz="1200" b="0" kern="1200" dirty="0"/>
        </a:p>
      </dsp:txBody>
      <dsp:txXfrm>
        <a:off x="213996" y="921534"/>
        <a:ext cx="1433267" cy="846195"/>
      </dsp:txXfrm>
    </dsp:sp>
    <dsp:sp modelId="{1DCED03B-171B-410E-BD16-028356070035}">
      <dsp:nvSpPr>
        <dsp:cNvPr id="0" name=""/>
        <dsp:cNvSpPr/>
      </dsp:nvSpPr>
      <dsp:spPr>
        <a:xfrm>
          <a:off x="187670" y="1932340"/>
          <a:ext cx="1485919" cy="8988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GB" sz="1200" b="0" kern="1200" dirty="0"/>
            <a:t>Query validation</a:t>
          </a:r>
        </a:p>
      </dsp:txBody>
      <dsp:txXfrm>
        <a:off x="213996" y="1958666"/>
        <a:ext cx="1433267" cy="846195"/>
      </dsp:txXfrm>
    </dsp:sp>
    <dsp:sp modelId="{3E0FCC1F-468D-40BC-8F09-85FAE14AC448}">
      <dsp:nvSpPr>
        <dsp:cNvPr id="0" name=""/>
        <dsp:cNvSpPr/>
      </dsp:nvSpPr>
      <dsp:spPr>
        <a:xfrm>
          <a:off x="1998634" y="0"/>
          <a:ext cx="1857399" cy="298111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GB" sz="1200" b="0" kern="1200" dirty="0"/>
            <a:t>Integration Tests</a:t>
          </a:r>
        </a:p>
      </dsp:txBody>
      <dsp:txXfrm>
        <a:off x="1998634" y="0"/>
        <a:ext cx="1857399" cy="894335"/>
      </dsp:txXfrm>
    </dsp:sp>
    <dsp:sp modelId="{4C5104C3-09F3-4C23-B7B8-5CD9531DF760}">
      <dsp:nvSpPr>
        <dsp:cNvPr id="0" name=""/>
        <dsp:cNvSpPr/>
      </dsp:nvSpPr>
      <dsp:spPr>
        <a:xfrm>
          <a:off x="2184374" y="895208"/>
          <a:ext cx="1485919" cy="8988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GB" sz="1200" b="0" kern="1200" dirty="0"/>
            <a:t>Upload to Display workflow testing</a:t>
          </a:r>
        </a:p>
      </dsp:txBody>
      <dsp:txXfrm>
        <a:off x="2210700" y="921534"/>
        <a:ext cx="1433267" cy="846195"/>
      </dsp:txXfrm>
    </dsp:sp>
    <dsp:sp modelId="{C6B5F7A0-F0A0-40E3-ABAA-8BC5A8D32A27}">
      <dsp:nvSpPr>
        <dsp:cNvPr id="0" name=""/>
        <dsp:cNvSpPr/>
      </dsp:nvSpPr>
      <dsp:spPr>
        <a:xfrm>
          <a:off x="2184374" y="1932340"/>
          <a:ext cx="1485919" cy="8988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GB" sz="1200" b="0" kern="1200" dirty="0"/>
            <a:t>Kubernetes scalability</a:t>
          </a:r>
        </a:p>
      </dsp:txBody>
      <dsp:txXfrm>
        <a:off x="2210700" y="1958666"/>
        <a:ext cx="1433267" cy="8461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0012C-7F30-4CD5-A12C-2F1624F4C4D0}">
      <dsp:nvSpPr>
        <dsp:cNvPr id="0" name=""/>
        <dsp:cNvSpPr/>
      </dsp:nvSpPr>
      <dsp:spPr>
        <a:xfrm>
          <a:off x="0" y="0"/>
          <a:ext cx="1495217" cy="2542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dirty="0"/>
            <a:t>Scalability</a:t>
          </a:r>
        </a:p>
      </dsp:txBody>
      <dsp:txXfrm>
        <a:off x="0" y="0"/>
        <a:ext cx="1495217" cy="762854"/>
      </dsp:txXfrm>
    </dsp:sp>
    <dsp:sp modelId="{D739465C-30DD-49C0-8DBB-705E6D8238CF}">
      <dsp:nvSpPr>
        <dsp:cNvPr id="0" name=""/>
        <dsp:cNvSpPr/>
      </dsp:nvSpPr>
      <dsp:spPr>
        <a:xfrm>
          <a:off x="150096" y="762854"/>
          <a:ext cx="1196173" cy="16528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dirty="0"/>
            <a:t>Autoscaling based on workload</a:t>
          </a:r>
        </a:p>
      </dsp:txBody>
      <dsp:txXfrm>
        <a:off x="185131" y="797889"/>
        <a:ext cx="1126103" cy="1582780"/>
      </dsp:txXfrm>
    </dsp:sp>
    <dsp:sp modelId="{6CB5A7DB-EFD3-41A7-AD65-7EBB1D2960F3}">
      <dsp:nvSpPr>
        <dsp:cNvPr id="0" name=""/>
        <dsp:cNvSpPr/>
      </dsp:nvSpPr>
      <dsp:spPr>
        <a:xfrm>
          <a:off x="1607933" y="0"/>
          <a:ext cx="1495217" cy="2542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GB" sz="1200" b="0" kern="1200" dirty="0"/>
            <a:t>Reliability</a:t>
          </a:r>
        </a:p>
      </dsp:txBody>
      <dsp:txXfrm>
        <a:off x="1607933" y="0"/>
        <a:ext cx="1495217" cy="762854"/>
      </dsp:txXfrm>
    </dsp:sp>
    <dsp:sp modelId="{07FB0458-193F-40C7-BD3D-EB980821C819}">
      <dsp:nvSpPr>
        <dsp:cNvPr id="0" name=""/>
        <dsp:cNvSpPr/>
      </dsp:nvSpPr>
      <dsp:spPr>
        <a:xfrm>
          <a:off x="1757455" y="762854"/>
          <a:ext cx="1196173" cy="16528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GB" sz="1200" b="0" kern="1200" dirty="0"/>
            <a:t>Pub/Sub based two factor checking</a:t>
          </a:r>
        </a:p>
      </dsp:txBody>
      <dsp:txXfrm>
        <a:off x="1792490" y="797889"/>
        <a:ext cx="1126103" cy="1582780"/>
      </dsp:txXfrm>
    </dsp:sp>
    <dsp:sp modelId="{D7504ACF-54A8-4BA5-A27C-1448E2A29416}">
      <dsp:nvSpPr>
        <dsp:cNvPr id="0" name=""/>
        <dsp:cNvSpPr/>
      </dsp:nvSpPr>
      <dsp:spPr>
        <a:xfrm>
          <a:off x="3215292" y="0"/>
          <a:ext cx="1495217" cy="2542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GB" sz="1200" b="0" kern="1200" dirty="0"/>
            <a:t>Flexibility</a:t>
          </a:r>
        </a:p>
      </dsp:txBody>
      <dsp:txXfrm>
        <a:off x="3215292" y="0"/>
        <a:ext cx="1495217" cy="762854"/>
      </dsp:txXfrm>
    </dsp:sp>
    <dsp:sp modelId="{BDA2FEAE-C8D5-4E6E-9B75-0EE40BB3D497}">
      <dsp:nvSpPr>
        <dsp:cNvPr id="0" name=""/>
        <dsp:cNvSpPr/>
      </dsp:nvSpPr>
      <dsp:spPr>
        <a:xfrm>
          <a:off x="3364814" y="762854"/>
          <a:ext cx="1196173" cy="16528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GB" sz="1200" b="0" kern="1200" dirty="0"/>
            <a:t>Overlapping schedule times with distinct usernames.</a:t>
          </a:r>
        </a:p>
      </dsp:txBody>
      <dsp:txXfrm>
        <a:off x="3399849" y="797889"/>
        <a:ext cx="1126103" cy="15827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0012C-7F30-4CD5-A12C-2F1624F4C4D0}">
      <dsp:nvSpPr>
        <dsp:cNvPr id="0" name=""/>
        <dsp:cNvSpPr/>
      </dsp:nvSpPr>
      <dsp:spPr>
        <a:xfrm>
          <a:off x="0" y="0"/>
          <a:ext cx="1495217" cy="2542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dirty="0"/>
            <a:t>Database Throughput</a:t>
          </a:r>
        </a:p>
      </dsp:txBody>
      <dsp:txXfrm>
        <a:off x="0" y="0"/>
        <a:ext cx="1495217" cy="762854"/>
      </dsp:txXfrm>
    </dsp:sp>
    <dsp:sp modelId="{8CA38745-A5A9-4719-8234-FBF5510B3285}">
      <dsp:nvSpPr>
        <dsp:cNvPr id="0" name=""/>
        <dsp:cNvSpPr/>
      </dsp:nvSpPr>
      <dsp:spPr>
        <a:xfrm>
          <a:off x="150096" y="762854"/>
          <a:ext cx="1196174" cy="16528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dirty="0"/>
            <a:t>Concurrent uploads</a:t>
          </a:r>
        </a:p>
      </dsp:txBody>
      <dsp:txXfrm>
        <a:off x="185131" y="797889"/>
        <a:ext cx="1126104" cy="1582780"/>
      </dsp:txXfrm>
    </dsp:sp>
    <dsp:sp modelId="{93470054-5B7C-4416-BEF1-1B0751FF5F9D}">
      <dsp:nvSpPr>
        <dsp:cNvPr id="0" name=""/>
        <dsp:cNvSpPr/>
      </dsp:nvSpPr>
      <dsp:spPr>
        <a:xfrm>
          <a:off x="1607934" y="0"/>
          <a:ext cx="1495217" cy="2542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GB" sz="1200" b="0" kern="1200" dirty="0"/>
            <a:t>Latency</a:t>
          </a:r>
        </a:p>
      </dsp:txBody>
      <dsp:txXfrm>
        <a:off x="1607934" y="0"/>
        <a:ext cx="1495217" cy="762854"/>
      </dsp:txXfrm>
    </dsp:sp>
    <dsp:sp modelId="{772D9C09-6683-4D9A-808F-3B9FBF865FD3}">
      <dsp:nvSpPr>
        <dsp:cNvPr id="0" name=""/>
        <dsp:cNvSpPr/>
      </dsp:nvSpPr>
      <dsp:spPr>
        <a:xfrm>
          <a:off x="1757455" y="762854"/>
          <a:ext cx="1196174" cy="16528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GB" sz="1200" b="0" kern="1200" dirty="0"/>
            <a:t>Pub/Sub introduced delays</a:t>
          </a:r>
        </a:p>
      </dsp:txBody>
      <dsp:txXfrm>
        <a:off x="1792490" y="797889"/>
        <a:ext cx="1126104" cy="1582780"/>
      </dsp:txXfrm>
    </dsp:sp>
    <dsp:sp modelId="{6955656E-74BD-48B9-AD38-F126DBBF4CED}">
      <dsp:nvSpPr>
        <dsp:cNvPr id="0" name=""/>
        <dsp:cNvSpPr/>
      </dsp:nvSpPr>
      <dsp:spPr>
        <a:xfrm>
          <a:off x="3215293" y="0"/>
          <a:ext cx="1495217" cy="2542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GB" sz="1200" b="0" kern="1200" dirty="0"/>
            <a:t>Storage Costs</a:t>
          </a:r>
        </a:p>
      </dsp:txBody>
      <dsp:txXfrm>
        <a:off x="3215293" y="0"/>
        <a:ext cx="1495217" cy="762854"/>
      </dsp:txXfrm>
    </dsp:sp>
    <dsp:sp modelId="{5DD4348A-77A6-48B6-A783-8B7C5D5EAC0F}">
      <dsp:nvSpPr>
        <dsp:cNvPr id="0" name=""/>
        <dsp:cNvSpPr/>
      </dsp:nvSpPr>
      <dsp:spPr>
        <a:xfrm>
          <a:off x="3364814" y="762854"/>
          <a:ext cx="1196174" cy="16528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GB" sz="1200" b="0" kern="1200" dirty="0"/>
            <a:t>GCS bucket costs increase with bigger media</a:t>
          </a:r>
        </a:p>
      </dsp:txBody>
      <dsp:txXfrm>
        <a:off x="3399849" y="797889"/>
        <a:ext cx="1126104" cy="1582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f209d03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f209d03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f209d03c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f209d03c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f209d03c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f209d03c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f209d03c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f209d03c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f209d03c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f209d03c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f209d03c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f209d03c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3">
            <a:alphaModFix/>
          </a:blip>
          <a:srcRect r="46695"/>
          <a:stretch/>
        </p:blipFill>
        <p:spPr>
          <a:xfrm>
            <a:off x="339558" y="6091454"/>
            <a:ext cx="3520173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14">
            <a:alphaModFix/>
          </a:blip>
          <a:srcRect l="68607"/>
          <a:stretch/>
        </p:blipFill>
        <p:spPr>
          <a:xfrm>
            <a:off x="9788893" y="6091454"/>
            <a:ext cx="2073184" cy="50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DigitalCast - A digital signage management platform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"/>
          </p:nvPr>
        </p:nvSpPr>
        <p:spPr>
          <a:xfrm>
            <a:off x="1524000" y="3602052"/>
            <a:ext cx="9144000" cy="18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Datacenter Scale Computing (Fall 2024) - CSCI 5253-872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Project Participants: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Aneesh Khole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Uttara Ketkar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Goals</a:t>
            </a:r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838200" y="1528525"/>
            <a:ext cx="48822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/>
              <a:t>A user-friendly platform for uploading media files.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/>
              <a:t>Scheduling capabilities to display media within defined time intervals.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/>
              <a:t>A robust backend for managing metadata, media storage, and display synchronization.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/>
              <a:t>Scalability and reliability using Kubernetes and GCP services.</a:t>
            </a:r>
            <a:endParaRPr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FDB094B-7347-B5B9-95BB-F038948EC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736" y="541210"/>
            <a:ext cx="5800344" cy="2741486"/>
          </a:xfrm>
          <a:prstGeom prst="rect">
            <a:avLst/>
          </a:prstGeom>
        </p:spPr>
      </p:pic>
      <p:pic>
        <p:nvPicPr>
          <p:cNvPr id="7" name="Picture 6" descr="A screenshot of a device&#10;&#10;Description automatically generated">
            <a:extLst>
              <a:ext uri="{FF2B5EF4-FFF2-40B4-BE49-F238E27FC236}">
                <a16:creationId xmlns:a16="http://schemas.microsoft.com/office/drawing/2014/main" id="{1FD0EDED-0CA6-7B4A-0E46-B9A80AD89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736" y="3368188"/>
            <a:ext cx="5800344" cy="2753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Software and hardware components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FF0DC-1B63-028E-8BB8-03A721FFC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87971"/>
            <a:ext cx="5623561" cy="823912"/>
          </a:xfrm>
        </p:spPr>
        <p:txBody>
          <a:bodyPr/>
          <a:lstStyle/>
          <a:p>
            <a:r>
              <a:rPr lang="en-US" dirty="0"/>
              <a:t>Software Components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D11486-0B1C-4898-8F9B-4A1BA5011A6B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784848" y="1287971"/>
            <a:ext cx="4570540" cy="823912"/>
          </a:xfrm>
        </p:spPr>
        <p:txBody>
          <a:bodyPr/>
          <a:lstStyle/>
          <a:p>
            <a:r>
              <a:rPr lang="en-US" dirty="0"/>
              <a:t>Hardware Components</a:t>
            </a:r>
            <a:endParaRPr lang="en-GB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E91F234-6B6F-50DB-53ED-19405DEB9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6372879"/>
              </p:ext>
            </p:extLst>
          </p:nvPr>
        </p:nvGraphicFramePr>
        <p:xfrm>
          <a:off x="1014983" y="2286000"/>
          <a:ext cx="5623561" cy="3191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4B8F9C4-19B5-C8B8-0681-DAABABC624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6453290"/>
              </p:ext>
            </p:extLst>
          </p:nvPr>
        </p:nvGraphicFramePr>
        <p:xfrm>
          <a:off x="7031736" y="2286000"/>
          <a:ext cx="2460109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Architectural Diagram</a:t>
            </a:r>
            <a:endParaRPr dirty="0"/>
          </a:p>
        </p:txBody>
      </p:sp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AB7AF7D5-55DD-7D2D-E698-2872B1E34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71" y="1287857"/>
            <a:ext cx="7413057" cy="48592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Debugging and Testing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09E7F-5C02-B82A-0429-3A08808D0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61123"/>
            <a:ext cx="5157787" cy="823912"/>
          </a:xfrm>
        </p:spPr>
        <p:txBody>
          <a:bodyPr/>
          <a:lstStyle/>
          <a:p>
            <a:r>
              <a:rPr lang="en-US" dirty="0"/>
              <a:t>Debugging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CF9301-2A96-C1F3-1E21-1E651C7A2A8A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69024" y="1361123"/>
            <a:ext cx="5183188" cy="823912"/>
          </a:xfrm>
        </p:spPr>
        <p:txBody>
          <a:bodyPr/>
          <a:lstStyle/>
          <a:p>
            <a:r>
              <a:rPr lang="en-US" dirty="0"/>
              <a:t>Testing</a:t>
            </a:r>
            <a:endParaRPr lang="en-GB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05A33CB-F239-81CD-FA90-B5A7D0B06A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53838"/>
              </p:ext>
            </p:extLst>
          </p:nvPr>
        </p:nvGraphicFramePr>
        <p:xfrm>
          <a:off x="950912" y="2350598"/>
          <a:ext cx="4929186" cy="3318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9509815-9CB6-565E-A706-6639A902C9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6805606"/>
              </p:ext>
            </p:extLst>
          </p:nvPr>
        </p:nvGraphicFramePr>
        <p:xfrm>
          <a:off x="6415911" y="2359447"/>
          <a:ext cx="3857965" cy="2981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Capabilities and Bottlenecks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BE59A-5163-632C-0692-FB976DD26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25131"/>
            <a:ext cx="5157787" cy="823912"/>
          </a:xfrm>
        </p:spPr>
        <p:txBody>
          <a:bodyPr/>
          <a:lstStyle/>
          <a:p>
            <a:r>
              <a:rPr lang="en-US" dirty="0"/>
              <a:t>Capabilities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8BB6C-5C27-4D8F-5816-5594126F5605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69024" y="1425131"/>
            <a:ext cx="5183188" cy="823912"/>
          </a:xfrm>
        </p:spPr>
        <p:txBody>
          <a:bodyPr/>
          <a:lstStyle/>
          <a:p>
            <a:r>
              <a:rPr lang="en-US" dirty="0"/>
              <a:t>Bottlenecks</a:t>
            </a:r>
            <a:endParaRPr lang="en-GB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0F7D65A-D73D-717F-4B9D-D000CF7CE8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3588316"/>
              </p:ext>
            </p:extLst>
          </p:nvPr>
        </p:nvGraphicFramePr>
        <p:xfrm>
          <a:off x="1073891" y="2449777"/>
          <a:ext cx="4711085" cy="2542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D281A59-A366-6B82-0F5A-67AD77B9E8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8760372"/>
              </p:ext>
            </p:extLst>
          </p:nvPr>
        </p:nvGraphicFramePr>
        <p:xfrm>
          <a:off x="6405075" y="2449777"/>
          <a:ext cx="4711086" cy="2542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21520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/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Digitalcast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successfully demonstrates the integration of cloud technologies to build a scalable, reliable, and user-friendly digital signage solution. </a:t>
            </a:r>
          </a:p>
          <a:p>
            <a:pPr marL="342900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leveraging GCP services such as Kubernetes, Pub/Sub, and Cloud Storage, the system provides an efficient platform for managing media uploads, scheduling, and displays.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25;p20">
            <a:extLst>
              <a:ext uri="{FF2B5EF4-FFF2-40B4-BE49-F238E27FC236}">
                <a16:creationId xmlns:a16="http://schemas.microsoft.com/office/drawing/2014/main" id="{79E741F7-74CF-16C5-99DE-5DB6F959842C}"/>
              </a:ext>
            </a:extLst>
          </p:cNvPr>
          <p:cNvSpPr txBox="1">
            <a:spLocks/>
          </p:cNvSpPr>
          <p:nvPr/>
        </p:nvSpPr>
        <p:spPr>
          <a:xfrm>
            <a:off x="734568" y="411244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Let’s head to the demo!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1FA4B89-69D9-4FE3-BA5E-D763B21EB413}">
  <we:reference id="1f4df590-35fc-4b16-a239-39709f9d8a74" version="1.0.0.1" store="EXCatalog" storeType="EXCatalog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279</Words>
  <Application>Microsoft Office PowerPoint</Application>
  <PresentationFormat>Widescreen</PresentationFormat>
  <Paragraphs>74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Symbol</vt:lpstr>
      <vt:lpstr>Office Theme</vt:lpstr>
      <vt:lpstr>   DigitalCast - A digital signage management platform</vt:lpstr>
      <vt:lpstr>Project Goals</vt:lpstr>
      <vt:lpstr>Software and hardware components</vt:lpstr>
      <vt:lpstr>Architectural Diagram</vt:lpstr>
      <vt:lpstr>Debugging and Testing</vt:lpstr>
      <vt:lpstr>System Capabilities and Bottlenecks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Aneesh Khole</cp:lastModifiedBy>
  <cp:revision>7</cp:revision>
  <dcterms:modified xsi:type="dcterms:W3CDTF">2024-12-05T23:27:42Z</dcterms:modified>
</cp:coreProperties>
</file>