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0"/>
  </p:notesMasterIdLst>
  <p:sldIdLst>
    <p:sldId id="262" r:id="rId2"/>
    <p:sldId id="318" r:id="rId3"/>
    <p:sldId id="273" r:id="rId4"/>
    <p:sldId id="316" r:id="rId5"/>
    <p:sldId id="317" r:id="rId6"/>
    <p:sldId id="277" r:id="rId7"/>
    <p:sldId id="274" r:id="rId8"/>
    <p:sldId id="264" r:id="rId9"/>
    <p:sldId id="275" r:id="rId10"/>
    <p:sldId id="279" r:id="rId11"/>
    <p:sldId id="278" r:id="rId12"/>
    <p:sldId id="283" r:id="rId13"/>
    <p:sldId id="281" r:id="rId14"/>
    <p:sldId id="280" r:id="rId15"/>
    <p:sldId id="282" r:id="rId16"/>
    <p:sldId id="284" r:id="rId17"/>
    <p:sldId id="305" r:id="rId18"/>
    <p:sldId id="304" r:id="rId19"/>
    <p:sldId id="285" r:id="rId20"/>
    <p:sldId id="286" r:id="rId21"/>
    <p:sldId id="287" r:id="rId22"/>
    <p:sldId id="288" r:id="rId23"/>
    <p:sldId id="289" r:id="rId24"/>
    <p:sldId id="290" r:id="rId25"/>
    <p:sldId id="291" r:id="rId26"/>
    <p:sldId id="292" r:id="rId27"/>
    <p:sldId id="293" r:id="rId28"/>
    <p:sldId id="299" r:id="rId29"/>
    <p:sldId id="300" r:id="rId30"/>
    <p:sldId id="302" r:id="rId31"/>
    <p:sldId id="303" r:id="rId32"/>
    <p:sldId id="294" r:id="rId33"/>
    <p:sldId id="295" r:id="rId34"/>
    <p:sldId id="296" r:id="rId35"/>
    <p:sldId id="297" r:id="rId36"/>
    <p:sldId id="298" r:id="rId37"/>
    <p:sldId id="306" r:id="rId38"/>
    <p:sldId id="307" r:id="rId39"/>
    <p:sldId id="309" r:id="rId40"/>
    <p:sldId id="308" r:id="rId41"/>
    <p:sldId id="311" r:id="rId42"/>
    <p:sldId id="312" r:id="rId43"/>
    <p:sldId id="313" r:id="rId44"/>
    <p:sldId id="314" r:id="rId45"/>
    <p:sldId id="319" r:id="rId46"/>
    <p:sldId id="320" r:id="rId47"/>
    <p:sldId id="322" r:id="rId48"/>
    <p:sldId id="265" r:id="rId49"/>
    <p:sldId id="266" r:id="rId50"/>
    <p:sldId id="267" r:id="rId51"/>
    <p:sldId id="350" r:id="rId52"/>
    <p:sldId id="351" r:id="rId53"/>
    <p:sldId id="352" r:id="rId54"/>
    <p:sldId id="353" r:id="rId55"/>
    <p:sldId id="354" r:id="rId56"/>
    <p:sldId id="355" r:id="rId57"/>
    <p:sldId id="356" r:id="rId58"/>
    <p:sldId id="357" r:id="rId59"/>
  </p:sldIdLst>
  <p:sldSz cx="16256000" cy="9144000"/>
  <p:notesSz cx="6858000" cy="9144000"/>
  <p:embeddedFontLst>
    <p:embeddedFont>
      <p:font typeface="Cambria" panose="02040503050406030204" pitchFamily="18" charset="0"/>
      <p:regular r:id="rId61"/>
      <p:bold r:id="rId62"/>
      <p:italic r:id="rId63"/>
      <p:boldItalic r:id="rId64"/>
    </p:embeddedFont>
    <p:embeddedFont>
      <p:font typeface="Gill Sans" panose="020B0604020202020204" charset="0"/>
      <p:regular r:id="rId65"/>
      <p:bold r:id="rId66"/>
    </p:embeddedFont>
    <p:embeddedFont>
      <p:font typeface="Calibri" panose="020F0502020204030204" pitchFamily="34" charset="0"/>
      <p:regular r:id="rId67"/>
      <p:bold r:id="rId68"/>
      <p:italic r:id="rId69"/>
      <p:boldItalic r:id="rId70"/>
    </p:embeddedFont>
    <p:embeddedFont>
      <p:font typeface="Open Sans" panose="020B0606030504020204" pitchFamily="3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120">
          <p15:clr>
            <a:srgbClr val="A4A3A4"/>
          </p15:clr>
        </p15:guide>
        <p15:guide id="2" orient="horz"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iZNgc559i0THBTPEg6IBcs5fAg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43" autoAdjust="0"/>
    <p:restoredTop sz="95226" autoAdjust="0"/>
  </p:normalViewPr>
  <p:slideViewPr>
    <p:cSldViewPr snapToGrid="0">
      <p:cViewPr varScale="1">
        <p:scale>
          <a:sx n="67" d="100"/>
          <a:sy n="67" d="100"/>
        </p:scale>
        <p:origin x="1018" y="62"/>
      </p:cViewPr>
      <p:guideLst>
        <p:guide pos="5120"/>
        <p:guide orient="horz"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F03EB-EF2F-457E-B02B-5F0732036A36}" type="doc">
      <dgm:prSet loTypeId="urn:microsoft.com/office/officeart/2011/layout/ConvergingText" loCatId="process" qsTypeId="urn:microsoft.com/office/officeart/2005/8/quickstyle/simple2" qsCatId="simple" csTypeId="urn:microsoft.com/office/officeart/2005/8/colors/colorful1" csCatId="colorful" phldr="1"/>
      <dgm:spPr/>
    </dgm:pt>
    <dgm:pt modelId="{03B1E623-7447-40A1-8816-900A7FE41E3D}">
      <dgm:prSet phldrT="[Text]"/>
      <dgm:spPr/>
      <dgm:t>
        <a:bodyPr/>
        <a:lstStyle/>
        <a:p>
          <a:r>
            <a:rPr lang="en-US" dirty="0">
              <a:latin typeface="Cambria" panose="02040503050406030204" pitchFamily="18" charset="0"/>
              <a:ea typeface="Cambria" panose="02040503050406030204" pitchFamily="18" charset="0"/>
            </a:rPr>
            <a:t>Input</a:t>
          </a:r>
          <a:endParaRPr lang="en-IN"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9C8C423-2A57-4C4F-97F9-11603DFE719A}">
      <dgm:prSet phldrT="[Text]"/>
      <dgm:spPr/>
      <dgm:t>
        <a:bodyPr/>
        <a:lstStyle/>
        <a:p>
          <a:r>
            <a:rPr lang="en-US" dirty="0">
              <a:latin typeface="Cambria" panose="02040503050406030204" pitchFamily="18" charset="0"/>
              <a:ea typeface="Cambria" panose="02040503050406030204" pitchFamily="18" charset="0"/>
            </a:rPr>
            <a:t>Process</a:t>
          </a:r>
          <a:endParaRPr lang="en-IN"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3EACFC1D-5834-4E67-AFA7-119A092ECB2B}">
      <dgm:prSet phldrT="[Text]"/>
      <dgm:spPr/>
      <dgm:t>
        <a:bodyPr/>
        <a:lstStyle/>
        <a:p>
          <a:r>
            <a:rPr lang="en-US" dirty="0">
              <a:latin typeface="Cambria" panose="02040503050406030204" pitchFamily="18" charset="0"/>
              <a:ea typeface="Cambria" panose="02040503050406030204" pitchFamily="18" charset="0"/>
            </a:rPr>
            <a:t>Output</a:t>
          </a:r>
          <a:endParaRPr lang="en-IN"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D59D2E25-A690-495C-AEB3-641FD22B560F}" type="pres">
      <dgm:prSet presAssocID="{122F03EB-EF2F-457E-B02B-5F0732036A36}" presName="Name0" presStyleCnt="0">
        <dgm:presLayoutVars>
          <dgm:chMax/>
          <dgm:chPref val="1"/>
          <dgm:dir/>
          <dgm:animOne val="branch"/>
          <dgm:animLvl val="lvl"/>
          <dgm:resizeHandles/>
        </dgm:presLayoutVars>
      </dgm:prSet>
      <dgm:spPr/>
    </dgm:pt>
    <dgm:pt modelId="{21C5D65A-E4B0-4C87-A592-7A2303C5A064}" type="pres">
      <dgm:prSet presAssocID="{03B1E623-7447-40A1-8816-900A7FE41E3D}" presName="composite" presStyleCnt="0"/>
      <dgm:spPr/>
    </dgm:pt>
    <dgm:pt modelId="{B692D9A3-EFC3-4649-8D2D-EB0058AAFFF8}" type="pres">
      <dgm:prSet presAssocID="{03B1E623-7447-40A1-8816-900A7FE41E3D}" presName="ParentAccent1" presStyleLbl="alignNode1" presStyleIdx="0" presStyleCnt="33"/>
      <dgm:spPr/>
    </dgm:pt>
    <dgm:pt modelId="{27B429F9-DEAE-49AD-9FAC-A04E7C0DB340}" type="pres">
      <dgm:prSet presAssocID="{03B1E623-7447-40A1-8816-900A7FE41E3D}" presName="ParentAccent2" presStyleLbl="alignNode1" presStyleIdx="1" presStyleCnt="33"/>
      <dgm:spPr/>
    </dgm:pt>
    <dgm:pt modelId="{7E114ACD-AF39-4644-B5E0-CE14B3AEE643}" type="pres">
      <dgm:prSet presAssocID="{03B1E623-7447-40A1-8816-900A7FE41E3D}" presName="ParentAccent3" presStyleLbl="alignNode1" presStyleIdx="2" presStyleCnt="33"/>
      <dgm:spPr/>
    </dgm:pt>
    <dgm:pt modelId="{903FB161-EAC0-4D6B-85B8-5CFC5A5C2E15}" type="pres">
      <dgm:prSet presAssocID="{03B1E623-7447-40A1-8816-900A7FE41E3D}" presName="ParentAccent4" presStyleLbl="alignNode1" presStyleIdx="3" presStyleCnt="33"/>
      <dgm:spPr/>
    </dgm:pt>
    <dgm:pt modelId="{2CF50018-4AA8-4E16-83E1-469BB378E965}" type="pres">
      <dgm:prSet presAssocID="{03B1E623-7447-40A1-8816-900A7FE41E3D}" presName="ParentAccent5" presStyleLbl="alignNode1" presStyleIdx="4" presStyleCnt="33"/>
      <dgm:spPr/>
    </dgm:pt>
    <dgm:pt modelId="{1BBE5A5C-80D6-4A92-9747-B8D6FD645644}" type="pres">
      <dgm:prSet presAssocID="{03B1E623-7447-40A1-8816-900A7FE41E3D}" presName="ParentAccent6" presStyleLbl="alignNode1" presStyleIdx="5" presStyleCnt="33"/>
      <dgm:spPr/>
    </dgm:pt>
    <dgm:pt modelId="{CEB9E888-5681-4B0D-8DF2-C440E5C667EC}" type="pres">
      <dgm:prSet presAssocID="{03B1E623-7447-40A1-8816-900A7FE41E3D}" presName="ParentAccent7" presStyleLbl="alignNode1" presStyleIdx="6" presStyleCnt="33"/>
      <dgm:spPr/>
    </dgm:pt>
    <dgm:pt modelId="{083D1407-E542-46D9-B124-714B162BE39D}" type="pres">
      <dgm:prSet presAssocID="{03B1E623-7447-40A1-8816-900A7FE41E3D}" presName="ParentAccent8" presStyleLbl="alignNode1" presStyleIdx="7" presStyleCnt="33"/>
      <dgm:spPr/>
    </dgm:pt>
    <dgm:pt modelId="{DE87CBB4-BCC5-4F69-9183-BA3A584858D5}" type="pres">
      <dgm:prSet presAssocID="{03B1E623-7447-40A1-8816-900A7FE41E3D}" presName="ParentAccent9" presStyleLbl="alignNode1" presStyleIdx="8" presStyleCnt="33"/>
      <dgm:spPr/>
    </dgm:pt>
    <dgm:pt modelId="{3587B807-FB5A-40AC-8C08-8A55008A9FF4}" type="pres">
      <dgm:prSet presAssocID="{03B1E623-7447-40A1-8816-900A7FE41E3D}" presName="ParentAccent10" presStyleLbl="alignNode1" presStyleIdx="9" presStyleCnt="33"/>
      <dgm:spPr/>
    </dgm:pt>
    <dgm:pt modelId="{3B9F8E79-BAD3-44B5-A9FF-40230BB40677}" type="pres">
      <dgm:prSet presAssocID="{03B1E623-7447-40A1-8816-900A7FE41E3D}" presName="Parent" presStyleLbl="alignNode1" presStyleIdx="10" presStyleCnt="33">
        <dgm:presLayoutVars>
          <dgm:chMax val="5"/>
          <dgm:chPref val="3"/>
          <dgm:bulletEnabled val="1"/>
        </dgm:presLayoutVars>
      </dgm:prSet>
      <dgm:spPr/>
      <dgm:t>
        <a:bodyPr/>
        <a:lstStyle/>
        <a:p>
          <a:endParaRPr lang="en-IN"/>
        </a:p>
      </dgm:t>
    </dgm:pt>
    <dgm:pt modelId="{A41EBE0F-EAB7-4EA1-B9D9-86F988DB328D}" type="pres">
      <dgm:prSet presAssocID="{2429489A-EEDD-4AF1-89B8-C0E3063D1CB0}" presName="sibTrans" presStyleCnt="0"/>
      <dgm:spPr/>
    </dgm:pt>
    <dgm:pt modelId="{A0336BD4-4458-4E0A-9A58-40BAFA37898F}" type="pres">
      <dgm:prSet presAssocID="{29C8C423-2A57-4C4F-97F9-11603DFE719A}" presName="composite" presStyleCnt="0"/>
      <dgm:spPr/>
    </dgm:pt>
    <dgm:pt modelId="{68E6758D-5FAC-4AE5-AB65-94D33855E253}" type="pres">
      <dgm:prSet presAssocID="{29C8C423-2A57-4C4F-97F9-11603DFE719A}" presName="ParentAccent1" presStyleLbl="alignNode1" presStyleIdx="11" presStyleCnt="33"/>
      <dgm:spPr/>
    </dgm:pt>
    <dgm:pt modelId="{78710FC6-A20E-45B1-9B2B-F6FC44A5D918}" type="pres">
      <dgm:prSet presAssocID="{29C8C423-2A57-4C4F-97F9-11603DFE719A}" presName="ParentAccent2" presStyleLbl="alignNode1" presStyleIdx="12" presStyleCnt="33"/>
      <dgm:spPr/>
    </dgm:pt>
    <dgm:pt modelId="{69BF73EF-2399-4D97-90A6-E19FD82E3524}" type="pres">
      <dgm:prSet presAssocID="{29C8C423-2A57-4C4F-97F9-11603DFE719A}" presName="ParentAccent3" presStyleLbl="alignNode1" presStyleIdx="13" presStyleCnt="33"/>
      <dgm:spPr/>
    </dgm:pt>
    <dgm:pt modelId="{71C407BA-3EC7-45C1-9A3B-BC6EA6F529F3}" type="pres">
      <dgm:prSet presAssocID="{29C8C423-2A57-4C4F-97F9-11603DFE719A}" presName="ParentAccent4" presStyleLbl="alignNode1" presStyleIdx="14" presStyleCnt="33"/>
      <dgm:spPr/>
    </dgm:pt>
    <dgm:pt modelId="{EA0DD2F2-CC53-4B4B-BBC8-257E76EC77AD}" type="pres">
      <dgm:prSet presAssocID="{29C8C423-2A57-4C4F-97F9-11603DFE719A}" presName="ParentAccent5" presStyleLbl="alignNode1" presStyleIdx="15" presStyleCnt="33"/>
      <dgm:spPr/>
    </dgm:pt>
    <dgm:pt modelId="{1C710E03-D1C0-4C19-BD8E-7D888E3CFE67}" type="pres">
      <dgm:prSet presAssocID="{29C8C423-2A57-4C4F-97F9-11603DFE719A}" presName="ParentAccent6" presStyleLbl="alignNode1" presStyleIdx="16" presStyleCnt="33"/>
      <dgm:spPr/>
    </dgm:pt>
    <dgm:pt modelId="{8596E368-7A97-41B2-A4FC-497A33D14AE1}" type="pres">
      <dgm:prSet presAssocID="{29C8C423-2A57-4C4F-97F9-11603DFE719A}" presName="ParentAccent7" presStyleLbl="alignNode1" presStyleIdx="17" presStyleCnt="33"/>
      <dgm:spPr/>
    </dgm:pt>
    <dgm:pt modelId="{D47F3929-BFA1-48B6-8282-7395674BB68A}" type="pres">
      <dgm:prSet presAssocID="{29C8C423-2A57-4C4F-97F9-11603DFE719A}" presName="ParentAccent8" presStyleLbl="alignNode1" presStyleIdx="18" presStyleCnt="33"/>
      <dgm:spPr/>
    </dgm:pt>
    <dgm:pt modelId="{EC64C19F-0EC1-4025-835E-C9908EBE4CF0}" type="pres">
      <dgm:prSet presAssocID="{29C8C423-2A57-4C4F-97F9-11603DFE719A}" presName="ParentAccent9" presStyleLbl="alignNode1" presStyleIdx="19" presStyleCnt="33"/>
      <dgm:spPr/>
    </dgm:pt>
    <dgm:pt modelId="{15D28C75-2E4F-429F-866B-5B6C31CDFFA4}" type="pres">
      <dgm:prSet presAssocID="{29C8C423-2A57-4C4F-97F9-11603DFE719A}" presName="ParentAccent10" presStyleLbl="alignNode1" presStyleIdx="20" presStyleCnt="33"/>
      <dgm:spPr/>
    </dgm:pt>
    <dgm:pt modelId="{BFDD1FFE-3F7E-43F7-BFCD-713A9262D3D2}" type="pres">
      <dgm:prSet presAssocID="{29C8C423-2A57-4C4F-97F9-11603DFE719A}" presName="Parent" presStyleLbl="alignNode1" presStyleIdx="21" presStyleCnt="33">
        <dgm:presLayoutVars>
          <dgm:chMax val="5"/>
          <dgm:chPref val="3"/>
          <dgm:bulletEnabled val="1"/>
        </dgm:presLayoutVars>
      </dgm:prSet>
      <dgm:spPr/>
      <dgm:t>
        <a:bodyPr/>
        <a:lstStyle/>
        <a:p>
          <a:endParaRPr lang="en-IN"/>
        </a:p>
      </dgm:t>
    </dgm:pt>
    <dgm:pt modelId="{DA94A157-9889-4D14-9B71-C08BF3C0A1EC}" type="pres">
      <dgm:prSet presAssocID="{6E93EA8F-381A-4DCB-8F6E-C22B6F1A044B}" presName="sibTrans" presStyleCnt="0"/>
      <dgm:spPr/>
    </dgm:pt>
    <dgm:pt modelId="{0A7678A4-C159-4B0C-802D-F32C09C04772}" type="pres">
      <dgm:prSet presAssocID="{3EACFC1D-5834-4E67-AFA7-119A092ECB2B}" presName="composite" presStyleCnt="0"/>
      <dgm:spPr/>
    </dgm:pt>
    <dgm:pt modelId="{0E8CEF89-FA43-4112-93B3-D2E45D5768A0}" type="pres">
      <dgm:prSet presAssocID="{3EACFC1D-5834-4E67-AFA7-119A092ECB2B}" presName="ParentAccent1" presStyleLbl="alignNode1" presStyleIdx="22" presStyleCnt="33"/>
      <dgm:spPr/>
    </dgm:pt>
    <dgm:pt modelId="{E805E60C-B2E3-4C75-BF4E-CD15522E9310}" type="pres">
      <dgm:prSet presAssocID="{3EACFC1D-5834-4E67-AFA7-119A092ECB2B}" presName="ParentAccent2" presStyleLbl="alignNode1" presStyleIdx="23" presStyleCnt="33"/>
      <dgm:spPr/>
    </dgm:pt>
    <dgm:pt modelId="{07104544-F5C9-4393-B177-4304BE9E65B2}" type="pres">
      <dgm:prSet presAssocID="{3EACFC1D-5834-4E67-AFA7-119A092ECB2B}" presName="ParentAccent3" presStyleLbl="alignNode1" presStyleIdx="24" presStyleCnt="33"/>
      <dgm:spPr/>
    </dgm:pt>
    <dgm:pt modelId="{FF64B4F7-F28C-4E86-98CE-2382376BC3B0}" type="pres">
      <dgm:prSet presAssocID="{3EACFC1D-5834-4E67-AFA7-119A092ECB2B}" presName="ParentAccent4" presStyleLbl="alignNode1" presStyleIdx="25" presStyleCnt="33"/>
      <dgm:spPr/>
    </dgm:pt>
    <dgm:pt modelId="{EAA3ED30-D3F4-40F8-9177-8B9DD4B4218F}" type="pres">
      <dgm:prSet presAssocID="{3EACFC1D-5834-4E67-AFA7-119A092ECB2B}" presName="ParentAccent5" presStyleLbl="alignNode1" presStyleIdx="26" presStyleCnt="33"/>
      <dgm:spPr/>
    </dgm:pt>
    <dgm:pt modelId="{4A73B914-3DDC-4524-9C74-C87619B48033}" type="pres">
      <dgm:prSet presAssocID="{3EACFC1D-5834-4E67-AFA7-119A092ECB2B}" presName="ParentAccent6" presStyleLbl="alignNode1" presStyleIdx="27" presStyleCnt="33"/>
      <dgm:spPr/>
    </dgm:pt>
    <dgm:pt modelId="{9A8EABCC-38BC-494B-97AE-8EF33E156E21}" type="pres">
      <dgm:prSet presAssocID="{3EACFC1D-5834-4E67-AFA7-119A092ECB2B}" presName="ParentAccent7" presStyleLbl="alignNode1" presStyleIdx="28" presStyleCnt="33"/>
      <dgm:spPr/>
    </dgm:pt>
    <dgm:pt modelId="{F24CA440-7157-4E33-B35E-65811FD49986}" type="pres">
      <dgm:prSet presAssocID="{3EACFC1D-5834-4E67-AFA7-119A092ECB2B}" presName="ParentAccent8" presStyleLbl="alignNode1" presStyleIdx="29" presStyleCnt="33"/>
      <dgm:spPr/>
    </dgm:pt>
    <dgm:pt modelId="{62316645-BDDA-40C3-B59D-12E055E2BEB8}" type="pres">
      <dgm:prSet presAssocID="{3EACFC1D-5834-4E67-AFA7-119A092ECB2B}" presName="ParentAccent9" presStyleLbl="alignNode1" presStyleIdx="30" presStyleCnt="33"/>
      <dgm:spPr/>
    </dgm:pt>
    <dgm:pt modelId="{5A1158FC-186F-4C58-B8CD-785A42DA54FB}" type="pres">
      <dgm:prSet presAssocID="{3EACFC1D-5834-4E67-AFA7-119A092ECB2B}" presName="ParentAccent10" presStyleLbl="alignNode1" presStyleIdx="31" presStyleCnt="33"/>
      <dgm:spPr/>
    </dgm:pt>
    <dgm:pt modelId="{EC92737E-BC51-4ADA-9F4E-7A658D70F697}" type="pres">
      <dgm:prSet presAssocID="{3EACFC1D-5834-4E67-AFA7-119A092ECB2B}" presName="Parent" presStyleLbl="alignNode1" presStyleIdx="32" presStyleCnt="33">
        <dgm:presLayoutVars>
          <dgm:chMax val="5"/>
          <dgm:chPref val="3"/>
          <dgm:bulletEnabled val="1"/>
        </dgm:presLayoutVars>
      </dgm:prSet>
      <dgm:spPr/>
      <dgm:t>
        <a:bodyPr/>
        <a:lstStyle/>
        <a:p>
          <a:endParaRPr lang="en-IN"/>
        </a:p>
      </dgm:t>
    </dgm:pt>
  </dgm:ptLst>
  <dgm:cxnLst>
    <dgm:cxn modelId="{88E04A86-7355-4308-85B5-9EC778EB111C}" type="presOf" srcId="{29C8C423-2A57-4C4F-97F9-11603DFE719A}" destId="{BFDD1FFE-3F7E-43F7-BFCD-713A9262D3D2}" srcOrd="0" destOrd="0" presId="urn:microsoft.com/office/officeart/2011/layout/ConvergingText"/>
    <dgm:cxn modelId="{BC8F1E3B-C8E3-48B0-8587-8A45FE4C6E09}" srcId="{122F03EB-EF2F-457E-B02B-5F0732036A36}" destId="{03B1E623-7447-40A1-8816-900A7FE41E3D}" srcOrd="0" destOrd="0" parTransId="{6125157B-1281-40DD-BAEA-F2D3CF344845}" sibTransId="{2429489A-EEDD-4AF1-89B8-C0E3063D1CB0}"/>
    <dgm:cxn modelId="{C857EFC5-2AF5-4B54-B4B0-5A41721E82C7}" srcId="{122F03EB-EF2F-457E-B02B-5F0732036A36}" destId="{3EACFC1D-5834-4E67-AFA7-119A092ECB2B}" srcOrd="2" destOrd="0" parTransId="{E5F070D2-D662-496D-9961-A0AF258E917B}" sibTransId="{149E37CB-B46B-4123-A9D3-326E5231291B}"/>
    <dgm:cxn modelId="{9FE03118-99D5-4EB4-906A-018CBD999CB8}" type="presOf" srcId="{03B1E623-7447-40A1-8816-900A7FE41E3D}" destId="{3B9F8E79-BAD3-44B5-A9FF-40230BB40677}" srcOrd="0" destOrd="0" presId="urn:microsoft.com/office/officeart/2011/layout/ConvergingText"/>
    <dgm:cxn modelId="{4C7DAB05-AA73-4C2F-BF0F-F0E57D994A76}" type="presOf" srcId="{122F03EB-EF2F-457E-B02B-5F0732036A36}" destId="{D59D2E25-A690-495C-AEB3-641FD22B560F}" srcOrd="0" destOrd="0" presId="urn:microsoft.com/office/officeart/2011/layout/ConvergingText"/>
    <dgm:cxn modelId="{85FA39D0-15E3-4009-8758-4656A12AB832}" srcId="{122F03EB-EF2F-457E-B02B-5F0732036A36}" destId="{29C8C423-2A57-4C4F-97F9-11603DFE719A}" srcOrd="1" destOrd="0" parTransId="{E6FD28D1-BE05-46DA-963B-A2B9D94F5C1B}" sibTransId="{6E93EA8F-381A-4DCB-8F6E-C22B6F1A044B}"/>
    <dgm:cxn modelId="{2A7FE53F-4098-4852-AA3A-CCA8650CBD96}" type="presOf" srcId="{3EACFC1D-5834-4E67-AFA7-119A092ECB2B}" destId="{EC92737E-BC51-4ADA-9F4E-7A658D70F697}" srcOrd="0" destOrd="0" presId="urn:microsoft.com/office/officeart/2011/layout/ConvergingText"/>
    <dgm:cxn modelId="{10F184CC-3204-48BC-B1A6-CC8AF7734612}" type="presParOf" srcId="{D59D2E25-A690-495C-AEB3-641FD22B560F}" destId="{21C5D65A-E4B0-4C87-A592-7A2303C5A064}" srcOrd="0" destOrd="0" presId="urn:microsoft.com/office/officeart/2011/layout/ConvergingText"/>
    <dgm:cxn modelId="{43F21370-C31C-4FFB-AC7E-383F955A0571}" type="presParOf" srcId="{21C5D65A-E4B0-4C87-A592-7A2303C5A064}" destId="{B692D9A3-EFC3-4649-8D2D-EB0058AAFFF8}" srcOrd="0" destOrd="0" presId="urn:microsoft.com/office/officeart/2011/layout/ConvergingText"/>
    <dgm:cxn modelId="{8E2842DC-39E8-4340-8207-A6B701DC2788}" type="presParOf" srcId="{21C5D65A-E4B0-4C87-A592-7A2303C5A064}" destId="{27B429F9-DEAE-49AD-9FAC-A04E7C0DB340}" srcOrd="1" destOrd="0" presId="urn:microsoft.com/office/officeart/2011/layout/ConvergingText"/>
    <dgm:cxn modelId="{C53F3247-F6E7-407E-8213-96B1EB3A5C02}" type="presParOf" srcId="{21C5D65A-E4B0-4C87-A592-7A2303C5A064}" destId="{7E114ACD-AF39-4644-B5E0-CE14B3AEE643}" srcOrd="2" destOrd="0" presId="urn:microsoft.com/office/officeart/2011/layout/ConvergingText"/>
    <dgm:cxn modelId="{36C10DB1-0504-4D89-9231-E0BF21404117}" type="presParOf" srcId="{21C5D65A-E4B0-4C87-A592-7A2303C5A064}" destId="{903FB161-EAC0-4D6B-85B8-5CFC5A5C2E15}" srcOrd="3" destOrd="0" presId="urn:microsoft.com/office/officeart/2011/layout/ConvergingText"/>
    <dgm:cxn modelId="{39EE86CC-A829-454A-BE41-FDBB3F3DF992}" type="presParOf" srcId="{21C5D65A-E4B0-4C87-A592-7A2303C5A064}" destId="{2CF50018-4AA8-4E16-83E1-469BB378E965}" srcOrd="4" destOrd="0" presId="urn:microsoft.com/office/officeart/2011/layout/ConvergingText"/>
    <dgm:cxn modelId="{C097656B-8E6F-4D3D-952B-AFA7CE011B0C}" type="presParOf" srcId="{21C5D65A-E4B0-4C87-A592-7A2303C5A064}" destId="{1BBE5A5C-80D6-4A92-9747-B8D6FD645644}" srcOrd="5" destOrd="0" presId="urn:microsoft.com/office/officeart/2011/layout/ConvergingText"/>
    <dgm:cxn modelId="{2A80D674-93BF-4C67-B19C-FB1ECCC63E7D}" type="presParOf" srcId="{21C5D65A-E4B0-4C87-A592-7A2303C5A064}" destId="{CEB9E888-5681-4B0D-8DF2-C440E5C667EC}" srcOrd="6" destOrd="0" presId="urn:microsoft.com/office/officeart/2011/layout/ConvergingText"/>
    <dgm:cxn modelId="{0D2D9135-3956-4550-AD0A-49462CDDE54F}" type="presParOf" srcId="{21C5D65A-E4B0-4C87-A592-7A2303C5A064}" destId="{083D1407-E542-46D9-B124-714B162BE39D}" srcOrd="7" destOrd="0" presId="urn:microsoft.com/office/officeart/2011/layout/ConvergingText"/>
    <dgm:cxn modelId="{C08070F9-4E66-47B9-8032-7396F2A6178E}" type="presParOf" srcId="{21C5D65A-E4B0-4C87-A592-7A2303C5A064}" destId="{DE87CBB4-BCC5-4F69-9183-BA3A584858D5}" srcOrd="8" destOrd="0" presId="urn:microsoft.com/office/officeart/2011/layout/ConvergingText"/>
    <dgm:cxn modelId="{522A3C06-24D7-4C7D-9C53-943F7CD84B37}" type="presParOf" srcId="{21C5D65A-E4B0-4C87-A592-7A2303C5A064}" destId="{3587B807-FB5A-40AC-8C08-8A55008A9FF4}" srcOrd="9" destOrd="0" presId="urn:microsoft.com/office/officeart/2011/layout/ConvergingText"/>
    <dgm:cxn modelId="{FBD6406F-9ECE-4C19-8EFB-9AB95EE24254}" type="presParOf" srcId="{21C5D65A-E4B0-4C87-A592-7A2303C5A064}" destId="{3B9F8E79-BAD3-44B5-A9FF-40230BB40677}" srcOrd="10" destOrd="0" presId="urn:microsoft.com/office/officeart/2011/layout/ConvergingText"/>
    <dgm:cxn modelId="{CB025A8C-614E-4CBD-A4B7-81BD2D3A64C4}" type="presParOf" srcId="{D59D2E25-A690-495C-AEB3-641FD22B560F}" destId="{A41EBE0F-EAB7-4EA1-B9D9-86F988DB328D}" srcOrd="1" destOrd="0" presId="urn:microsoft.com/office/officeart/2011/layout/ConvergingText"/>
    <dgm:cxn modelId="{B8A07161-8987-428F-A7A4-ABBBCC6DB18A}" type="presParOf" srcId="{D59D2E25-A690-495C-AEB3-641FD22B560F}" destId="{A0336BD4-4458-4E0A-9A58-40BAFA37898F}" srcOrd="2" destOrd="0" presId="urn:microsoft.com/office/officeart/2011/layout/ConvergingText"/>
    <dgm:cxn modelId="{FD053C61-8A87-4D94-8BCF-108C850A0F74}" type="presParOf" srcId="{A0336BD4-4458-4E0A-9A58-40BAFA37898F}" destId="{68E6758D-5FAC-4AE5-AB65-94D33855E253}" srcOrd="0" destOrd="0" presId="urn:microsoft.com/office/officeart/2011/layout/ConvergingText"/>
    <dgm:cxn modelId="{75B17FA5-9D55-424F-8BEA-DBF5269F1485}" type="presParOf" srcId="{A0336BD4-4458-4E0A-9A58-40BAFA37898F}" destId="{78710FC6-A20E-45B1-9B2B-F6FC44A5D918}" srcOrd="1" destOrd="0" presId="urn:microsoft.com/office/officeart/2011/layout/ConvergingText"/>
    <dgm:cxn modelId="{176F70E1-55A0-41D9-A808-4F489DEE4782}" type="presParOf" srcId="{A0336BD4-4458-4E0A-9A58-40BAFA37898F}" destId="{69BF73EF-2399-4D97-90A6-E19FD82E3524}" srcOrd="2" destOrd="0" presId="urn:microsoft.com/office/officeart/2011/layout/ConvergingText"/>
    <dgm:cxn modelId="{09E08692-0B64-43C8-8B37-C846BA6CF40B}" type="presParOf" srcId="{A0336BD4-4458-4E0A-9A58-40BAFA37898F}" destId="{71C407BA-3EC7-45C1-9A3B-BC6EA6F529F3}" srcOrd="3" destOrd="0" presId="urn:microsoft.com/office/officeart/2011/layout/ConvergingText"/>
    <dgm:cxn modelId="{B2EA6416-0397-4FCD-9C19-15128BBC0FA4}" type="presParOf" srcId="{A0336BD4-4458-4E0A-9A58-40BAFA37898F}" destId="{EA0DD2F2-CC53-4B4B-BBC8-257E76EC77AD}" srcOrd="4" destOrd="0" presId="urn:microsoft.com/office/officeart/2011/layout/ConvergingText"/>
    <dgm:cxn modelId="{3D4C9A2A-7508-4F3A-AC5D-A4BBA3BF1D58}" type="presParOf" srcId="{A0336BD4-4458-4E0A-9A58-40BAFA37898F}" destId="{1C710E03-D1C0-4C19-BD8E-7D888E3CFE67}" srcOrd="5" destOrd="0" presId="urn:microsoft.com/office/officeart/2011/layout/ConvergingText"/>
    <dgm:cxn modelId="{622A8ACC-7EFE-4B16-BD83-44C138E9086F}" type="presParOf" srcId="{A0336BD4-4458-4E0A-9A58-40BAFA37898F}" destId="{8596E368-7A97-41B2-A4FC-497A33D14AE1}" srcOrd="6" destOrd="0" presId="urn:microsoft.com/office/officeart/2011/layout/ConvergingText"/>
    <dgm:cxn modelId="{50042A86-65C1-4F56-8D97-9031CABC7BC2}" type="presParOf" srcId="{A0336BD4-4458-4E0A-9A58-40BAFA37898F}" destId="{D47F3929-BFA1-48B6-8282-7395674BB68A}" srcOrd="7" destOrd="0" presId="urn:microsoft.com/office/officeart/2011/layout/ConvergingText"/>
    <dgm:cxn modelId="{F1E40F82-825E-48F9-B225-8D1E372B9345}" type="presParOf" srcId="{A0336BD4-4458-4E0A-9A58-40BAFA37898F}" destId="{EC64C19F-0EC1-4025-835E-C9908EBE4CF0}" srcOrd="8" destOrd="0" presId="urn:microsoft.com/office/officeart/2011/layout/ConvergingText"/>
    <dgm:cxn modelId="{F6E00C5E-6B85-4030-A2BD-A05EA4EDA55B}" type="presParOf" srcId="{A0336BD4-4458-4E0A-9A58-40BAFA37898F}" destId="{15D28C75-2E4F-429F-866B-5B6C31CDFFA4}" srcOrd="9" destOrd="0" presId="urn:microsoft.com/office/officeart/2011/layout/ConvergingText"/>
    <dgm:cxn modelId="{DC277089-4453-4086-9968-0AD5A895C2FA}" type="presParOf" srcId="{A0336BD4-4458-4E0A-9A58-40BAFA37898F}" destId="{BFDD1FFE-3F7E-43F7-BFCD-713A9262D3D2}" srcOrd="10" destOrd="0" presId="urn:microsoft.com/office/officeart/2011/layout/ConvergingText"/>
    <dgm:cxn modelId="{97371F65-B686-42AC-B09A-7FF4B3CCE96C}" type="presParOf" srcId="{D59D2E25-A690-495C-AEB3-641FD22B560F}" destId="{DA94A157-9889-4D14-9B71-C08BF3C0A1EC}" srcOrd="3" destOrd="0" presId="urn:microsoft.com/office/officeart/2011/layout/ConvergingText"/>
    <dgm:cxn modelId="{0DFCDA17-1BAD-4F1C-BF29-AA80E188FFE7}" type="presParOf" srcId="{D59D2E25-A690-495C-AEB3-641FD22B560F}" destId="{0A7678A4-C159-4B0C-802D-F32C09C04772}" srcOrd="4" destOrd="0" presId="urn:microsoft.com/office/officeart/2011/layout/ConvergingText"/>
    <dgm:cxn modelId="{6DFAC9C2-88CD-45DB-9A51-C35DFC456148}" type="presParOf" srcId="{0A7678A4-C159-4B0C-802D-F32C09C04772}" destId="{0E8CEF89-FA43-4112-93B3-D2E45D5768A0}" srcOrd="0" destOrd="0" presId="urn:microsoft.com/office/officeart/2011/layout/ConvergingText"/>
    <dgm:cxn modelId="{77AA9D10-C5ED-4C9A-A92F-FAB9E1C8439F}" type="presParOf" srcId="{0A7678A4-C159-4B0C-802D-F32C09C04772}" destId="{E805E60C-B2E3-4C75-BF4E-CD15522E9310}" srcOrd="1" destOrd="0" presId="urn:microsoft.com/office/officeart/2011/layout/ConvergingText"/>
    <dgm:cxn modelId="{7A721E47-3819-4C3B-B15D-B6C447F7BFA8}" type="presParOf" srcId="{0A7678A4-C159-4B0C-802D-F32C09C04772}" destId="{07104544-F5C9-4393-B177-4304BE9E65B2}" srcOrd="2" destOrd="0" presId="urn:microsoft.com/office/officeart/2011/layout/ConvergingText"/>
    <dgm:cxn modelId="{7B4F75A2-A1B9-40A0-BDDB-8B7E8EB2A2C1}" type="presParOf" srcId="{0A7678A4-C159-4B0C-802D-F32C09C04772}" destId="{FF64B4F7-F28C-4E86-98CE-2382376BC3B0}" srcOrd="3" destOrd="0" presId="urn:microsoft.com/office/officeart/2011/layout/ConvergingText"/>
    <dgm:cxn modelId="{83B11F56-3765-4A9E-9868-B3F7FF742970}" type="presParOf" srcId="{0A7678A4-C159-4B0C-802D-F32C09C04772}" destId="{EAA3ED30-D3F4-40F8-9177-8B9DD4B4218F}" srcOrd="4" destOrd="0" presId="urn:microsoft.com/office/officeart/2011/layout/ConvergingText"/>
    <dgm:cxn modelId="{A029C7C9-3BD9-42BF-82F0-A79E05C8FFA5}" type="presParOf" srcId="{0A7678A4-C159-4B0C-802D-F32C09C04772}" destId="{4A73B914-3DDC-4524-9C74-C87619B48033}" srcOrd="5" destOrd="0" presId="urn:microsoft.com/office/officeart/2011/layout/ConvergingText"/>
    <dgm:cxn modelId="{A1BAC112-0FF6-45EF-B53D-431829826752}" type="presParOf" srcId="{0A7678A4-C159-4B0C-802D-F32C09C04772}" destId="{9A8EABCC-38BC-494B-97AE-8EF33E156E21}" srcOrd="6" destOrd="0" presId="urn:microsoft.com/office/officeart/2011/layout/ConvergingText"/>
    <dgm:cxn modelId="{9C7BA6E8-9E5C-4C3A-AA5A-481D8D9717E8}" type="presParOf" srcId="{0A7678A4-C159-4B0C-802D-F32C09C04772}" destId="{F24CA440-7157-4E33-B35E-65811FD49986}" srcOrd="7" destOrd="0" presId="urn:microsoft.com/office/officeart/2011/layout/ConvergingText"/>
    <dgm:cxn modelId="{A993CDE0-A5E4-46FB-94B2-81FE5599D794}" type="presParOf" srcId="{0A7678A4-C159-4B0C-802D-F32C09C04772}" destId="{62316645-BDDA-40C3-B59D-12E055E2BEB8}" srcOrd="8" destOrd="0" presId="urn:microsoft.com/office/officeart/2011/layout/ConvergingText"/>
    <dgm:cxn modelId="{BD543017-4F82-4B39-81D5-EFA4586CC0F7}" type="presParOf" srcId="{0A7678A4-C159-4B0C-802D-F32C09C04772}" destId="{5A1158FC-186F-4C58-B8CD-785A42DA54FB}" srcOrd="9" destOrd="0" presId="urn:microsoft.com/office/officeart/2011/layout/ConvergingText"/>
    <dgm:cxn modelId="{455EAA02-4833-4D97-866F-9A22BDB605EB}" type="presParOf" srcId="{0A7678A4-C159-4B0C-802D-F32C09C04772}" destId="{EC92737E-BC51-4ADA-9F4E-7A658D70F697}" srcOrd="10"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898D4-AAF8-49A5-B76E-5E2E07697C0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IN"/>
        </a:p>
      </dgm:t>
    </dgm:pt>
    <dgm:pt modelId="{1FF8690F-1EA1-4D76-BA1E-9FB81BBF6C01}">
      <dgm:prSet phldrT="[Text]"/>
      <dgm:spPr/>
      <dgm:t>
        <a:bodyPr/>
        <a:lstStyle/>
        <a:p>
          <a:r>
            <a:rPr lang="en-US" dirty="0">
              <a:latin typeface="Cambria" panose="02040503050406030204" pitchFamily="18" charset="0"/>
              <a:ea typeface="Cambria" panose="02040503050406030204" pitchFamily="18" charset="0"/>
            </a:rPr>
            <a:t>Input Devices</a:t>
          </a:r>
          <a:endParaRPr lang="en-IN" dirty="0">
            <a:latin typeface="Cambria" panose="02040503050406030204" pitchFamily="18" charset="0"/>
            <a:ea typeface="Cambria" panose="02040503050406030204" pitchFamily="18" charset="0"/>
          </a:endParaRPr>
        </a:p>
      </dgm:t>
    </dgm:pt>
    <dgm:pt modelId="{7DC15958-7DBE-4751-AC38-137FB28B7B93}" type="par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FE2ED1AA-4E29-4508-9745-34BF0059F90A}" type="sib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B5F88B6B-9080-4430-8D66-4F42C4720553}">
      <dgm:prSet phldrT="[Text]"/>
      <dgm:spPr/>
      <dgm:t>
        <a:bodyPr/>
        <a:lstStyle/>
        <a:p>
          <a:r>
            <a:rPr lang="en-US" dirty="0">
              <a:latin typeface="Cambria" panose="02040503050406030204" pitchFamily="18" charset="0"/>
              <a:ea typeface="Cambria" panose="02040503050406030204" pitchFamily="18" charset="0"/>
            </a:rPr>
            <a:t>Keyboard</a:t>
          </a:r>
          <a:endParaRPr lang="en-IN" dirty="0">
            <a:latin typeface="Cambria" panose="02040503050406030204" pitchFamily="18" charset="0"/>
            <a:ea typeface="Cambria" panose="02040503050406030204" pitchFamily="18" charset="0"/>
          </a:endParaRPr>
        </a:p>
      </dgm:t>
    </dgm:pt>
    <dgm:pt modelId="{89998519-AA3D-4165-B9F7-EC95E06C07DB}" type="par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D8AD8EAD-32A9-4F8D-9BA8-98A4E0017C51}" type="sib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C1944AD5-FCEF-41B8-977C-CAE811B876AD}">
      <dgm:prSet phldrT="[Text]"/>
      <dgm:spPr/>
      <dgm:t>
        <a:bodyPr/>
        <a:lstStyle/>
        <a:p>
          <a:r>
            <a:rPr lang="en-US" dirty="0">
              <a:latin typeface="Cambria" panose="02040503050406030204" pitchFamily="18" charset="0"/>
              <a:ea typeface="Cambria" panose="02040503050406030204" pitchFamily="18" charset="0"/>
            </a:rPr>
            <a:t>Mouse</a:t>
          </a:r>
          <a:endParaRPr lang="en-IN" dirty="0">
            <a:latin typeface="Cambria" panose="02040503050406030204" pitchFamily="18" charset="0"/>
            <a:ea typeface="Cambria" panose="02040503050406030204" pitchFamily="18" charset="0"/>
          </a:endParaRPr>
        </a:p>
      </dgm:t>
    </dgm:pt>
    <dgm:pt modelId="{4B4A0564-D271-4A1E-ABA5-C5CA591264A5}" type="par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79CAD316-5062-4319-9D6A-F711A85C3AF5}" type="sib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8B88A5A3-D43D-4D2A-A512-D75E7A56FCDC}">
      <dgm:prSet phldrT="[Text]"/>
      <dgm:spPr/>
      <dgm:t>
        <a:bodyPr/>
        <a:lstStyle/>
        <a:p>
          <a:r>
            <a:rPr lang="en-US" dirty="0">
              <a:latin typeface="Cambria" panose="02040503050406030204" pitchFamily="18" charset="0"/>
              <a:ea typeface="Cambria" panose="02040503050406030204" pitchFamily="18" charset="0"/>
            </a:rPr>
            <a:t>Output Devices</a:t>
          </a:r>
          <a:endParaRPr lang="en-IN" dirty="0">
            <a:latin typeface="Cambria" panose="02040503050406030204" pitchFamily="18" charset="0"/>
            <a:ea typeface="Cambria" panose="02040503050406030204" pitchFamily="18" charset="0"/>
          </a:endParaRPr>
        </a:p>
      </dgm:t>
    </dgm:pt>
    <dgm:pt modelId="{B0BA96A4-0027-49A2-AEEF-0B235C5C65A8}" type="par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344E3266-A9E6-4A5B-B886-66EC412F20D6}" type="sib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9C7B81FB-8434-42BA-9A59-D0B91D83C722}">
      <dgm:prSet phldrT="[Text]"/>
      <dgm:spPr/>
      <dgm:t>
        <a:bodyPr/>
        <a:lstStyle/>
        <a:p>
          <a:r>
            <a:rPr lang="en-US" dirty="0">
              <a:latin typeface="Cambria" panose="02040503050406030204" pitchFamily="18" charset="0"/>
              <a:ea typeface="Cambria" panose="02040503050406030204" pitchFamily="18" charset="0"/>
            </a:rPr>
            <a:t>Monitor</a:t>
          </a:r>
          <a:endParaRPr lang="en-IN" dirty="0">
            <a:latin typeface="Cambria" panose="02040503050406030204" pitchFamily="18" charset="0"/>
            <a:ea typeface="Cambria" panose="02040503050406030204" pitchFamily="18" charset="0"/>
          </a:endParaRPr>
        </a:p>
      </dgm:t>
    </dgm:pt>
    <dgm:pt modelId="{06CFA90E-FAF2-463F-9287-D97357D2D83A}" type="par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9D2E99B7-88C0-4ADC-B2F9-79E86E2EA938}" type="sib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67A847EC-845A-4D04-B2F0-D9B07E52AFF1}">
      <dgm:prSet phldrT="[Text]"/>
      <dgm:spPr/>
      <dgm:t>
        <a:bodyPr/>
        <a:lstStyle/>
        <a:p>
          <a:r>
            <a:rPr lang="en-US" dirty="0">
              <a:latin typeface="Cambria" panose="02040503050406030204" pitchFamily="18" charset="0"/>
              <a:ea typeface="Cambria" panose="02040503050406030204" pitchFamily="18" charset="0"/>
            </a:rPr>
            <a:t>Printer</a:t>
          </a:r>
          <a:endParaRPr lang="en-IN" dirty="0">
            <a:latin typeface="Cambria" panose="02040503050406030204" pitchFamily="18" charset="0"/>
            <a:ea typeface="Cambria" panose="02040503050406030204" pitchFamily="18" charset="0"/>
          </a:endParaRPr>
        </a:p>
      </dgm:t>
    </dgm:pt>
    <dgm:pt modelId="{C5A14474-5082-4246-8EE8-436A63C37EEB}" type="par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F7984D6F-B53A-42A0-B864-744862BB2DA5}" type="sib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A77F63C6-BCC5-4969-A90B-6E6FBF54ED54}">
      <dgm:prSet phldrT="[Text]"/>
      <dgm:spPr/>
      <dgm:t>
        <a:bodyPr/>
        <a:lstStyle/>
        <a:p>
          <a:r>
            <a:rPr lang="en-US" dirty="0">
              <a:latin typeface="Cambria" panose="02040503050406030204" pitchFamily="18" charset="0"/>
              <a:ea typeface="Cambria" panose="02040503050406030204" pitchFamily="18" charset="0"/>
            </a:rPr>
            <a:t>Storage Devices</a:t>
          </a:r>
          <a:endParaRPr lang="en-IN" dirty="0">
            <a:latin typeface="Cambria" panose="02040503050406030204" pitchFamily="18" charset="0"/>
            <a:ea typeface="Cambria" panose="02040503050406030204" pitchFamily="18" charset="0"/>
          </a:endParaRPr>
        </a:p>
      </dgm:t>
    </dgm:pt>
    <dgm:pt modelId="{1967AA53-B10E-4FFA-915B-9B8C92FD3CD4}" type="par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55323891-9CC1-452C-BC36-5234B6F56ED0}" type="sib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124A5BE6-C6C0-4B0D-8569-31EA1161B90A}">
      <dgm:prSet phldrT="[Text]"/>
      <dgm:spPr/>
      <dgm:t>
        <a:bodyPr/>
        <a:lstStyle/>
        <a:p>
          <a:r>
            <a:rPr lang="en-US" dirty="0">
              <a:latin typeface="Cambria" panose="02040503050406030204" pitchFamily="18" charset="0"/>
              <a:ea typeface="Cambria" panose="02040503050406030204" pitchFamily="18" charset="0"/>
            </a:rPr>
            <a:t>Processing Devices</a:t>
          </a:r>
          <a:endParaRPr lang="en-IN" dirty="0">
            <a:latin typeface="Cambria" panose="02040503050406030204" pitchFamily="18" charset="0"/>
            <a:ea typeface="Cambria" panose="02040503050406030204" pitchFamily="18" charset="0"/>
          </a:endParaRPr>
        </a:p>
      </dgm:t>
    </dgm:pt>
    <dgm:pt modelId="{E16A6999-9FA9-417F-BE13-AB0C159D7C26}" type="par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98C5EB01-B21F-40BE-80F5-17789A9359E5}" type="sib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C4BD979F-B6E7-49AF-8AB8-06303CF1F1E4}">
      <dgm:prSet phldrT="[Text]"/>
      <dgm:spPr/>
      <dgm:t>
        <a:bodyPr/>
        <a:lstStyle/>
        <a:p>
          <a:r>
            <a:rPr lang="en-US" dirty="0">
              <a:latin typeface="Cambria" panose="02040503050406030204" pitchFamily="18" charset="0"/>
              <a:ea typeface="Cambria" panose="02040503050406030204" pitchFamily="18" charset="0"/>
            </a:rPr>
            <a:t>Flash Memory</a:t>
          </a:r>
          <a:endParaRPr lang="en-IN" dirty="0">
            <a:latin typeface="Cambria" panose="02040503050406030204" pitchFamily="18" charset="0"/>
            <a:ea typeface="Cambria" panose="02040503050406030204" pitchFamily="18" charset="0"/>
          </a:endParaRPr>
        </a:p>
      </dgm:t>
    </dgm:pt>
    <dgm:pt modelId="{C284CEB7-342C-41FF-B6D3-71106496DF76}" type="par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B5202622-CFB7-4E3A-AFEC-DCB4D6070A4C}" type="sib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250CC2BB-B6BE-473C-AF12-E81C60C9E98D}">
      <dgm:prSet phldrT="[Text]"/>
      <dgm:spPr/>
      <dgm:t>
        <a:bodyPr/>
        <a:lstStyle/>
        <a:p>
          <a:r>
            <a:rPr lang="en-US" dirty="0">
              <a:latin typeface="Cambria" panose="02040503050406030204" pitchFamily="18" charset="0"/>
              <a:ea typeface="Cambria" panose="02040503050406030204" pitchFamily="18" charset="0"/>
            </a:rPr>
            <a:t>Local Drives</a:t>
          </a:r>
          <a:endParaRPr lang="en-IN" dirty="0">
            <a:latin typeface="Cambria" panose="02040503050406030204" pitchFamily="18" charset="0"/>
            <a:ea typeface="Cambria" panose="02040503050406030204" pitchFamily="18" charset="0"/>
          </a:endParaRPr>
        </a:p>
      </dgm:t>
    </dgm:pt>
    <dgm:pt modelId="{C38359A3-453C-4851-A0E5-6FF1F9FA33FA}" type="par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ABDA6A7-CED0-4961-9F38-A387335F73E2}" type="sib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026098F-15E0-415E-B5DC-6AC09F3155C3}">
      <dgm:prSet phldrT="[Text]"/>
      <dgm:spPr/>
      <dgm:t>
        <a:bodyPr/>
        <a:lstStyle/>
        <a:p>
          <a:r>
            <a:rPr lang="en-US" dirty="0">
              <a:latin typeface="Cambria" panose="02040503050406030204" pitchFamily="18" charset="0"/>
              <a:ea typeface="Cambria" panose="02040503050406030204" pitchFamily="18" charset="0"/>
            </a:rPr>
            <a:t>Mother Board</a:t>
          </a:r>
          <a:endParaRPr lang="en-IN" dirty="0">
            <a:latin typeface="Cambria" panose="02040503050406030204" pitchFamily="18" charset="0"/>
            <a:ea typeface="Cambria" panose="02040503050406030204" pitchFamily="18" charset="0"/>
          </a:endParaRPr>
        </a:p>
      </dgm:t>
    </dgm:pt>
    <dgm:pt modelId="{A01D3034-AEA2-46C9-A5A3-FCA69757E784}" type="par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C55C9144-907E-432B-B3D1-3A4C6A1F54A7}" type="sib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69C25ECC-0D5C-4D98-81B5-AEDC4CC01CA7}">
      <dgm:prSet phldrT="[Text]"/>
      <dgm:spPr/>
      <dgm:t>
        <a:bodyPr/>
        <a:lstStyle/>
        <a:p>
          <a:r>
            <a:rPr lang="en-US" dirty="0">
              <a:latin typeface="Cambria" panose="02040503050406030204" pitchFamily="18" charset="0"/>
              <a:ea typeface="Cambria" panose="02040503050406030204" pitchFamily="18" charset="0"/>
            </a:rPr>
            <a:t>Microphone</a:t>
          </a:r>
          <a:endParaRPr lang="en-IN" dirty="0">
            <a:latin typeface="Cambria" panose="02040503050406030204" pitchFamily="18" charset="0"/>
            <a:ea typeface="Cambria" panose="02040503050406030204" pitchFamily="18" charset="0"/>
          </a:endParaRPr>
        </a:p>
      </dgm:t>
    </dgm:pt>
    <dgm:pt modelId="{9B7B6FD0-60B1-474E-8959-9D06B5DC5237}" type="par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E515DE28-91D4-4B8F-842C-8B197C4D3E08}" type="sib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4D4A2E90-570C-4A89-B93E-D4563F81F4BE}">
      <dgm:prSet phldrT="[Text]"/>
      <dgm:spPr/>
      <dgm:t>
        <a:bodyPr/>
        <a:lstStyle/>
        <a:p>
          <a:r>
            <a:rPr lang="en-US" dirty="0">
              <a:latin typeface="Cambria" panose="02040503050406030204" pitchFamily="18" charset="0"/>
              <a:ea typeface="Cambria" panose="02040503050406030204" pitchFamily="18" charset="0"/>
            </a:rPr>
            <a:t>Touch Screen</a:t>
          </a:r>
          <a:endParaRPr lang="en-IN" dirty="0">
            <a:latin typeface="Cambria" panose="02040503050406030204" pitchFamily="18" charset="0"/>
            <a:ea typeface="Cambria" panose="02040503050406030204" pitchFamily="18" charset="0"/>
          </a:endParaRPr>
        </a:p>
      </dgm:t>
    </dgm:pt>
    <dgm:pt modelId="{A0ABDF20-3552-4176-9134-69AEB1F73D67}" type="par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D3C216AE-A300-4B70-9E2E-A931925D9E01}" type="sib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7C741225-D0D6-478A-BB70-E82AE40E0249}">
      <dgm:prSet phldrT="[Text]"/>
      <dgm:spPr/>
      <dgm:t>
        <a:bodyPr/>
        <a:lstStyle/>
        <a:p>
          <a:r>
            <a:rPr lang="en-US" dirty="0">
              <a:latin typeface="Cambria" panose="02040503050406030204" pitchFamily="18" charset="0"/>
              <a:ea typeface="Cambria" panose="02040503050406030204" pitchFamily="18" charset="0"/>
            </a:rPr>
            <a:t>Light Pen</a:t>
          </a:r>
          <a:endParaRPr lang="en-IN" dirty="0">
            <a:latin typeface="Cambria" panose="02040503050406030204" pitchFamily="18" charset="0"/>
            <a:ea typeface="Cambria" panose="02040503050406030204" pitchFamily="18" charset="0"/>
          </a:endParaRPr>
        </a:p>
      </dgm:t>
    </dgm:pt>
    <dgm:pt modelId="{99141F4A-F220-4F25-8A12-99E5629294C9}" type="par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67D9ABC-2CB7-4925-B313-66BF5F6AE617}" type="sib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F61A298-39AA-42C6-9505-10E774DE5215}">
      <dgm:prSet phldrT="[Text]"/>
      <dgm:spPr/>
      <dgm:t>
        <a:bodyPr/>
        <a:lstStyle/>
        <a:p>
          <a:r>
            <a:rPr lang="en-US" dirty="0">
              <a:latin typeface="Cambria" panose="02040503050406030204" pitchFamily="18" charset="0"/>
              <a:ea typeface="Cambria" panose="02040503050406030204" pitchFamily="18" charset="0"/>
            </a:rPr>
            <a:t>Web Camera</a:t>
          </a:r>
          <a:endParaRPr lang="en-IN" dirty="0">
            <a:latin typeface="Cambria" panose="02040503050406030204" pitchFamily="18" charset="0"/>
            <a:ea typeface="Cambria" panose="02040503050406030204" pitchFamily="18" charset="0"/>
          </a:endParaRPr>
        </a:p>
      </dgm:t>
    </dgm:pt>
    <dgm:pt modelId="{33F7E43D-C3C1-4ED7-B61D-78E22F18E89E}" type="par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E87BC148-B34A-4638-961B-3E90C779094E}" type="sib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17D37DD3-B2D6-4E19-BDA0-C04B76A3076A}">
      <dgm:prSet phldrT="[Text]"/>
      <dgm:spPr/>
      <dgm:t>
        <a:bodyPr/>
        <a:lstStyle/>
        <a:p>
          <a:r>
            <a:rPr lang="en-US" dirty="0">
              <a:latin typeface="Cambria" panose="02040503050406030204" pitchFamily="18" charset="0"/>
              <a:ea typeface="Cambria" panose="02040503050406030204" pitchFamily="18" charset="0"/>
            </a:rPr>
            <a:t>Speaker</a:t>
          </a:r>
          <a:endParaRPr lang="en-IN" dirty="0">
            <a:latin typeface="Cambria" panose="02040503050406030204" pitchFamily="18" charset="0"/>
            <a:ea typeface="Cambria" panose="02040503050406030204" pitchFamily="18" charset="0"/>
          </a:endParaRPr>
        </a:p>
      </dgm:t>
    </dgm:pt>
    <dgm:pt modelId="{E98ED50C-984E-44AF-8AE2-5D75AC7357B7}" type="par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EE3BA874-7B9C-4AA3-8CB5-3A42D5F30897}" type="sib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0C56A9F8-A89F-4A06-9F69-51251D86125E}">
      <dgm:prSet phldrT="[Text]"/>
      <dgm:spPr/>
      <dgm:t>
        <a:bodyPr/>
        <a:lstStyle/>
        <a:p>
          <a:r>
            <a:rPr lang="en-US" dirty="0">
              <a:latin typeface="Cambria" panose="02040503050406030204" pitchFamily="18" charset="0"/>
              <a:ea typeface="Cambria" panose="02040503050406030204" pitchFamily="18" charset="0"/>
            </a:rPr>
            <a:t>CD</a:t>
          </a:r>
          <a:endParaRPr lang="en-IN" dirty="0">
            <a:latin typeface="Cambria" panose="02040503050406030204" pitchFamily="18" charset="0"/>
            <a:ea typeface="Cambria" panose="02040503050406030204" pitchFamily="18" charset="0"/>
          </a:endParaRPr>
        </a:p>
      </dgm:t>
    </dgm:pt>
    <dgm:pt modelId="{9929B57D-4313-40AD-8484-D6BA23E1508D}" type="par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56D27F78-061A-454B-8FEC-C61C5D3691D3}" type="sib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BAFE7E91-2798-44D4-8A74-55136DBFE136}">
      <dgm:prSet phldrT="[Text]"/>
      <dgm:spPr/>
      <dgm:t>
        <a:bodyPr/>
        <a:lstStyle/>
        <a:p>
          <a:r>
            <a:rPr lang="en-US" dirty="0">
              <a:latin typeface="Cambria" panose="02040503050406030204" pitchFamily="18" charset="0"/>
              <a:ea typeface="Cambria" panose="02040503050406030204" pitchFamily="18" charset="0"/>
            </a:rPr>
            <a:t>DVD</a:t>
          </a:r>
          <a:endParaRPr lang="en-IN" dirty="0">
            <a:latin typeface="Cambria" panose="02040503050406030204" pitchFamily="18" charset="0"/>
            <a:ea typeface="Cambria" panose="02040503050406030204" pitchFamily="18" charset="0"/>
          </a:endParaRPr>
        </a:p>
      </dgm:t>
    </dgm:pt>
    <dgm:pt modelId="{FADA6FB6-2E88-43BF-871B-13726F64A3FC}" type="par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BEEA9127-1319-40D0-8EB6-A22522B75FD1}" type="sib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E46EE423-80F4-4340-8A70-FB6F8420AC44}">
      <dgm:prSet phldrT="[Text]"/>
      <dgm:spPr/>
      <dgm:t>
        <a:bodyPr/>
        <a:lstStyle/>
        <a:p>
          <a:r>
            <a:rPr lang="en-US" dirty="0">
              <a:latin typeface="Cambria" panose="02040503050406030204" pitchFamily="18" charset="0"/>
              <a:ea typeface="Cambria" panose="02040503050406030204" pitchFamily="18" charset="0"/>
            </a:rPr>
            <a:t>Optical Disk</a:t>
          </a:r>
          <a:endParaRPr lang="en-IN" dirty="0">
            <a:latin typeface="Cambria" panose="02040503050406030204" pitchFamily="18" charset="0"/>
            <a:ea typeface="Cambria" panose="02040503050406030204" pitchFamily="18" charset="0"/>
          </a:endParaRPr>
        </a:p>
      </dgm:t>
    </dgm:pt>
    <dgm:pt modelId="{33FCB04E-C1F4-4FD6-8F95-7B462002DADA}" type="par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FC8F3D2F-885D-485B-9ECF-211D7467298C}" type="sib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238A1227-2293-4935-B8D5-2CF8A0B25606}">
      <dgm:prSet phldrT="[Text]"/>
      <dgm:spPr/>
      <dgm:t>
        <a:bodyPr/>
        <a:lstStyle/>
        <a:p>
          <a:r>
            <a:rPr lang="en-US" dirty="0">
              <a:latin typeface="Cambria" panose="02040503050406030204" pitchFamily="18" charset="0"/>
              <a:ea typeface="Cambria" panose="02040503050406030204" pitchFamily="18" charset="0"/>
            </a:rPr>
            <a:t>Magnetic Type</a:t>
          </a:r>
          <a:endParaRPr lang="en-IN" dirty="0">
            <a:latin typeface="Cambria" panose="02040503050406030204" pitchFamily="18" charset="0"/>
            <a:ea typeface="Cambria" panose="02040503050406030204" pitchFamily="18" charset="0"/>
          </a:endParaRPr>
        </a:p>
      </dgm:t>
    </dgm:pt>
    <dgm:pt modelId="{4995F625-28E3-4122-8196-792435EF3CAF}" type="par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8D80267-5B82-4184-A455-544795124542}" type="sib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D73E7E0-922A-4116-9507-70EDD895D541}">
      <dgm:prSet phldrT="[Text]"/>
      <dgm:spPr/>
      <dgm:t>
        <a:bodyPr/>
        <a:lstStyle/>
        <a:p>
          <a:r>
            <a:rPr lang="en-US" dirty="0">
              <a:latin typeface="Cambria" panose="02040503050406030204" pitchFamily="18" charset="0"/>
              <a:ea typeface="Cambria" panose="02040503050406030204" pitchFamily="18" charset="0"/>
            </a:rPr>
            <a:t>Magnetic Disk</a:t>
          </a:r>
          <a:endParaRPr lang="en-IN" dirty="0">
            <a:latin typeface="Cambria" panose="02040503050406030204" pitchFamily="18" charset="0"/>
            <a:ea typeface="Cambria" panose="02040503050406030204" pitchFamily="18" charset="0"/>
          </a:endParaRPr>
        </a:p>
      </dgm:t>
    </dgm:pt>
    <dgm:pt modelId="{39D96D88-22BB-4EBC-85AD-072F35334A0C}" type="par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FE30F2EA-B9AE-4847-842C-B71CC5147084}" type="sib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EC6A8D54-78D7-44BA-98C5-37E604704B05}">
      <dgm:prSet phldrT="[Text]"/>
      <dgm:spPr/>
      <dgm:t>
        <a:bodyPr/>
        <a:lstStyle/>
        <a:p>
          <a:r>
            <a:rPr lang="en-US" dirty="0">
              <a:latin typeface="Cambria" panose="02040503050406030204" pitchFamily="18" charset="0"/>
              <a:ea typeface="Cambria" panose="02040503050406030204" pitchFamily="18" charset="0"/>
            </a:rPr>
            <a:t>Processor</a:t>
          </a:r>
          <a:endParaRPr lang="en-IN" dirty="0">
            <a:latin typeface="Cambria" panose="02040503050406030204" pitchFamily="18" charset="0"/>
            <a:ea typeface="Cambria" panose="02040503050406030204" pitchFamily="18" charset="0"/>
          </a:endParaRPr>
        </a:p>
      </dgm:t>
    </dgm:pt>
    <dgm:pt modelId="{8907710F-6C7A-4C3D-AF9C-C54A0B600F64}" type="par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0008D3AB-DCF3-428D-B898-280AFB2963B1}" type="sib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C47FD0F1-EBB7-42D0-A526-4948BF5EDB8F}">
      <dgm:prSet phldrT="[Text]"/>
      <dgm:spPr/>
      <dgm:t>
        <a:bodyPr/>
        <a:lstStyle/>
        <a:p>
          <a:r>
            <a:rPr lang="en-US" dirty="0">
              <a:latin typeface="Cambria" panose="02040503050406030204" pitchFamily="18" charset="0"/>
              <a:ea typeface="Cambria" panose="02040503050406030204" pitchFamily="18" charset="0"/>
            </a:rPr>
            <a:t>Random Access Memory</a:t>
          </a:r>
          <a:endParaRPr lang="en-IN" dirty="0">
            <a:latin typeface="Cambria" panose="02040503050406030204" pitchFamily="18" charset="0"/>
            <a:ea typeface="Cambria" panose="02040503050406030204" pitchFamily="18" charset="0"/>
          </a:endParaRPr>
        </a:p>
      </dgm:t>
    </dgm:pt>
    <dgm:pt modelId="{5755E75D-4762-41B2-A4F1-79289486E4DA}" type="par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B1BC3589-98A9-4599-9F71-5DE864F50A95}" type="sib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6FE08BB3-F54E-464A-9BA2-7F9913EDB01A}">
      <dgm:prSet phldrT="[Text]"/>
      <dgm:spPr/>
      <dgm:t>
        <a:bodyPr/>
        <a:lstStyle/>
        <a:p>
          <a:r>
            <a:rPr lang="en-US" dirty="0">
              <a:latin typeface="Cambria" panose="02040503050406030204" pitchFamily="18" charset="0"/>
              <a:ea typeface="Cambria" panose="02040503050406030204" pitchFamily="18" charset="0"/>
            </a:rPr>
            <a:t>Read Only Memory</a:t>
          </a:r>
          <a:endParaRPr lang="en-IN" dirty="0">
            <a:latin typeface="Cambria" panose="02040503050406030204" pitchFamily="18" charset="0"/>
            <a:ea typeface="Cambria" panose="02040503050406030204" pitchFamily="18" charset="0"/>
          </a:endParaRPr>
        </a:p>
      </dgm:t>
    </dgm:pt>
    <dgm:pt modelId="{3E5FC3B4-12A6-4B35-90A9-841CB3755CB3}" type="par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23B25C4C-C68D-4637-897A-FEA1AC9E0893}" type="sib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36DB9880-C5DC-41B2-84DF-8046E69826E7}">
      <dgm:prSet phldrT="[Text]"/>
      <dgm:spPr/>
      <dgm:t>
        <a:bodyPr/>
        <a:lstStyle/>
        <a:p>
          <a:r>
            <a:rPr lang="en-US" dirty="0">
              <a:latin typeface="Cambria" panose="02040503050406030204" pitchFamily="18" charset="0"/>
              <a:ea typeface="Cambria" panose="02040503050406030204" pitchFamily="18" charset="0"/>
            </a:rPr>
            <a:t>Switched Mode Power Supply</a:t>
          </a:r>
          <a:endParaRPr lang="en-IN" dirty="0">
            <a:latin typeface="Cambria" panose="02040503050406030204" pitchFamily="18" charset="0"/>
            <a:ea typeface="Cambria" panose="02040503050406030204" pitchFamily="18" charset="0"/>
          </a:endParaRPr>
        </a:p>
      </dgm:t>
    </dgm:pt>
    <dgm:pt modelId="{72CD94CB-F18C-4F5F-A3F4-E1EEA516CDD7}" type="par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0E029DD4-456D-4E75-A2A6-89EE4389A372}" type="sib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EF580ADE-7C60-40A6-AA43-C0E687F12F29}" type="pres">
      <dgm:prSet presAssocID="{246898D4-AAF8-49A5-B76E-5E2E07697C03}" presName="diagram" presStyleCnt="0">
        <dgm:presLayoutVars>
          <dgm:chPref val="1"/>
          <dgm:dir/>
          <dgm:animOne val="branch"/>
          <dgm:animLvl val="lvl"/>
          <dgm:resizeHandles/>
        </dgm:presLayoutVars>
      </dgm:prSet>
      <dgm:spPr/>
      <dgm:t>
        <a:bodyPr/>
        <a:lstStyle/>
        <a:p>
          <a:endParaRPr lang="en-IN"/>
        </a:p>
      </dgm:t>
    </dgm:pt>
    <dgm:pt modelId="{9D20F429-B8EF-43F0-9CEA-1FDA17DD52BF}" type="pres">
      <dgm:prSet presAssocID="{1FF8690F-1EA1-4D76-BA1E-9FB81BBF6C01}" presName="root" presStyleCnt="0"/>
      <dgm:spPr/>
    </dgm:pt>
    <dgm:pt modelId="{57CA9B51-FACF-4A3D-95AF-09A5B772A1BA}" type="pres">
      <dgm:prSet presAssocID="{1FF8690F-1EA1-4D76-BA1E-9FB81BBF6C01}" presName="rootComposite" presStyleCnt="0"/>
      <dgm:spPr/>
    </dgm:pt>
    <dgm:pt modelId="{23644613-2916-46C3-B7E3-0C4ACE81C458}" type="pres">
      <dgm:prSet presAssocID="{1FF8690F-1EA1-4D76-BA1E-9FB81BBF6C01}" presName="rootText" presStyleLbl="node1" presStyleIdx="0" presStyleCnt="4"/>
      <dgm:spPr/>
      <dgm:t>
        <a:bodyPr/>
        <a:lstStyle/>
        <a:p>
          <a:endParaRPr lang="en-IN"/>
        </a:p>
      </dgm:t>
    </dgm:pt>
    <dgm:pt modelId="{540DFB6E-BB64-4BDD-AC1E-0DC7AAFE14A2}" type="pres">
      <dgm:prSet presAssocID="{1FF8690F-1EA1-4D76-BA1E-9FB81BBF6C01}" presName="rootConnector" presStyleLbl="node1" presStyleIdx="0" presStyleCnt="4"/>
      <dgm:spPr/>
      <dgm:t>
        <a:bodyPr/>
        <a:lstStyle/>
        <a:p>
          <a:endParaRPr lang="en-IN"/>
        </a:p>
      </dgm:t>
    </dgm:pt>
    <dgm:pt modelId="{747C4A51-B1FB-4817-9552-FA98C18C127B}" type="pres">
      <dgm:prSet presAssocID="{1FF8690F-1EA1-4D76-BA1E-9FB81BBF6C01}" presName="childShape" presStyleCnt="0"/>
      <dgm:spPr/>
    </dgm:pt>
    <dgm:pt modelId="{A211077F-73B3-41E3-8B1B-13CC59F2E6E0}" type="pres">
      <dgm:prSet presAssocID="{89998519-AA3D-4165-B9F7-EC95E06C07DB}" presName="Name13" presStyleLbl="parChTrans1D2" presStyleIdx="0" presStyleCnt="21"/>
      <dgm:spPr/>
      <dgm:t>
        <a:bodyPr/>
        <a:lstStyle/>
        <a:p>
          <a:endParaRPr lang="en-IN"/>
        </a:p>
      </dgm:t>
    </dgm:pt>
    <dgm:pt modelId="{6B430A4E-4E13-4E52-96A0-47EF5145CCA7}" type="pres">
      <dgm:prSet presAssocID="{B5F88B6B-9080-4430-8D66-4F42C4720553}" presName="childText" presStyleLbl="bgAcc1" presStyleIdx="0" presStyleCnt="21">
        <dgm:presLayoutVars>
          <dgm:bulletEnabled val="1"/>
        </dgm:presLayoutVars>
      </dgm:prSet>
      <dgm:spPr/>
      <dgm:t>
        <a:bodyPr/>
        <a:lstStyle/>
        <a:p>
          <a:endParaRPr lang="en-IN"/>
        </a:p>
      </dgm:t>
    </dgm:pt>
    <dgm:pt modelId="{A72B2309-3358-4761-9E7D-B079B3CC316D}" type="pres">
      <dgm:prSet presAssocID="{4B4A0564-D271-4A1E-ABA5-C5CA591264A5}" presName="Name13" presStyleLbl="parChTrans1D2" presStyleIdx="1" presStyleCnt="21"/>
      <dgm:spPr/>
      <dgm:t>
        <a:bodyPr/>
        <a:lstStyle/>
        <a:p>
          <a:endParaRPr lang="en-IN"/>
        </a:p>
      </dgm:t>
    </dgm:pt>
    <dgm:pt modelId="{35D38BD4-F6BB-4754-9A53-2EA6E98FEB4B}" type="pres">
      <dgm:prSet presAssocID="{C1944AD5-FCEF-41B8-977C-CAE811B876AD}" presName="childText" presStyleLbl="bgAcc1" presStyleIdx="1" presStyleCnt="21">
        <dgm:presLayoutVars>
          <dgm:bulletEnabled val="1"/>
        </dgm:presLayoutVars>
      </dgm:prSet>
      <dgm:spPr/>
      <dgm:t>
        <a:bodyPr/>
        <a:lstStyle/>
        <a:p>
          <a:endParaRPr lang="en-IN"/>
        </a:p>
      </dgm:t>
    </dgm:pt>
    <dgm:pt modelId="{2D7F3447-2FB0-493A-808B-473BE82B2F00}" type="pres">
      <dgm:prSet presAssocID="{9B7B6FD0-60B1-474E-8959-9D06B5DC5237}" presName="Name13" presStyleLbl="parChTrans1D2" presStyleIdx="2" presStyleCnt="21"/>
      <dgm:spPr/>
      <dgm:t>
        <a:bodyPr/>
        <a:lstStyle/>
        <a:p>
          <a:endParaRPr lang="en-IN"/>
        </a:p>
      </dgm:t>
    </dgm:pt>
    <dgm:pt modelId="{78553A30-90AC-4716-96BE-635207943B73}" type="pres">
      <dgm:prSet presAssocID="{69C25ECC-0D5C-4D98-81B5-AEDC4CC01CA7}" presName="childText" presStyleLbl="bgAcc1" presStyleIdx="2" presStyleCnt="21">
        <dgm:presLayoutVars>
          <dgm:bulletEnabled val="1"/>
        </dgm:presLayoutVars>
      </dgm:prSet>
      <dgm:spPr/>
      <dgm:t>
        <a:bodyPr/>
        <a:lstStyle/>
        <a:p>
          <a:endParaRPr lang="en-IN"/>
        </a:p>
      </dgm:t>
    </dgm:pt>
    <dgm:pt modelId="{5959327F-2865-4725-9D60-1DED4BA0F14F}" type="pres">
      <dgm:prSet presAssocID="{A0ABDF20-3552-4176-9134-69AEB1F73D67}" presName="Name13" presStyleLbl="parChTrans1D2" presStyleIdx="3" presStyleCnt="21"/>
      <dgm:spPr/>
      <dgm:t>
        <a:bodyPr/>
        <a:lstStyle/>
        <a:p>
          <a:endParaRPr lang="en-IN"/>
        </a:p>
      </dgm:t>
    </dgm:pt>
    <dgm:pt modelId="{AC138B94-4EE7-4A3D-B3FF-4904460A8A8B}" type="pres">
      <dgm:prSet presAssocID="{4D4A2E90-570C-4A89-B93E-D4563F81F4BE}" presName="childText" presStyleLbl="bgAcc1" presStyleIdx="3" presStyleCnt="21">
        <dgm:presLayoutVars>
          <dgm:bulletEnabled val="1"/>
        </dgm:presLayoutVars>
      </dgm:prSet>
      <dgm:spPr/>
      <dgm:t>
        <a:bodyPr/>
        <a:lstStyle/>
        <a:p>
          <a:endParaRPr lang="en-IN"/>
        </a:p>
      </dgm:t>
    </dgm:pt>
    <dgm:pt modelId="{7803552B-D513-4945-B131-9EF8230C1449}" type="pres">
      <dgm:prSet presAssocID="{99141F4A-F220-4F25-8A12-99E5629294C9}" presName="Name13" presStyleLbl="parChTrans1D2" presStyleIdx="4" presStyleCnt="21"/>
      <dgm:spPr/>
      <dgm:t>
        <a:bodyPr/>
        <a:lstStyle/>
        <a:p>
          <a:endParaRPr lang="en-IN"/>
        </a:p>
      </dgm:t>
    </dgm:pt>
    <dgm:pt modelId="{64F99961-BDC5-4024-B86D-F7B53D8C2444}" type="pres">
      <dgm:prSet presAssocID="{7C741225-D0D6-478A-BB70-E82AE40E0249}" presName="childText" presStyleLbl="bgAcc1" presStyleIdx="4" presStyleCnt="21">
        <dgm:presLayoutVars>
          <dgm:bulletEnabled val="1"/>
        </dgm:presLayoutVars>
      </dgm:prSet>
      <dgm:spPr/>
      <dgm:t>
        <a:bodyPr/>
        <a:lstStyle/>
        <a:p>
          <a:endParaRPr lang="en-IN"/>
        </a:p>
      </dgm:t>
    </dgm:pt>
    <dgm:pt modelId="{F977EE15-9C45-4798-BD26-C2D9E669498D}" type="pres">
      <dgm:prSet presAssocID="{33F7E43D-C3C1-4ED7-B61D-78E22F18E89E}" presName="Name13" presStyleLbl="parChTrans1D2" presStyleIdx="5" presStyleCnt="21"/>
      <dgm:spPr/>
      <dgm:t>
        <a:bodyPr/>
        <a:lstStyle/>
        <a:p>
          <a:endParaRPr lang="en-IN"/>
        </a:p>
      </dgm:t>
    </dgm:pt>
    <dgm:pt modelId="{06B4BB7F-BEB2-429B-B74D-8550A200917B}" type="pres">
      <dgm:prSet presAssocID="{4F61A298-39AA-42C6-9505-10E774DE5215}" presName="childText" presStyleLbl="bgAcc1" presStyleIdx="5" presStyleCnt="21">
        <dgm:presLayoutVars>
          <dgm:bulletEnabled val="1"/>
        </dgm:presLayoutVars>
      </dgm:prSet>
      <dgm:spPr/>
      <dgm:t>
        <a:bodyPr/>
        <a:lstStyle/>
        <a:p>
          <a:endParaRPr lang="en-IN"/>
        </a:p>
      </dgm:t>
    </dgm:pt>
    <dgm:pt modelId="{05163943-2F66-4A7F-9CAE-558C1CFCB73B}" type="pres">
      <dgm:prSet presAssocID="{8B88A5A3-D43D-4D2A-A512-D75E7A56FCDC}" presName="root" presStyleCnt="0"/>
      <dgm:spPr/>
    </dgm:pt>
    <dgm:pt modelId="{D742BA34-5A88-4510-A375-F749C5959956}" type="pres">
      <dgm:prSet presAssocID="{8B88A5A3-D43D-4D2A-A512-D75E7A56FCDC}" presName="rootComposite" presStyleCnt="0"/>
      <dgm:spPr/>
    </dgm:pt>
    <dgm:pt modelId="{B3C050B5-AB5B-43BB-9D8A-3150B96E883A}" type="pres">
      <dgm:prSet presAssocID="{8B88A5A3-D43D-4D2A-A512-D75E7A56FCDC}" presName="rootText" presStyleLbl="node1" presStyleIdx="1" presStyleCnt="4"/>
      <dgm:spPr/>
      <dgm:t>
        <a:bodyPr/>
        <a:lstStyle/>
        <a:p>
          <a:endParaRPr lang="en-IN"/>
        </a:p>
      </dgm:t>
    </dgm:pt>
    <dgm:pt modelId="{E056E1EC-D7EA-408E-AC7B-25144FE74659}" type="pres">
      <dgm:prSet presAssocID="{8B88A5A3-D43D-4D2A-A512-D75E7A56FCDC}" presName="rootConnector" presStyleLbl="node1" presStyleIdx="1" presStyleCnt="4"/>
      <dgm:spPr/>
      <dgm:t>
        <a:bodyPr/>
        <a:lstStyle/>
        <a:p>
          <a:endParaRPr lang="en-IN"/>
        </a:p>
      </dgm:t>
    </dgm:pt>
    <dgm:pt modelId="{5FC0BCCB-4A23-4F3E-8C3B-EA6ED63E24D4}" type="pres">
      <dgm:prSet presAssocID="{8B88A5A3-D43D-4D2A-A512-D75E7A56FCDC}" presName="childShape" presStyleCnt="0"/>
      <dgm:spPr/>
    </dgm:pt>
    <dgm:pt modelId="{4C399141-E5DE-4797-92B2-3EE30F32445A}" type="pres">
      <dgm:prSet presAssocID="{06CFA90E-FAF2-463F-9287-D97357D2D83A}" presName="Name13" presStyleLbl="parChTrans1D2" presStyleIdx="6" presStyleCnt="21"/>
      <dgm:spPr/>
      <dgm:t>
        <a:bodyPr/>
        <a:lstStyle/>
        <a:p>
          <a:endParaRPr lang="en-IN"/>
        </a:p>
      </dgm:t>
    </dgm:pt>
    <dgm:pt modelId="{45D23DAC-9A5B-4F2C-B1BA-22130E412682}" type="pres">
      <dgm:prSet presAssocID="{9C7B81FB-8434-42BA-9A59-D0B91D83C722}" presName="childText" presStyleLbl="bgAcc1" presStyleIdx="6" presStyleCnt="21">
        <dgm:presLayoutVars>
          <dgm:bulletEnabled val="1"/>
        </dgm:presLayoutVars>
      </dgm:prSet>
      <dgm:spPr/>
      <dgm:t>
        <a:bodyPr/>
        <a:lstStyle/>
        <a:p>
          <a:endParaRPr lang="en-IN"/>
        </a:p>
      </dgm:t>
    </dgm:pt>
    <dgm:pt modelId="{81E2AFFD-C874-4DAE-9A22-194169FFE1E8}" type="pres">
      <dgm:prSet presAssocID="{C5A14474-5082-4246-8EE8-436A63C37EEB}" presName="Name13" presStyleLbl="parChTrans1D2" presStyleIdx="7" presStyleCnt="21"/>
      <dgm:spPr/>
      <dgm:t>
        <a:bodyPr/>
        <a:lstStyle/>
        <a:p>
          <a:endParaRPr lang="en-IN"/>
        </a:p>
      </dgm:t>
    </dgm:pt>
    <dgm:pt modelId="{807078E9-3F49-48A7-BBC6-48997C467F02}" type="pres">
      <dgm:prSet presAssocID="{67A847EC-845A-4D04-B2F0-D9B07E52AFF1}" presName="childText" presStyleLbl="bgAcc1" presStyleIdx="7" presStyleCnt="21">
        <dgm:presLayoutVars>
          <dgm:bulletEnabled val="1"/>
        </dgm:presLayoutVars>
      </dgm:prSet>
      <dgm:spPr/>
      <dgm:t>
        <a:bodyPr/>
        <a:lstStyle/>
        <a:p>
          <a:endParaRPr lang="en-IN"/>
        </a:p>
      </dgm:t>
    </dgm:pt>
    <dgm:pt modelId="{B453909E-8251-4389-A6B5-788D6AD3E33D}" type="pres">
      <dgm:prSet presAssocID="{E98ED50C-984E-44AF-8AE2-5D75AC7357B7}" presName="Name13" presStyleLbl="parChTrans1D2" presStyleIdx="8" presStyleCnt="21"/>
      <dgm:spPr/>
      <dgm:t>
        <a:bodyPr/>
        <a:lstStyle/>
        <a:p>
          <a:endParaRPr lang="en-IN"/>
        </a:p>
      </dgm:t>
    </dgm:pt>
    <dgm:pt modelId="{BE4BD2E3-D65F-485F-AAC5-351550B1CF2F}" type="pres">
      <dgm:prSet presAssocID="{17D37DD3-B2D6-4E19-BDA0-C04B76A3076A}" presName="childText" presStyleLbl="bgAcc1" presStyleIdx="8" presStyleCnt="21">
        <dgm:presLayoutVars>
          <dgm:bulletEnabled val="1"/>
        </dgm:presLayoutVars>
      </dgm:prSet>
      <dgm:spPr/>
      <dgm:t>
        <a:bodyPr/>
        <a:lstStyle/>
        <a:p>
          <a:endParaRPr lang="en-IN"/>
        </a:p>
      </dgm:t>
    </dgm:pt>
    <dgm:pt modelId="{DACB8697-404F-408B-8AE8-6BD421B49105}" type="pres">
      <dgm:prSet presAssocID="{9929B57D-4313-40AD-8484-D6BA23E1508D}" presName="Name13" presStyleLbl="parChTrans1D2" presStyleIdx="9" presStyleCnt="21"/>
      <dgm:spPr/>
      <dgm:t>
        <a:bodyPr/>
        <a:lstStyle/>
        <a:p>
          <a:endParaRPr lang="en-IN"/>
        </a:p>
      </dgm:t>
    </dgm:pt>
    <dgm:pt modelId="{69464F02-979C-42BA-A09E-DB4B6B313830}" type="pres">
      <dgm:prSet presAssocID="{0C56A9F8-A89F-4A06-9F69-51251D86125E}" presName="childText" presStyleLbl="bgAcc1" presStyleIdx="9" presStyleCnt="21">
        <dgm:presLayoutVars>
          <dgm:bulletEnabled val="1"/>
        </dgm:presLayoutVars>
      </dgm:prSet>
      <dgm:spPr/>
      <dgm:t>
        <a:bodyPr/>
        <a:lstStyle/>
        <a:p>
          <a:endParaRPr lang="en-IN"/>
        </a:p>
      </dgm:t>
    </dgm:pt>
    <dgm:pt modelId="{4DFCFD00-4385-458D-8BD7-B9181887E5E3}" type="pres">
      <dgm:prSet presAssocID="{FADA6FB6-2E88-43BF-871B-13726F64A3FC}" presName="Name13" presStyleLbl="parChTrans1D2" presStyleIdx="10" presStyleCnt="21"/>
      <dgm:spPr/>
      <dgm:t>
        <a:bodyPr/>
        <a:lstStyle/>
        <a:p>
          <a:endParaRPr lang="en-IN"/>
        </a:p>
      </dgm:t>
    </dgm:pt>
    <dgm:pt modelId="{1425B392-1E1F-4E45-AE9B-F41D3BA5D103}" type="pres">
      <dgm:prSet presAssocID="{BAFE7E91-2798-44D4-8A74-55136DBFE136}" presName="childText" presStyleLbl="bgAcc1" presStyleIdx="10" presStyleCnt="21">
        <dgm:presLayoutVars>
          <dgm:bulletEnabled val="1"/>
        </dgm:presLayoutVars>
      </dgm:prSet>
      <dgm:spPr/>
      <dgm:t>
        <a:bodyPr/>
        <a:lstStyle/>
        <a:p>
          <a:endParaRPr lang="en-IN"/>
        </a:p>
      </dgm:t>
    </dgm:pt>
    <dgm:pt modelId="{277FDD3A-D3DC-4DD6-B106-658B5215EEDE}" type="pres">
      <dgm:prSet presAssocID="{A77F63C6-BCC5-4969-A90B-6E6FBF54ED54}" presName="root" presStyleCnt="0"/>
      <dgm:spPr/>
    </dgm:pt>
    <dgm:pt modelId="{9F0B154F-97C5-4F88-A988-6CC0D5AF98E8}" type="pres">
      <dgm:prSet presAssocID="{A77F63C6-BCC5-4969-A90B-6E6FBF54ED54}" presName="rootComposite" presStyleCnt="0"/>
      <dgm:spPr/>
    </dgm:pt>
    <dgm:pt modelId="{89F6DE4C-71EC-4611-A80C-71636E8AC454}" type="pres">
      <dgm:prSet presAssocID="{A77F63C6-BCC5-4969-A90B-6E6FBF54ED54}" presName="rootText" presStyleLbl="node1" presStyleIdx="2" presStyleCnt="4"/>
      <dgm:spPr/>
      <dgm:t>
        <a:bodyPr/>
        <a:lstStyle/>
        <a:p>
          <a:endParaRPr lang="en-IN"/>
        </a:p>
      </dgm:t>
    </dgm:pt>
    <dgm:pt modelId="{C7A8752B-9AAA-47A7-BCE9-789CEA551E78}" type="pres">
      <dgm:prSet presAssocID="{A77F63C6-BCC5-4969-A90B-6E6FBF54ED54}" presName="rootConnector" presStyleLbl="node1" presStyleIdx="2" presStyleCnt="4"/>
      <dgm:spPr/>
      <dgm:t>
        <a:bodyPr/>
        <a:lstStyle/>
        <a:p>
          <a:endParaRPr lang="en-IN"/>
        </a:p>
      </dgm:t>
    </dgm:pt>
    <dgm:pt modelId="{1F1460C7-C0A4-48DB-B30C-377D8572C2E8}" type="pres">
      <dgm:prSet presAssocID="{A77F63C6-BCC5-4969-A90B-6E6FBF54ED54}" presName="childShape" presStyleCnt="0"/>
      <dgm:spPr/>
    </dgm:pt>
    <dgm:pt modelId="{86656BA7-EE48-4FDF-B0DC-E94AA92CC704}" type="pres">
      <dgm:prSet presAssocID="{C284CEB7-342C-41FF-B6D3-71106496DF76}" presName="Name13" presStyleLbl="parChTrans1D2" presStyleIdx="11" presStyleCnt="21"/>
      <dgm:spPr/>
      <dgm:t>
        <a:bodyPr/>
        <a:lstStyle/>
        <a:p>
          <a:endParaRPr lang="en-IN"/>
        </a:p>
      </dgm:t>
    </dgm:pt>
    <dgm:pt modelId="{7E84105B-1369-48B8-B158-3093411F2AF4}" type="pres">
      <dgm:prSet presAssocID="{C4BD979F-B6E7-49AF-8AB8-06303CF1F1E4}" presName="childText" presStyleLbl="bgAcc1" presStyleIdx="11" presStyleCnt="21">
        <dgm:presLayoutVars>
          <dgm:bulletEnabled val="1"/>
        </dgm:presLayoutVars>
      </dgm:prSet>
      <dgm:spPr/>
      <dgm:t>
        <a:bodyPr/>
        <a:lstStyle/>
        <a:p>
          <a:endParaRPr lang="en-IN"/>
        </a:p>
      </dgm:t>
    </dgm:pt>
    <dgm:pt modelId="{55F69F8B-13CF-46E7-9196-323D49687C49}" type="pres">
      <dgm:prSet presAssocID="{33FCB04E-C1F4-4FD6-8F95-7B462002DADA}" presName="Name13" presStyleLbl="parChTrans1D2" presStyleIdx="12" presStyleCnt="21"/>
      <dgm:spPr/>
      <dgm:t>
        <a:bodyPr/>
        <a:lstStyle/>
        <a:p>
          <a:endParaRPr lang="en-IN"/>
        </a:p>
      </dgm:t>
    </dgm:pt>
    <dgm:pt modelId="{F95833E0-5A9E-4930-B2CA-C6D624F19326}" type="pres">
      <dgm:prSet presAssocID="{E46EE423-80F4-4340-8A70-FB6F8420AC44}" presName="childText" presStyleLbl="bgAcc1" presStyleIdx="12" presStyleCnt="21">
        <dgm:presLayoutVars>
          <dgm:bulletEnabled val="1"/>
        </dgm:presLayoutVars>
      </dgm:prSet>
      <dgm:spPr/>
      <dgm:t>
        <a:bodyPr/>
        <a:lstStyle/>
        <a:p>
          <a:endParaRPr lang="en-IN"/>
        </a:p>
      </dgm:t>
    </dgm:pt>
    <dgm:pt modelId="{349932D4-78FB-4E88-BF8E-9A4F6CDBAACB}" type="pres">
      <dgm:prSet presAssocID="{C38359A3-453C-4851-A0E5-6FF1F9FA33FA}" presName="Name13" presStyleLbl="parChTrans1D2" presStyleIdx="13" presStyleCnt="21"/>
      <dgm:spPr/>
      <dgm:t>
        <a:bodyPr/>
        <a:lstStyle/>
        <a:p>
          <a:endParaRPr lang="en-IN"/>
        </a:p>
      </dgm:t>
    </dgm:pt>
    <dgm:pt modelId="{09D652F8-9531-40B6-9428-EFB57E52BA99}" type="pres">
      <dgm:prSet presAssocID="{250CC2BB-B6BE-473C-AF12-E81C60C9E98D}" presName="childText" presStyleLbl="bgAcc1" presStyleIdx="13" presStyleCnt="21">
        <dgm:presLayoutVars>
          <dgm:bulletEnabled val="1"/>
        </dgm:presLayoutVars>
      </dgm:prSet>
      <dgm:spPr/>
      <dgm:t>
        <a:bodyPr/>
        <a:lstStyle/>
        <a:p>
          <a:endParaRPr lang="en-IN"/>
        </a:p>
      </dgm:t>
    </dgm:pt>
    <dgm:pt modelId="{F2FF54DC-4CA9-4E7A-99D5-370A004F441C}" type="pres">
      <dgm:prSet presAssocID="{4995F625-28E3-4122-8196-792435EF3CAF}" presName="Name13" presStyleLbl="parChTrans1D2" presStyleIdx="14" presStyleCnt="21"/>
      <dgm:spPr/>
      <dgm:t>
        <a:bodyPr/>
        <a:lstStyle/>
        <a:p>
          <a:endParaRPr lang="en-IN"/>
        </a:p>
      </dgm:t>
    </dgm:pt>
    <dgm:pt modelId="{90CB2869-911A-4700-B1DB-294B607E3E9C}" type="pres">
      <dgm:prSet presAssocID="{238A1227-2293-4935-B8D5-2CF8A0B25606}" presName="childText" presStyleLbl="bgAcc1" presStyleIdx="14" presStyleCnt="21">
        <dgm:presLayoutVars>
          <dgm:bulletEnabled val="1"/>
        </dgm:presLayoutVars>
      </dgm:prSet>
      <dgm:spPr/>
      <dgm:t>
        <a:bodyPr/>
        <a:lstStyle/>
        <a:p>
          <a:endParaRPr lang="en-IN"/>
        </a:p>
      </dgm:t>
    </dgm:pt>
    <dgm:pt modelId="{F020E731-1757-4530-9B7B-6AE60BDD506E}" type="pres">
      <dgm:prSet presAssocID="{39D96D88-22BB-4EBC-85AD-072F35334A0C}" presName="Name13" presStyleLbl="parChTrans1D2" presStyleIdx="15" presStyleCnt="21"/>
      <dgm:spPr/>
      <dgm:t>
        <a:bodyPr/>
        <a:lstStyle/>
        <a:p>
          <a:endParaRPr lang="en-IN"/>
        </a:p>
      </dgm:t>
    </dgm:pt>
    <dgm:pt modelId="{421967D3-1916-4840-9B21-6127045E2BDF}" type="pres">
      <dgm:prSet presAssocID="{2D73E7E0-922A-4116-9507-70EDD895D541}" presName="childText" presStyleLbl="bgAcc1" presStyleIdx="15" presStyleCnt="21">
        <dgm:presLayoutVars>
          <dgm:bulletEnabled val="1"/>
        </dgm:presLayoutVars>
      </dgm:prSet>
      <dgm:spPr/>
      <dgm:t>
        <a:bodyPr/>
        <a:lstStyle/>
        <a:p>
          <a:endParaRPr lang="en-IN"/>
        </a:p>
      </dgm:t>
    </dgm:pt>
    <dgm:pt modelId="{F7055EF2-0D6B-44B7-8AF2-2D7BCA1F47BA}" type="pres">
      <dgm:prSet presAssocID="{124A5BE6-C6C0-4B0D-8569-31EA1161B90A}" presName="root" presStyleCnt="0"/>
      <dgm:spPr/>
    </dgm:pt>
    <dgm:pt modelId="{1EDAF69B-7E6D-4613-96F4-5D788816A28A}" type="pres">
      <dgm:prSet presAssocID="{124A5BE6-C6C0-4B0D-8569-31EA1161B90A}" presName="rootComposite" presStyleCnt="0"/>
      <dgm:spPr/>
    </dgm:pt>
    <dgm:pt modelId="{99BEC405-D152-4001-82C7-6F88C718E8D4}" type="pres">
      <dgm:prSet presAssocID="{124A5BE6-C6C0-4B0D-8569-31EA1161B90A}" presName="rootText" presStyleLbl="node1" presStyleIdx="3" presStyleCnt="4"/>
      <dgm:spPr/>
      <dgm:t>
        <a:bodyPr/>
        <a:lstStyle/>
        <a:p>
          <a:endParaRPr lang="en-IN"/>
        </a:p>
      </dgm:t>
    </dgm:pt>
    <dgm:pt modelId="{E813E633-8B25-4A8F-8F48-488230737F8A}" type="pres">
      <dgm:prSet presAssocID="{124A5BE6-C6C0-4B0D-8569-31EA1161B90A}" presName="rootConnector" presStyleLbl="node1" presStyleIdx="3" presStyleCnt="4"/>
      <dgm:spPr/>
      <dgm:t>
        <a:bodyPr/>
        <a:lstStyle/>
        <a:p>
          <a:endParaRPr lang="en-IN"/>
        </a:p>
      </dgm:t>
    </dgm:pt>
    <dgm:pt modelId="{135CAC2F-A998-4FBD-9136-439B7E7B82F7}" type="pres">
      <dgm:prSet presAssocID="{124A5BE6-C6C0-4B0D-8569-31EA1161B90A}" presName="childShape" presStyleCnt="0"/>
      <dgm:spPr/>
    </dgm:pt>
    <dgm:pt modelId="{D81ED066-B426-4350-97BF-FD0ABF4203F2}" type="pres">
      <dgm:prSet presAssocID="{A01D3034-AEA2-46C9-A5A3-FCA69757E784}" presName="Name13" presStyleLbl="parChTrans1D2" presStyleIdx="16" presStyleCnt="21"/>
      <dgm:spPr/>
      <dgm:t>
        <a:bodyPr/>
        <a:lstStyle/>
        <a:p>
          <a:endParaRPr lang="en-IN"/>
        </a:p>
      </dgm:t>
    </dgm:pt>
    <dgm:pt modelId="{C6220A7E-EF04-47F9-B2E2-F2F9DB057704}" type="pres">
      <dgm:prSet presAssocID="{A026098F-15E0-415E-B5DC-6AC09F3155C3}" presName="childText" presStyleLbl="bgAcc1" presStyleIdx="16" presStyleCnt="21">
        <dgm:presLayoutVars>
          <dgm:bulletEnabled val="1"/>
        </dgm:presLayoutVars>
      </dgm:prSet>
      <dgm:spPr/>
      <dgm:t>
        <a:bodyPr/>
        <a:lstStyle/>
        <a:p>
          <a:endParaRPr lang="en-IN"/>
        </a:p>
      </dgm:t>
    </dgm:pt>
    <dgm:pt modelId="{1AAC7328-A9CA-4D34-A020-2B787E510278}" type="pres">
      <dgm:prSet presAssocID="{8907710F-6C7A-4C3D-AF9C-C54A0B600F64}" presName="Name13" presStyleLbl="parChTrans1D2" presStyleIdx="17" presStyleCnt="21"/>
      <dgm:spPr/>
      <dgm:t>
        <a:bodyPr/>
        <a:lstStyle/>
        <a:p>
          <a:endParaRPr lang="en-IN"/>
        </a:p>
      </dgm:t>
    </dgm:pt>
    <dgm:pt modelId="{904EC6ED-6BB1-49AD-AB6A-B6FD7CA46AEB}" type="pres">
      <dgm:prSet presAssocID="{EC6A8D54-78D7-44BA-98C5-37E604704B05}" presName="childText" presStyleLbl="bgAcc1" presStyleIdx="17" presStyleCnt="21">
        <dgm:presLayoutVars>
          <dgm:bulletEnabled val="1"/>
        </dgm:presLayoutVars>
      </dgm:prSet>
      <dgm:spPr/>
      <dgm:t>
        <a:bodyPr/>
        <a:lstStyle/>
        <a:p>
          <a:endParaRPr lang="en-IN"/>
        </a:p>
      </dgm:t>
    </dgm:pt>
    <dgm:pt modelId="{0AA04832-1D56-4CC5-B475-34744650CC40}" type="pres">
      <dgm:prSet presAssocID="{5755E75D-4762-41B2-A4F1-79289486E4DA}" presName="Name13" presStyleLbl="parChTrans1D2" presStyleIdx="18" presStyleCnt="21"/>
      <dgm:spPr/>
      <dgm:t>
        <a:bodyPr/>
        <a:lstStyle/>
        <a:p>
          <a:endParaRPr lang="en-IN"/>
        </a:p>
      </dgm:t>
    </dgm:pt>
    <dgm:pt modelId="{B9EEEDB6-FD22-48AB-BB92-438BADA560FD}" type="pres">
      <dgm:prSet presAssocID="{C47FD0F1-EBB7-42D0-A526-4948BF5EDB8F}" presName="childText" presStyleLbl="bgAcc1" presStyleIdx="18" presStyleCnt="21">
        <dgm:presLayoutVars>
          <dgm:bulletEnabled val="1"/>
        </dgm:presLayoutVars>
      </dgm:prSet>
      <dgm:spPr/>
      <dgm:t>
        <a:bodyPr/>
        <a:lstStyle/>
        <a:p>
          <a:endParaRPr lang="en-IN"/>
        </a:p>
      </dgm:t>
    </dgm:pt>
    <dgm:pt modelId="{BD7BF6FD-7334-4439-8F1D-8B9D8E4DD1D9}" type="pres">
      <dgm:prSet presAssocID="{3E5FC3B4-12A6-4B35-90A9-841CB3755CB3}" presName="Name13" presStyleLbl="parChTrans1D2" presStyleIdx="19" presStyleCnt="21"/>
      <dgm:spPr/>
      <dgm:t>
        <a:bodyPr/>
        <a:lstStyle/>
        <a:p>
          <a:endParaRPr lang="en-IN"/>
        </a:p>
      </dgm:t>
    </dgm:pt>
    <dgm:pt modelId="{9FF0ABA0-0DC7-479D-972C-AF265BDA6245}" type="pres">
      <dgm:prSet presAssocID="{6FE08BB3-F54E-464A-9BA2-7F9913EDB01A}" presName="childText" presStyleLbl="bgAcc1" presStyleIdx="19" presStyleCnt="21">
        <dgm:presLayoutVars>
          <dgm:bulletEnabled val="1"/>
        </dgm:presLayoutVars>
      </dgm:prSet>
      <dgm:spPr/>
      <dgm:t>
        <a:bodyPr/>
        <a:lstStyle/>
        <a:p>
          <a:endParaRPr lang="en-IN"/>
        </a:p>
      </dgm:t>
    </dgm:pt>
    <dgm:pt modelId="{B521C9A9-A2EF-4C85-BFA7-9F3863D54296}" type="pres">
      <dgm:prSet presAssocID="{72CD94CB-F18C-4F5F-A3F4-E1EEA516CDD7}" presName="Name13" presStyleLbl="parChTrans1D2" presStyleIdx="20" presStyleCnt="21"/>
      <dgm:spPr/>
      <dgm:t>
        <a:bodyPr/>
        <a:lstStyle/>
        <a:p>
          <a:endParaRPr lang="en-IN"/>
        </a:p>
      </dgm:t>
    </dgm:pt>
    <dgm:pt modelId="{33210510-94CA-42BB-940A-DF42AE9BFA84}" type="pres">
      <dgm:prSet presAssocID="{36DB9880-C5DC-41B2-84DF-8046E69826E7}" presName="childText" presStyleLbl="bgAcc1" presStyleIdx="20" presStyleCnt="21">
        <dgm:presLayoutVars>
          <dgm:bulletEnabled val="1"/>
        </dgm:presLayoutVars>
      </dgm:prSet>
      <dgm:spPr/>
      <dgm:t>
        <a:bodyPr/>
        <a:lstStyle/>
        <a:p>
          <a:endParaRPr lang="en-IN"/>
        </a:p>
      </dgm:t>
    </dgm:pt>
  </dgm:ptLst>
  <dgm:cxnLst>
    <dgm:cxn modelId="{820C43DD-67A9-4DCF-A4FC-93523371E029}" type="presOf" srcId="{EC6A8D54-78D7-44BA-98C5-37E604704B05}" destId="{904EC6ED-6BB1-49AD-AB6A-B6FD7CA46AEB}" srcOrd="0" destOrd="0" presId="urn:microsoft.com/office/officeart/2005/8/layout/hierarchy3"/>
    <dgm:cxn modelId="{0A7050F1-DDF2-4A84-95D4-51D218BA18AC}" srcId="{246898D4-AAF8-49A5-B76E-5E2E07697C03}" destId="{124A5BE6-C6C0-4B0D-8569-31EA1161B90A}" srcOrd="3" destOrd="0" parTransId="{E16A6999-9FA9-417F-BE13-AB0C159D7C26}" sibTransId="{98C5EB01-B21F-40BE-80F5-17789A9359E5}"/>
    <dgm:cxn modelId="{4F04701B-1AA0-4F57-8AB0-77592AC6C6D1}" type="presOf" srcId="{8B88A5A3-D43D-4D2A-A512-D75E7A56FCDC}" destId="{B3C050B5-AB5B-43BB-9D8A-3150B96E883A}" srcOrd="0" destOrd="0" presId="urn:microsoft.com/office/officeart/2005/8/layout/hierarchy3"/>
    <dgm:cxn modelId="{0F945C93-F56D-4BCD-AF51-E786090DD08E}" type="presOf" srcId="{3E5FC3B4-12A6-4B35-90A9-841CB3755CB3}" destId="{BD7BF6FD-7334-4439-8F1D-8B9D8E4DD1D9}" srcOrd="0" destOrd="0" presId="urn:microsoft.com/office/officeart/2005/8/layout/hierarchy3"/>
    <dgm:cxn modelId="{F6DD6F64-59A3-44E5-BE78-0F325D4F2873}" type="presOf" srcId="{BAFE7E91-2798-44D4-8A74-55136DBFE136}" destId="{1425B392-1E1F-4E45-AE9B-F41D3BA5D103}" srcOrd="0" destOrd="0" presId="urn:microsoft.com/office/officeart/2005/8/layout/hierarchy3"/>
    <dgm:cxn modelId="{6147A844-84D5-4603-A4E9-2B51E4A82DD8}" type="presOf" srcId="{6FE08BB3-F54E-464A-9BA2-7F9913EDB01A}" destId="{9FF0ABA0-0DC7-479D-972C-AF265BDA6245}" srcOrd="0" destOrd="0" presId="urn:microsoft.com/office/officeart/2005/8/layout/hierarchy3"/>
    <dgm:cxn modelId="{4A04C00A-D9DB-4070-8975-3137EE2FF4D1}" type="presOf" srcId="{9C7B81FB-8434-42BA-9A59-D0B91D83C722}" destId="{45D23DAC-9A5B-4F2C-B1BA-22130E412682}" srcOrd="0" destOrd="0" presId="urn:microsoft.com/office/officeart/2005/8/layout/hierarchy3"/>
    <dgm:cxn modelId="{267C22CF-6E59-47E4-ABF0-1CACC70D18E2}" srcId="{8B88A5A3-D43D-4D2A-A512-D75E7A56FCDC}" destId="{9C7B81FB-8434-42BA-9A59-D0B91D83C722}" srcOrd="0" destOrd="0" parTransId="{06CFA90E-FAF2-463F-9287-D97357D2D83A}" sibTransId="{9D2E99B7-88C0-4ADC-B2F9-79E86E2EA938}"/>
    <dgm:cxn modelId="{2D1E6BFA-63FE-48DE-80D4-797F244ED25F}" srcId="{124A5BE6-C6C0-4B0D-8569-31EA1161B90A}" destId="{36DB9880-C5DC-41B2-84DF-8046E69826E7}" srcOrd="4" destOrd="0" parTransId="{72CD94CB-F18C-4F5F-A3F4-E1EEA516CDD7}" sibTransId="{0E029DD4-456D-4E75-A2A6-89EE4389A372}"/>
    <dgm:cxn modelId="{98E2A082-1920-4872-8603-C19D1A676DEC}" srcId="{8B88A5A3-D43D-4D2A-A512-D75E7A56FCDC}" destId="{17D37DD3-B2D6-4E19-BDA0-C04B76A3076A}" srcOrd="2" destOrd="0" parTransId="{E98ED50C-984E-44AF-8AE2-5D75AC7357B7}" sibTransId="{EE3BA874-7B9C-4AA3-8CB5-3A42D5F30897}"/>
    <dgm:cxn modelId="{C2C8EA59-4FEF-4BB2-A1F6-79E9C239CEB9}" type="presOf" srcId="{69C25ECC-0D5C-4D98-81B5-AEDC4CC01CA7}" destId="{78553A30-90AC-4716-96BE-635207943B73}" srcOrd="0" destOrd="0" presId="urn:microsoft.com/office/officeart/2005/8/layout/hierarchy3"/>
    <dgm:cxn modelId="{1320BB17-BAE9-49B7-AACD-3C0CEB55A42E}" type="presOf" srcId="{4D4A2E90-570C-4A89-B93E-D4563F81F4BE}" destId="{AC138B94-4EE7-4A3D-B3FF-4904460A8A8B}" srcOrd="0" destOrd="0" presId="urn:microsoft.com/office/officeart/2005/8/layout/hierarchy3"/>
    <dgm:cxn modelId="{621940A6-A82A-4EFA-9166-1203CED5F6C6}" type="presOf" srcId="{250CC2BB-B6BE-473C-AF12-E81C60C9E98D}" destId="{09D652F8-9531-40B6-9428-EFB57E52BA99}" srcOrd="0" destOrd="0" presId="urn:microsoft.com/office/officeart/2005/8/layout/hierarchy3"/>
    <dgm:cxn modelId="{9B930E8D-A441-462E-B00D-EC1FFDB24047}" type="presOf" srcId="{7C741225-D0D6-478A-BB70-E82AE40E0249}" destId="{64F99961-BDC5-4024-B86D-F7B53D8C2444}" srcOrd="0" destOrd="0" presId="urn:microsoft.com/office/officeart/2005/8/layout/hierarchy3"/>
    <dgm:cxn modelId="{4CDD343F-7D14-4141-815E-92B36231D2F7}" type="presOf" srcId="{8B88A5A3-D43D-4D2A-A512-D75E7A56FCDC}" destId="{E056E1EC-D7EA-408E-AC7B-25144FE74659}" srcOrd="1" destOrd="0" presId="urn:microsoft.com/office/officeart/2005/8/layout/hierarchy3"/>
    <dgm:cxn modelId="{7A2CCD54-43E9-4B41-9556-7F13BA94F297}" type="presOf" srcId="{67A847EC-845A-4D04-B2F0-D9B07E52AFF1}" destId="{807078E9-3F49-48A7-BBC6-48997C467F02}" srcOrd="0" destOrd="0" presId="urn:microsoft.com/office/officeart/2005/8/layout/hierarchy3"/>
    <dgm:cxn modelId="{D149AD65-D507-467D-AA57-6DF07877B74B}" type="presOf" srcId="{C1944AD5-FCEF-41B8-977C-CAE811B876AD}" destId="{35D38BD4-F6BB-4754-9A53-2EA6E98FEB4B}" srcOrd="0" destOrd="0" presId="urn:microsoft.com/office/officeart/2005/8/layout/hierarchy3"/>
    <dgm:cxn modelId="{78C3C3E0-1204-4BC1-85E8-2B7A4B293929}" srcId="{A77F63C6-BCC5-4969-A90B-6E6FBF54ED54}" destId="{C4BD979F-B6E7-49AF-8AB8-06303CF1F1E4}" srcOrd="0" destOrd="0" parTransId="{C284CEB7-342C-41FF-B6D3-71106496DF76}" sibTransId="{B5202622-CFB7-4E3A-AFEC-DCB4D6070A4C}"/>
    <dgm:cxn modelId="{9492F8E5-43DF-4954-A289-AED2DDB65836}" type="presOf" srcId="{124A5BE6-C6C0-4B0D-8569-31EA1161B90A}" destId="{99BEC405-D152-4001-82C7-6F88C718E8D4}" srcOrd="0" destOrd="0" presId="urn:microsoft.com/office/officeart/2005/8/layout/hierarchy3"/>
    <dgm:cxn modelId="{B8EEE523-A806-4E7B-ACFC-8416BDD04584}" type="presOf" srcId="{B5F88B6B-9080-4430-8D66-4F42C4720553}" destId="{6B430A4E-4E13-4E52-96A0-47EF5145CCA7}" srcOrd="0" destOrd="0" presId="urn:microsoft.com/office/officeart/2005/8/layout/hierarchy3"/>
    <dgm:cxn modelId="{F8912E1D-2175-45CE-B025-203AD3433A60}" srcId="{124A5BE6-C6C0-4B0D-8569-31EA1161B90A}" destId="{EC6A8D54-78D7-44BA-98C5-37E604704B05}" srcOrd="1" destOrd="0" parTransId="{8907710F-6C7A-4C3D-AF9C-C54A0B600F64}" sibTransId="{0008D3AB-DCF3-428D-B898-280AFB2963B1}"/>
    <dgm:cxn modelId="{471CB7B0-207A-4151-AA88-ABE15335A7A9}" type="presOf" srcId="{A026098F-15E0-415E-B5DC-6AC09F3155C3}" destId="{C6220A7E-EF04-47F9-B2E2-F2F9DB057704}" srcOrd="0" destOrd="0" presId="urn:microsoft.com/office/officeart/2005/8/layout/hierarchy3"/>
    <dgm:cxn modelId="{7AA238DC-C4EA-4DF2-8DCB-E8106A4584CC}" srcId="{124A5BE6-C6C0-4B0D-8569-31EA1161B90A}" destId="{6FE08BB3-F54E-464A-9BA2-7F9913EDB01A}" srcOrd="3" destOrd="0" parTransId="{3E5FC3B4-12A6-4B35-90A9-841CB3755CB3}" sibTransId="{23B25C4C-C68D-4637-897A-FEA1AC9E0893}"/>
    <dgm:cxn modelId="{170B17D6-A906-4626-BCBB-5A3AB7BC2493}" type="presOf" srcId="{238A1227-2293-4935-B8D5-2CF8A0B25606}" destId="{90CB2869-911A-4700-B1DB-294B607E3E9C}" srcOrd="0" destOrd="0" presId="urn:microsoft.com/office/officeart/2005/8/layout/hierarchy3"/>
    <dgm:cxn modelId="{FD66D97F-6CED-4A25-8FB7-4766401EFB9F}" srcId="{1FF8690F-1EA1-4D76-BA1E-9FB81BBF6C01}" destId="{B5F88B6B-9080-4430-8D66-4F42C4720553}" srcOrd="0" destOrd="0" parTransId="{89998519-AA3D-4165-B9F7-EC95E06C07DB}" sibTransId="{D8AD8EAD-32A9-4F8D-9BA8-98A4E0017C51}"/>
    <dgm:cxn modelId="{F3AE9A3C-22E5-4728-A468-470892DE3E1A}" srcId="{1FF8690F-1EA1-4D76-BA1E-9FB81BBF6C01}" destId="{C1944AD5-FCEF-41B8-977C-CAE811B876AD}" srcOrd="1" destOrd="0" parTransId="{4B4A0564-D271-4A1E-ABA5-C5CA591264A5}" sibTransId="{79CAD316-5062-4319-9D6A-F711A85C3AF5}"/>
    <dgm:cxn modelId="{E46D2614-1041-4346-9DE7-C73E1FE7D288}" srcId="{124A5BE6-C6C0-4B0D-8569-31EA1161B90A}" destId="{C47FD0F1-EBB7-42D0-A526-4948BF5EDB8F}" srcOrd="2" destOrd="0" parTransId="{5755E75D-4762-41B2-A4F1-79289486E4DA}" sibTransId="{B1BC3589-98A9-4599-9F71-5DE864F50A95}"/>
    <dgm:cxn modelId="{5D4EA811-258A-4EBE-80D2-9F5222DA29F4}" type="presOf" srcId="{0C56A9F8-A89F-4A06-9F69-51251D86125E}" destId="{69464F02-979C-42BA-A09E-DB4B6B313830}" srcOrd="0" destOrd="0" presId="urn:microsoft.com/office/officeart/2005/8/layout/hierarchy3"/>
    <dgm:cxn modelId="{24D8679A-E7C6-4366-ADEF-DBC1B459FA9D}" type="presOf" srcId="{1FF8690F-1EA1-4D76-BA1E-9FB81BBF6C01}" destId="{23644613-2916-46C3-B7E3-0C4ACE81C458}" srcOrd="0" destOrd="0" presId="urn:microsoft.com/office/officeart/2005/8/layout/hierarchy3"/>
    <dgm:cxn modelId="{35588BD1-F61A-491E-84FA-BA6D25CA264B}" type="presOf" srcId="{17D37DD3-B2D6-4E19-BDA0-C04B76A3076A}" destId="{BE4BD2E3-D65F-485F-AAC5-351550B1CF2F}" srcOrd="0" destOrd="0" presId="urn:microsoft.com/office/officeart/2005/8/layout/hierarchy3"/>
    <dgm:cxn modelId="{6D669522-3B6A-439E-900F-DA1E983C1C67}" srcId="{1FF8690F-1EA1-4D76-BA1E-9FB81BBF6C01}" destId="{4D4A2E90-570C-4A89-B93E-D4563F81F4BE}" srcOrd="3" destOrd="0" parTransId="{A0ABDF20-3552-4176-9134-69AEB1F73D67}" sibTransId="{D3C216AE-A300-4B70-9E2E-A931925D9E01}"/>
    <dgm:cxn modelId="{AFDFBCA1-DB74-42D7-A843-EFA0A32E5B57}" type="presOf" srcId="{A01D3034-AEA2-46C9-A5A3-FCA69757E784}" destId="{D81ED066-B426-4350-97BF-FD0ABF4203F2}" srcOrd="0" destOrd="0" presId="urn:microsoft.com/office/officeart/2005/8/layout/hierarchy3"/>
    <dgm:cxn modelId="{50A59DD1-6A43-4F15-839E-43CC2FC265E2}" type="presOf" srcId="{72CD94CB-F18C-4F5F-A3F4-E1EEA516CDD7}" destId="{B521C9A9-A2EF-4C85-BFA7-9F3863D54296}" srcOrd="0" destOrd="0" presId="urn:microsoft.com/office/officeart/2005/8/layout/hierarchy3"/>
    <dgm:cxn modelId="{3658CE41-682E-4E1E-B8CB-9E9BFD9C57DF}" type="presOf" srcId="{246898D4-AAF8-49A5-B76E-5E2E07697C03}" destId="{EF580ADE-7C60-40A6-AA43-C0E687F12F29}" srcOrd="0" destOrd="0" presId="urn:microsoft.com/office/officeart/2005/8/layout/hierarchy3"/>
    <dgm:cxn modelId="{2CA4346D-4CCE-4678-8829-C8E0444B5699}" srcId="{8B88A5A3-D43D-4D2A-A512-D75E7A56FCDC}" destId="{0C56A9F8-A89F-4A06-9F69-51251D86125E}" srcOrd="3" destOrd="0" parTransId="{9929B57D-4313-40AD-8484-D6BA23E1508D}" sibTransId="{56D27F78-061A-454B-8FEC-C61C5D3691D3}"/>
    <dgm:cxn modelId="{8AC2BDDC-4624-4EAC-A653-890F9E3E2B27}" srcId="{1FF8690F-1EA1-4D76-BA1E-9FB81BBF6C01}" destId="{4F61A298-39AA-42C6-9505-10E774DE5215}" srcOrd="5" destOrd="0" parTransId="{33F7E43D-C3C1-4ED7-B61D-78E22F18E89E}" sibTransId="{E87BC148-B34A-4638-961B-3E90C779094E}"/>
    <dgm:cxn modelId="{2594BDEC-037C-4914-8187-F17C7B08E563}" type="presOf" srcId="{99141F4A-F220-4F25-8A12-99E5629294C9}" destId="{7803552B-D513-4945-B131-9EF8230C1449}" srcOrd="0" destOrd="0" presId="urn:microsoft.com/office/officeart/2005/8/layout/hierarchy3"/>
    <dgm:cxn modelId="{CB9D8807-0A64-4F24-92E6-B7B6980BCA4E}" type="presOf" srcId="{C4BD979F-B6E7-49AF-8AB8-06303CF1F1E4}" destId="{7E84105B-1369-48B8-B158-3093411F2AF4}" srcOrd="0" destOrd="0" presId="urn:microsoft.com/office/officeart/2005/8/layout/hierarchy3"/>
    <dgm:cxn modelId="{DD3C0FDA-4D57-4ADE-B394-B0E02FDCB0EA}" type="presOf" srcId="{E98ED50C-984E-44AF-8AE2-5D75AC7357B7}" destId="{B453909E-8251-4389-A6B5-788D6AD3E33D}" srcOrd="0" destOrd="0" presId="urn:microsoft.com/office/officeart/2005/8/layout/hierarchy3"/>
    <dgm:cxn modelId="{AA582837-4D7D-4525-8F74-FF3AE73E18BD}" srcId="{246898D4-AAF8-49A5-B76E-5E2E07697C03}" destId="{A77F63C6-BCC5-4969-A90B-6E6FBF54ED54}" srcOrd="2" destOrd="0" parTransId="{1967AA53-B10E-4FFA-915B-9B8C92FD3CD4}" sibTransId="{55323891-9CC1-452C-BC36-5234B6F56ED0}"/>
    <dgm:cxn modelId="{1592F6E0-B9F3-488D-A22D-A14D4515E86A}" type="presOf" srcId="{124A5BE6-C6C0-4B0D-8569-31EA1161B90A}" destId="{E813E633-8B25-4A8F-8F48-488230737F8A}" srcOrd="1" destOrd="0" presId="urn:microsoft.com/office/officeart/2005/8/layout/hierarchy3"/>
    <dgm:cxn modelId="{1CF82D8C-E83D-4BF6-864E-E8AC81C09D98}" type="presOf" srcId="{89998519-AA3D-4165-B9F7-EC95E06C07DB}" destId="{A211077F-73B3-41E3-8B1B-13CC59F2E6E0}" srcOrd="0" destOrd="0" presId="urn:microsoft.com/office/officeart/2005/8/layout/hierarchy3"/>
    <dgm:cxn modelId="{CCFB4441-C193-48E4-B49A-CF3C8A932847}" type="presOf" srcId="{C5A14474-5082-4246-8EE8-436A63C37EEB}" destId="{81E2AFFD-C874-4DAE-9A22-194169FFE1E8}" srcOrd="0" destOrd="0" presId="urn:microsoft.com/office/officeart/2005/8/layout/hierarchy3"/>
    <dgm:cxn modelId="{29F738F3-5313-457F-B8C4-9C8187666D0C}" srcId="{A77F63C6-BCC5-4969-A90B-6E6FBF54ED54}" destId="{238A1227-2293-4935-B8D5-2CF8A0B25606}" srcOrd="3" destOrd="0" parTransId="{4995F625-28E3-4122-8196-792435EF3CAF}" sibTransId="{28D80267-5B82-4184-A455-544795124542}"/>
    <dgm:cxn modelId="{6D08B630-5CFF-497B-850A-1B717A0D3EE0}" type="presOf" srcId="{4995F625-28E3-4122-8196-792435EF3CAF}" destId="{F2FF54DC-4CA9-4E7A-99D5-370A004F441C}" srcOrd="0" destOrd="0" presId="urn:microsoft.com/office/officeart/2005/8/layout/hierarchy3"/>
    <dgm:cxn modelId="{9DE1E494-9D34-4614-BF25-B7A7EC555836}" srcId="{246898D4-AAF8-49A5-B76E-5E2E07697C03}" destId="{8B88A5A3-D43D-4D2A-A512-D75E7A56FCDC}" srcOrd="1" destOrd="0" parTransId="{B0BA96A4-0027-49A2-AEEF-0B235C5C65A8}" sibTransId="{344E3266-A9E6-4A5B-B886-66EC412F20D6}"/>
    <dgm:cxn modelId="{1C305A5B-1586-440A-A7F3-7FC70CA7BC18}" srcId="{1FF8690F-1EA1-4D76-BA1E-9FB81BBF6C01}" destId="{7C741225-D0D6-478A-BB70-E82AE40E0249}" srcOrd="4" destOrd="0" parTransId="{99141F4A-F220-4F25-8A12-99E5629294C9}" sibTransId="{467D9ABC-2CB7-4925-B313-66BF5F6AE617}"/>
    <dgm:cxn modelId="{2CB001C4-BDF0-49B3-9AD8-32C08CC06F49}" srcId="{A77F63C6-BCC5-4969-A90B-6E6FBF54ED54}" destId="{2D73E7E0-922A-4116-9507-70EDD895D541}" srcOrd="4" destOrd="0" parTransId="{39D96D88-22BB-4EBC-85AD-072F35334A0C}" sibTransId="{FE30F2EA-B9AE-4847-842C-B71CC5147084}"/>
    <dgm:cxn modelId="{4675DA6E-4D76-4CCC-8143-167241D0E8AA}" srcId="{8B88A5A3-D43D-4D2A-A512-D75E7A56FCDC}" destId="{67A847EC-845A-4D04-B2F0-D9B07E52AFF1}" srcOrd="1" destOrd="0" parTransId="{C5A14474-5082-4246-8EE8-436A63C37EEB}" sibTransId="{F7984D6F-B53A-42A0-B864-744862BB2DA5}"/>
    <dgm:cxn modelId="{2C8E666E-70E7-4ED6-9825-8D324F8753BC}" srcId="{124A5BE6-C6C0-4B0D-8569-31EA1161B90A}" destId="{A026098F-15E0-415E-B5DC-6AC09F3155C3}" srcOrd="0" destOrd="0" parTransId="{A01D3034-AEA2-46C9-A5A3-FCA69757E784}" sibTransId="{C55C9144-907E-432B-B3D1-3A4C6A1F54A7}"/>
    <dgm:cxn modelId="{7FAAAF83-00C9-44AE-9F39-1AD8B46BE23D}" type="presOf" srcId="{2D73E7E0-922A-4116-9507-70EDD895D541}" destId="{421967D3-1916-4840-9B21-6127045E2BDF}" srcOrd="0" destOrd="0" presId="urn:microsoft.com/office/officeart/2005/8/layout/hierarchy3"/>
    <dgm:cxn modelId="{D3D41630-F091-44E8-BE82-524975E24586}" type="presOf" srcId="{C47FD0F1-EBB7-42D0-A526-4948BF5EDB8F}" destId="{B9EEEDB6-FD22-48AB-BB92-438BADA560FD}" srcOrd="0" destOrd="0" presId="urn:microsoft.com/office/officeart/2005/8/layout/hierarchy3"/>
    <dgm:cxn modelId="{F5C016FC-C782-422F-9C23-C772ACCDE30C}" type="presOf" srcId="{C284CEB7-342C-41FF-B6D3-71106496DF76}" destId="{86656BA7-EE48-4FDF-B0DC-E94AA92CC704}" srcOrd="0" destOrd="0" presId="urn:microsoft.com/office/officeart/2005/8/layout/hierarchy3"/>
    <dgm:cxn modelId="{9E2CE8C2-FEAC-4D90-9641-5C395642370D}" srcId="{A77F63C6-BCC5-4969-A90B-6E6FBF54ED54}" destId="{E46EE423-80F4-4340-8A70-FB6F8420AC44}" srcOrd="1" destOrd="0" parTransId="{33FCB04E-C1F4-4FD6-8F95-7B462002DADA}" sibTransId="{FC8F3D2F-885D-485B-9ECF-211D7467298C}"/>
    <dgm:cxn modelId="{166C9B19-F77E-4DAF-B476-5649703066A2}" type="presOf" srcId="{06CFA90E-FAF2-463F-9287-D97357D2D83A}" destId="{4C399141-E5DE-4797-92B2-3EE30F32445A}" srcOrd="0" destOrd="0" presId="urn:microsoft.com/office/officeart/2005/8/layout/hierarchy3"/>
    <dgm:cxn modelId="{9C7DCA7B-867F-4D56-A09C-B90E71315C88}" type="presOf" srcId="{A0ABDF20-3552-4176-9134-69AEB1F73D67}" destId="{5959327F-2865-4725-9D60-1DED4BA0F14F}" srcOrd="0" destOrd="0" presId="urn:microsoft.com/office/officeart/2005/8/layout/hierarchy3"/>
    <dgm:cxn modelId="{B9F41EBB-76EB-4D3B-8D60-5EA44AC45AE0}" type="presOf" srcId="{4F61A298-39AA-42C6-9505-10E774DE5215}" destId="{06B4BB7F-BEB2-429B-B74D-8550A200917B}" srcOrd="0" destOrd="0" presId="urn:microsoft.com/office/officeart/2005/8/layout/hierarchy3"/>
    <dgm:cxn modelId="{B5FD9C58-70F5-410C-98C7-8606B8162092}" srcId="{A77F63C6-BCC5-4969-A90B-6E6FBF54ED54}" destId="{250CC2BB-B6BE-473C-AF12-E81C60C9E98D}" srcOrd="2" destOrd="0" parTransId="{C38359A3-453C-4851-A0E5-6FF1F9FA33FA}" sibTransId="{AABDA6A7-CED0-4961-9F38-A387335F73E2}"/>
    <dgm:cxn modelId="{2CD9A52D-B83D-4341-9E89-5165B4669593}" type="presOf" srcId="{E46EE423-80F4-4340-8A70-FB6F8420AC44}" destId="{F95833E0-5A9E-4930-B2CA-C6D624F19326}" srcOrd="0" destOrd="0" presId="urn:microsoft.com/office/officeart/2005/8/layout/hierarchy3"/>
    <dgm:cxn modelId="{4F31B2F5-B7F5-4A14-A0AB-266D601D6718}" type="presOf" srcId="{9929B57D-4313-40AD-8484-D6BA23E1508D}" destId="{DACB8697-404F-408B-8AE8-6BD421B49105}" srcOrd="0" destOrd="0" presId="urn:microsoft.com/office/officeart/2005/8/layout/hierarchy3"/>
    <dgm:cxn modelId="{2F037FA5-E918-4E32-B32A-0F6E8E3F4148}" srcId="{1FF8690F-1EA1-4D76-BA1E-9FB81BBF6C01}" destId="{69C25ECC-0D5C-4D98-81B5-AEDC4CC01CA7}" srcOrd="2" destOrd="0" parTransId="{9B7B6FD0-60B1-474E-8959-9D06B5DC5237}" sibTransId="{E515DE28-91D4-4B8F-842C-8B197C4D3E08}"/>
    <dgm:cxn modelId="{56FFF6BC-11D1-4413-B8CB-CA51E83CDD29}" srcId="{8B88A5A3-D43D-4D2A-A512-D75E7A56FCDC}" destId="{BAFE7E91-2798-44D4-8A74-55136DBFE136}" srcOrd="4" destOrd="0" parTransId="{FADA6FB6-2E88-43BF-871B-13726F64A3FC}" sibTransId="{BEEA9127-1319-40D0-8EB6-A22522B75FD1}"/>
    <dgm:cxn modelId="{A21770CA-3740-490D-A6F9-F61DD1714594}" type="presOf" srcId="{8907710F-6C7A-4C3D-AF9C-C54A0B600F64}" destId="{1AAC7328-A9CA-4D34-A020-2B787E510278}" srcOrd="0" destOrd="0" presId="urn:microsoft.com/office/officeart/2005/8/layout/hierarchy3"/>
    <dgm:cxn modelId="{D90397E7-F3E1-4D16-BE14-91469EDB598E}" type="presOf" srcId="{33F7E43D-C3C1-4ED7-B61D-78E22F18E89E}" destId="{F977EE15-9C45-4798-BD26-C2D9E669498D}" srcOrd="0" destOrd="0" presId="urn:microsoft.com/office/officeart/2005/8/layout/hierarchy3"/>
    <dgm:cxn modelId="{1483858B-26A3-4B0A-B564-271F97C110E2}" type="presOf" srcId="{A77F63C6-BCC5-4969-A90B-6E6FBF54ED54}" destId="{89F6DE4C-71EC-4611-A80C-71636E8AC454}" srcOrd="0" destOrd="0" presId="urn:microsoft.com/office/officeart/2005/8/layout/hierarchy3"/>
    <dgm:cxn modelId="{AEA48850-3ABB-4982-9D75-14BA6A4853E1}" srcId="{246898D4-AAF8-49A5-B76E-5E2E07697C03}" destId="{1FF8690F-1EA1-4D76-BA1E-9FB81BBF6C01}" srcOrd="0" destOrd="0" parTransId="{7DC15958-7DBE-4751-AC38-137FB28B7B93}" sibTransId="{FE2ED1AA-4E29-4508-9745-34BF0059F90A}"/>
    <dgm:cxn modelId="{AAAADCA7-6FFF-42EF-B5E0-C53F0984B6CF}" type="presOf" srcId="{33FCB04E-C1F4-4FD6-8F95-7B462002DADA}" destId="{55F69F8B-13CF-46E7-9196-323D49687C49}" srcOrd="0" destOrd="0" presId="urn:microsoft.com/office/officeart/2005/8/layout/hierarchy3"/>
    <dgm:cxn modelId="{337C887C-90F7-413E-A4EE-14C450C85B71}" type="presOf" srcId="{FADA6FB6-2E88-43BF-871B-13726F64A3FC}" destId="{4DFCFD00-4385-458D-8BD7-B9181887E5E3}" srcOrd="0" destOrd="0" presId="urn:microsoft.com/office/officeart/2005/8/layout/hierarchy3"/>
    <dgm:cxn modelId="{49570B88-43B1-407B-A5F5-C2AB770C67C8}" type="presOf" srcId="{9B7B6FD0-60B1-474E-8959-9D06B5DC5237}" destId="{2D7F3447-2FB0-493A-808B-473BE82B2F00}" srcOrd="0" destOrd="0" presId="urn:microsoft.com/office/officeart/2005/8/layout/hierarchy3"/>
    <dgm:cxn modelId="{8BA0D69F-5203-4F4A-97F9-7E158FB90A24}" type="presOf" srcId="{4B4A0564-D271-4A1E-ABA5-C5CA591264A5}" destId="{A72B2309-3358-4761-9E7D-B079B3CC316D}" srcOrd="0" destOrd="0" presId="urn:microsoft.com/office/officeart/2005/8/layout/hierarchy3"/>
    <dgm:cxn modelId="{C85C8E20-C96B-4C4A-8902-C65738F7F014}" type="presOf" srcId="{C38359A3-453C-4851-A0E5-6FF1F9FA33FA}" destId="{349932D4-78FB-4E88-BF8E-9A4F6CDBAACB}" srcOrd="0" destOrd="0" presId="urn:microsoft.com/office/officeart/2005/8/layout/hierarchy3"/>
    <dgm:cxn modelId="{F1E13BEF-7EF3-49AA-AB8C-4234569F43C1}" type="presOf" srcId="{1FF8690F-1EA1-4D76-BA1E-9FB81BBF6C01}" destId="{540DFB6E-BB64-4BDD-AC1E-0DC7AAFE14A2}" srcOrd="1" destOrd="0" presId="urn:microsoft.com/office/officeart/2005/8/layout/hierarchy3"/>
    <dgm:cxn modelId="{99140453-1073-49C5-8E1A-6AB26C11B10E}" type="presOf" srcId="{36DB9880-C5DC-41B2-84DF-8046E69826E7}" destId="{33210510-94CA-42BB-940A-DF42AE9BFA84}" srcOrd="0" destOrd="0" presId="urn:microsoft.com/office/officeart/2005/8/layout/hierarchy3"/>
    <dgm:cxn modelId="{597290A7-4A7D-4C7C-8322-3F289BCFD1C8}" type="presOf" srcId="{5755E75D-4762-41B2-A4F1-79289486E4DA}" destId="{0AA04832-1D56-4CC5-B475-34744650CC40}" srcOrd="0" destOrd="0" presId="urn:microsoft.com/office/officeart/2005/8/layout/hierarchy3"/>
    <dgm:cxn modelId="{482D1CEB-63B1-4D9F-99F8-D1509268A48F}" type="presOf" srcId="{A77F63C6-BCC5-4969-A90B-6E6FBF54ED54}" destId="{C7A8752B-9AAA-47A7-BCE9-789CEA551E78}" srcOrd="1" destOrd="0" presId="urn:microsoft.com/office/officeart/2005/8/layout/hierarchy3"/>
    <dgm:cxn modelId="{BF994364-B7CC-437C-B09A-FD7726971B94}" type="presOf" srcId="{39D96D88-22BB-4EBC-85AD-072F35334A0C}" destId="{F020E731-1757-4530-9B7B-6AE60BDD506E}" srcOrd="0" destOrd="0" presId="urn:microsoft.com/office/officeart/2005/8/layout/hierarchy3"/>
    <dgm:cxn modelId="{D43DE94B-E717-420C-809A-3081D4302613}" type="presParOf" srcId="{EF580ADE-7C60-40A6-AA43-C0E687F12F29}" destId="{9D20F429-B8EF-43F0-9CEA-1FDA17DD52BF}" srcOrd="0" destOrd="0" presId="urn:microsoft.com/office/officeart/2005/8/layout/hierarchy3"/>
    <dgm:cxn modelId="{FD8386CA-32D9-42E5-B1F7-6166A0DF830C}" type="presParOf" srcId="{9D20F429-B8EF-43F0-9CEA-1FDA17DD52BF}" destId="{57CA9B51-FACF-4A3D-95AF-09A5B772A1BA}" srcOrd="0" destOrd="0" presId="urn:microsoft.com/office/officeart/2005/8/layout/hierarchy3"/>
    <dgm:cxn modelId="{7F89A295-EAD0-424C-9CDA-5DA933D3AA2D}" type="presParOf" srcId="{57CA9B51-FACF-4A3D-95AF-09A5B772A1BA}" destId="{23644613-2916-46C3-B7E3-0C4ACE81C458}" srcOrd="0" destOrd="0" presId="urn:microsoft.com/office/officeart/2005/8/layout/hierarchy3"/>
    <dgm:cxn modelId="{527F4D7A-A38E-4A80-BFD1-80858BEFD65B}" type="presParOf" srcId="{57CA9B51-FACF-4A3D-95AF-09A5B772A1BA}" destId="{540DFB6E-BB64-4BDD-AC1E-0DC7AAFE14A2}" srcOrd="1" destOrd="0" presId="urn:microsoft.com/office/officeart/2005/8/layout/hierarchy3"/>
    <dgm:cxn modelId="{181C7AB4-89C5-4FC0-99B7-668A9FD9ECAC}" type="presParOf" srcId="{9D20F429-B8EF-43F0-9CEA-1FDA17DD52BF}" destId="{747C4A51-B1FB-4817-9552-FA98C18C127B}" srcOrd="1" destOrd="0" presId="urn:microsoft.com/office/officeart/2005/8/layout/hierarchy3"/>
    <dgm:cxn modelId="{E56CC96C-058F-4D18-A1A8-B6322310CE01}" type="presParOf" srcId="{747C4A51-B1FB-4817-9552-FA98C18C127B}" destId="{A211077F-73B3-41E3-8B1B-13CC59F2E6E0}" srcOrd="0" destOrd="0" presId="urn:microsoft.com/office/officeart/2005/8/layout/hierarchy3"/>
    <dgm:cxn modelId="{D22C9C67-6DAC-42FD-93B5-DA8A2F1AABA7}" type="presParOf" srcId="{747C4A51-B1FB-4817-9552-FA98C18C127B}" destId="{6B430A4E-4E13-4E52-96A0-47EF5145CCA7}" srcOrd="1" destOrd="0" presId="urn:microsoft.com/office/officeart/2005/8/layout/hierarchy3"/>
    <dgm:cxn modelId="{F1D501DE-6C22-42B8-B3C0-E51A045A916D}" type="presParOf" srcId="{747C4A51-B1FB-4817-9552-FA98C18C127B}" destId="{A72B2309-3358-4761-9E7D-B079B3CC316D}" srcOrd="2" destOrd="0" presId="urn:microsoft.com/office/officeart/2005/8/layout/hierarchy3"/>
    <dgm:cxn modelId="{D22E198C-03F7-403B-9728-923FD2EF88B7}" type="presParOf" srcId="{747C4A51-B1FB-4817-9552-FA98C18C127B}" destId="{35D38BD4-F6BB-4754-9A53-2EA6E98FEB4B}" srcOrd="3" destOrd="0" presId="urn:microsoft.com/office/officeart/2005/8/layout/hierarchy3"/>
    <dgm:cxn modelId="{2983736C-642F-4578-896F-CF0F124F59CA}" type="presParOf" srcId="{747C4A51-B1FB-4817-9552-FA98C18C127B}" destId="{2D7F3447-2FB0-493A-808B-473BE82B2F00}" srcOrd="4" destOrd="0" presId="urn:microsoft.com/office/officeart/2005/8/layout/hierarchy3"/>
    <dgm:cxn modelId="{FE903FCA-9497-417C-8E39-927DE7C45F48}" type="presParOf" srcId="{747C4A51-B1FB-4817-9552-FA98C18C127B}" destId="{78553A30-90AC-4716-96BE-635207943B73}" srcOrd="5" destOrd="0" presId="urn:microsoft.com/office/officeart/2005/8/layout/hierarchy3"/>
    <dgm:cxn modelId="{510467F6-9F80-43A6-83D7-3D446E4527BC}" type="presParOf" srcId="{747C4A51-B1FB-4817-9552-FA98C18C127B}" destId="{5959327F-2865-4725-9D60-1DED4BA0F14F}" srcOrd="6" destOrd="0" presId="urn:microsoft.com/office/officeart/2005/8/layout/hierarchy3"/>
    <dgm:cxn modelId="{15A7B84B-2537-4CCF-9CC4-CE2B117F550E}" type="presParOf" srcId="{747C4A51-B1FB-4817-9552-FA98C18C127B}" destId="{AC138B94-4EE7-4A3D-B3FF-4904460A8A8B}" srcOrd="7" destOrd="0" presId="urn:microsoft.com/office/officeart/2005/8/layout/hierarchy3"/>
    <dgm:cxn modelId="{0805F4E2-7A02-48AC-8923-D2AE78B8E9F4}" type="presParOf" srcId="{747C4A51-B1FB-4817-9552-FA98C18C127B}" destId="{7803552B-D513-4945-B131-9EF8230C1449}" srcOrd="8" destOrd="0" presId="urn:microsoft.com/office/officeart/2005/8/layout/hierarchy3"/>
    <dgm:cxn modelId="{C662BB87-38E4-4C98-B77F-8757855813E7}" type="presParOf" srcId="{747C4A51-B1FB-4817-9552-FA98C18C127B}" destId="{64F99961-BDC5-4024-B86D-F7B53D8C2444}" srcOrd="9" destOrd="0" presId="urn:microsoft.com/office/officeart/2005/8/layout/hierarchy3"/>
    <dgm:cxn modelId="{5FF5DB71-777D-469C-B06B-D70FEE227EFB}" type="presParOf" srcId="{747C4A51-B1FB-4817-9552-FA98C18C127B}" destId="{F977EE15-9C45-4798-BD26-C2D9E669498D}" srcOrd="10" destOrd="0" presId="urn:microsoft.com/office/officeart/2005/8/layout/hierarchy3"/>
    <dgm:cxn modelId="{5368F2FD-322B-4C2E-944C-B52AE857D414}" type="presParOf" srcId="{747C4A51-B1FB-4817-9552-FA98C18C127B}" destId="{06B4BB7F-BEB2-429B-B74D-8550A200917B}" srcOrd="11" destOrd="0" presId="urn:microsoft.com/office/officeart/2005/8/layout/hierarchy3"/>
    <dgm:cxn modelId="{2C8AD715-6543-4B19-ADA3-9347525627E6}" type="presParOf" srcId="{EF580ADE-7C60-40A6-AA43-C0E687F12F29}" destId="{05163943-2F66-4A7F-9CAE-558C1CFCB73B}" srcOrd="1" destOrd="0" presId="urn:microsoft.com/office/officeart/2005/8/layout/hierarchy3"/>
    <dgm:cxn modelId="{E3FFF678-D4F9-4AA4-BEC8-ADFD9F26E33A}" type="presParOf" srcId="{05163943-2F66-4A7F-9CAE-558C1CFCB73B}" destId="{D742BA34-5A88-4510-A375-F749C5959956}" srcOrd="0" destOrd="0" presId="urn:microsoft.com/office/officeart/2005/8/layout/hierarchy3"/>
    <dgm:cxn modelId="{6E31005F-3F5A-4876-8BC7-AF71F10880B8}" type="presParOf" srcId="{D742BA34-5A88-4510-A375-F749C5959956}" destId="{B3C050B5-AB5B-43BB-9D8A-3150B96E883A}" srcOrd="0" destOrd="0" presId="urn:microsoft.com/office/officeart/2005/8/layout/hierarchy3"/>
    <dgm:cxn modelId="{80FDDF95-308A-4BAF-851E-F8EB48A76D3E}" type="presParOf" srcId="{D742BA34-5A88-4510-A375-F749C5959956}" destId="{E056E1EC-D7EA-408E-AC7B-25144FE74659}" srcOrd="1" destOrd="0" presId="urn:microsoft.com/office/officeart/2005/8/layout/hierarchy3"/>
    <dgm:cxn modelId="{65565A17-EA63-40A5-A5E3-6EA0C864369E}" type="presParOf" srcId="{05163943-2F66-4A7F-9CAE-558C1CFCB73B}" destId="{5FC0BCCB-4A23-4F3E-8C3B-EA6ED63E24D4}" srcOrd="1" destOrd="0" presId="urn:microsoft.com/office/officeart/2005/8/layout/hierarchy3"/>
    <dgm:cxn modelId="{D6BE3CF5-58F5-4796-913A-EE8193493D93}" type="presParOf" srcId="{5FC0BCCB-4A23-4F3E-8C3B-EA6ED63E24D4}" destId="{4C399141-E5DE-4797-92B2-3EE30F32445A}" srcOrd="0" destOrd="0" presId="urn:microsoft.com/office/officeart/2005/8/layout/hierarchy3"/>
    <dgm:cxn modelId="{7F3F2E82-45AA-482A-8BB7-9B0A5CB3385F}" type="presParOf" srcId="{5FC0BCCB-4A23-4F3E-8C3B-EA6ED63E24D4}" destId="{45D23DAC-9A5B-4F2C-B1BA-22130E412682}" srcOrd="1" destOrd="0" presId="urn:microsoft.com/office/officeart/2005/8/layout/hierarchy3"/>
    <dgm:cxn modelId="{563F1EE5-B4A4-4B3B-81CD-E675A5D35522}" type="presParOf" srcId="{5FC0BCCB-4A23-4F3E-8C3B-EA6ED63E24D4}" destId="{81E2AFFD-C874-4DAE-9A22-194169FFE1E8}" srcOrd="2" destOrd="0" presId="urn:microsoft.com/office/officeart/2005/8/layout/hierarchy3"/>
    <dgm:cxn modelId="{BE028DC9-410D-4196-B758-0267DB57480C}" type="presParOf" srcId="{5FC0BCCB-4A23-4F3E-8C3B-EA6ED63E24D4}" destId="{807078E9-3F49-48A7-BBC6-48997C467F02}" srcOrd="3" destOrd="0" presId="urn:microsoft.com/office/officeart/2005/8/layout/hierarchy3"/>
    <dgm:cxn modelId="{2CD9B5CA-4EEE-46A7-9F25-E7D0E29F6169}" type="presParOf" srcId="{5FC0BCCB-4A23-4F3E-8C3B-EA6ED63E24D4}" destId="{B453909E-8251-4389-A6B5-788D6AD3E33D}" srcOrd="4" destOrd="0" presId="urn:microsoft.com/office/officeart/2005/8/layout/hierarchy3"/>
    <dgm:cxn modelId="{0852BC86-C65F-4FCB-BD5A-B486D0446714}" type="presParOf" srcId="{5FC0BCCB-4A23-4F3E-8C3B-EA6ED63E24D4}" destId="{BE4BD2E3-D65F-485F-AAC5-351550B1CF2F}" srcOrd="5" destOrd="0" presId="urn:microsoft.com/office/officeart/2005/8/layout/hierarchy3"/>
    <dgm:cxn modelId="{C0918A4A-304D-42DD-979C-F8E71CEC81AD}" type="presParOf" srcId="{5FC0BCCB-4A23-4F3E-8C3B-EA6ED63E24D4}" destId="{DACB8697-404F-408B-8AE8-6BD421B49105}" srcOrd="6" destOrd="0" presId="urn:microsoft.com/office/officeart/2005/8/layout/hierarchy3"/>
    <dgm:cxn modelId="{6C3F2C2E-2FD1-4DE1-9CC1-B845A79B9A9E}" type="presParOf" srcId="{5FC0BCCB-4A23-4F3E-8C3B-EA6ED63E24D4}" destId="{69464F02-979C-42BA-A09E-DB4B6B313830}" srcOrd="7" destOrd="0" presId="urn:microsoft.com/office/officeart/2005/8/layout/hierarchy3"/>
    <dgm:cxn modelId="{B17A0AC0-C4E0-48D4-B7C0-A15CABDEA549}" type="presParOf" srcId="{5FC0BCCB-4A23-4F3E-8C3B-EA6ED63E24D4}" destId="{4DFCFD00-4385-458D-8BD7-B9181887E5E3}" srcOrd="8" destOrd="0" presId="urn:microsoft.com/office/officeart/2005/8/layout/hierarchy3"/>
    <dgm:cxn modelId="{BACC722A-EEAF-45A5-8A8B-9D7372548263}" type="presParOf" srcId="{5FC0BCCB-4A23-4F3E-8C3B-EA6ED63E24D4}" destId="{1425B392-1E1F-4E45-AE9B-F41D3BA5D103}" srcOrd="9" destOrd="0" presId="urn:microsoft.com/office/officeart/2005/8/layout/hierarchy3"/>
    <dgm:cxn modelId="{50F24A6E-E4FF-486A-B571-C317937700E8}" type="presParOf" srcId="{EF580ADE-7C60-40A6-AA43-C0E687F12F29}" destId="{277FDD3A-D3DC-4DD6-B106-658B5215EEDE}" srcOrd="2" destOrd="0" presId="urn:microsoft.com/office/officeart/2005/8/layout/hierarchy3"/>
    <dgm:cxn modelId="{F757A49C-157D-497F-9CCE-0C675670D585}" type="presParOf" srcId="{277FDD3A-D3DC-4DD6-B106-658B5215EEDE}" destId="{9F0B154F-97C5-4F88-A988-6CC0D5AF98E8}" srcOrd="0" destOrd="0" presId="urn:microsoft.com/office/officeart/2005/8/layout/hierarchy3"/>
    <dgm:cxn modelId="{5C6C01A7-D810-4B6E-A139-817F4474F20E}" type="presParOf" srcId="{9F0B154F-97C5-4F88-A988-6CC0D5AF98E8}" destId="{89F6DE4C-71EC-4611-A80C-71636E8AC454}" srcOrd="0" destOrd="0" presId="urn:microsoft.com/office/officeart/2005/8/layout/hierarchy3"/>
    <dgm:cxn modelId="{24E830BD-21B2-4D91-A899-3AED9C19364B}" type="presParOf" srcId="{9F0B154F-97C5-4F88-A988-6CC0D5AF98E8}" destId="{C7A8752B-9AAA-47A7-BCE9-789CEA551E78}" srcOrd="1" destOrd="0" presId="urn:microsoft.com/office/officeart/2005/8/layout/hierarchy3"/>
    <dgm:cxn modelId="{461BED2F-0C70-48D2-8594-FD22ADF9232B}" type="presParOf" srcId="{277FDD3A-D3DC-4DD6-B106-658B5215EEDE}" destId="{1F1460C7-C0A4-48DB-B30C-377D8572C2E8}" srcOrd="1" destOrd="0" presId="urn:microsoft.com/office/officeart/2005/8/layout/hierarchy3"/>
    <dgm:cxn modelId="{CE13E0A5-D103-4E76-89DD-277217C38C02}" type="presParOf" srcId="{1F1460C7-C0A4-48DB-B30C-377D8572C2E8}" destId="{86656BA7-EE48-4FDF-B0DC-E94AA92CC704}" srcOrd="0" destOrd="0" presId="urn:microsoft.com/office/officeart/2005/8/layout/hierarchy3"/>
    <dgm:cxn modelId="{F4B94E0E-85FD-41B3-B8B6-C13EF61A1208}" type="presParOf" srcId="{1F1460C7-C0A4-48DB-B30C-377D8572C2E8}" destId="{7E84105B-1369-48B8-B158-3093411F2AF4}" srcOrd="1" destOrd="0" presId="urn:microsoft.com/office/officeart/2005/8/layout/hierarchy3"/>
    <dgm:cxn modelId="{32C9F65F-5326-433A-A31C-DC22D9BAE46F}" type="presParOf" srcId="{1F1460C7-C0A4-48DB-B30C-377D8572C2E8}" destId="{55F69F8B-13CF-46E7-9196-323D49687C49}" srcOrd="2" destOrd="0" presId="urn:microsoft.com/office/officeart/2005/8/layout/hierarchy3"/>
    <dgm:cxn modelId="{7E9D76B5-A103-4469-81E0-5D7E1E3689A8}" type="presParOf" srcId="{1F1460C7-C0A4-48DB-B30C-377D8572C2E8}" destId="{F95833E0-5A9E-4930-B2CA-C6D624F19326}" srcOrd="3" destOrd="0" presId="urn:microsoft.com/office/officeart/2005/8/layout/hierarchy3"/>
    <dgm:cxn modelId="{7072252F-5603-4F71-9E7D-5EC44D1E5AAC}" type="presParOf" srcId="{1F1460C7-C0A4-48DB-B30C-377D8572C2E8}" destId="{349932D4-78FB-4E88-BF8E-9A4F6CDBAACB}" srcOrd="4" destOrd="0" presId="urn:microsoft.com/office/officeart/2005/8/layout/hierarchy3"/>
    <dgm:cxn modelId="{D8B31CCD-9C14-4233-96CC-AF25C38B3714}" type="presParOf" srcId="{1F1460C7-C0A4-48DB-B30C-377D8572C2E8}" destId="{09D652F8-9531-40B6-9428-EFB57E52BA99}" srcOrd="5" destOrd="0" presId="urn:microsoft.com/office/officeart/2005/8/layout/hierarchy3"/>
    <dgm:cxn modelId="{14755DDB-0721-4120-AACF-E0D974DD1CDF}" type="presParOf" srcId="{1F1460C7-C0A4-48DB-B30C-377D8572C2E8}" destId="{F2FF54DC-4CA9-4E7A-99D5-370A004F441C}" srcOrd="6" destOrd="0" presId="urn:microsoft.com/office/officeart/2005/8/layout/hierarchy3"/>
    <dgm:cxn modelId="{9321530E-985F-4793-9550-938D452E5242}" type="presParOf" srcId="{1F1460C7-C0A4-48DB-B30C-377D8572C2E8}" destId="{90CB2869-911A-4700-B1DB-294B607E3E9C}" srcOrd="7" destOrd="0" presId="urn:microsoft.com/office/officeart/2005/8/layout/hierarchy3"/>
    <dgm:cxn modelId="{8AB1B997-6B40-46A3-B78A-1028FCE92352}" type="presParOf" srcId="{1F1460C7-C0A4-48DB-B30C-377D8572C2E8}" destId="{F020E731-1757-4530-9B7B-6AE60BDD506E}" srcOrd="8" destOrd="0" presId="urn:microsoft.com/office/officeart/2005/8/layout/hierarchy3"/>
    <dgm:cxn modelId="{639FF185-43B5-40BD-B26B-C4619D53290C}" type="presParOf" srcId="{1F1460C7-C0A4-48DB-B30C-377D8572C2E8}" destId="{421967D3-1916-4840-9B21-6127045E2BDF}" srcOrd="9" destOrd="0" presId="urn:microsoft.com/office/officeart/2005/8/layout/hierarchy3"/>
    <dgm:cxn modelId="{35F88654-7862-4FB6-9B18-50E21313EFD1}" type="presParOf" srcId="{EF580ADE-7C60-40A6-AA43-C0E687F12F29}" destId="{F7055EF2-0D6B-44B7-8AF2-2D7BCA1F47BA}" srcOrd="3" destOrd="0" presId="urn:microsoft.com/office/officeart/2005/8/layout/hierarchy3"/>
    <dgm:cxn modelId="{2D009808-4D2F-41C4-B7E7-B3B5BA880CB6}" type="presParOf" srcId="{F7055EF2-0D6B-44B7-8AF2-2D7BCA1F47BA}" destId="{1EDAF69B-7E6D-4613-96F4-5D788816A28A}" srcOrd="0" destOrd="0" presId="urn:microsoft.com/office/officeart/2005/8/layout/hierarchy3"/>
    <dgm:cxn modelId="{15C2C1FB-3DBC-4FEF-AE27-CD4C1E1E4645}" type="presParOf" srcId="{1EDAF69B-7E6D-4613-96F4-5D788816A28A}" destId="{99BEC405-D152-4001-82C7-6F88C718E8D4}" srcOrd="0" destOrd="0" presId="urn:microsoft.com/office/officeart/2005/8/layout/hierarchy3"/>
    <dgm:cxn modelId="{A8F0417C-5600-4CA0-94D3-8F7164773BDE}" type="presParOf" srcId="{1EDAF69B-7E6D-4613-96F4-5D788816A28A}" destId="{E813E633-8B25-4A8F-8F48-488230737F8A}" srcOrd="1" destOrd="0" presId="urn:microsoft.com/office/officeart/2005/8/layout/hierarchy3"/>
    <dgm:cxn modelId="{15671BE1-A2D9-487F-A79C-E67F16C0C0C7}" type="presParOf" srcId="{F7055EF2-0D6B-44B7-8AF2-2D7BCA1F47BA}" destId="{135CAC2F-A998-4FBD-9136-439B7E7B82F7}" srcOrd="1" destOrd="0" presId="urn:microsoft.com/office/officeart/2005/8/layout/hierarchy3"/>
    <dgm:cxn modelId="{DF9061E0-6E00-4A87-A41D-DA94D48029B3}" type="presParOf" srcId="{135CAC2F-A998-4FBD-9136-439B7E7B82F7}" destId="{D81ED066-B426-4350-97BF-FD0ABF4203F2}" srcOrd="0" destOrd="0" presId="urn:microsoft.com/office/officeart/2005/8/layout/hierarchy3"/>
    <dgm:cxn modelId="{52BF8D61-6A31-499E-B211-238758CCE7B9}" type="presParOf" srcId="{135CAC2F-A998-4FBD-9136-439B7E7B82F7}" destId="{C6220A7E-EF04-47F9-B2E2-F2F9DB057704}" srcOrd="1" destOrd="0" presId="urn:microsoft.com/office/officeart/2005/8/layout/hierarchy3"/>
    <dgm:cxn modelId="{583AE45F-F3C7-40EC-8FB1-C4D3C5103FCB}" type="presParOf" srcId="{135CAC2F-A998-4FBD-9136-439B7E7B82F7}" destId="{1AAC7328-A9CA-4D34-A020-2B787E510278}" srcOrd="2" destOrd="0" presId="urn:microsoft.com/office/officeart/2005/8/layout/hierarchy3"/>
    <dgm:cxn modelId="{C2B3BBD0-8C7F-47EE-8C83-79C2B7F5315A}" type="presParOf" srcId="{135CAC2F-A998-4FBD-9136-439B7E7B82F7}" destId="{904EC6ED-6BB1-49AD-AB6A-B6FD7CA46AEB}" srcOrd="3" destOrd="0" presId="urn:microsoft.com/office/officeart/2005/8/layout/hierarchy3"/>
    <dgm:cxn modelId="{45D194AE-4642-4747-B4AD-644E3DD0B2DA}" type="presParOf" srcId="{135CAC2F-A998-4FBD-9136-439B7E7B82F7}" destId="{0AA04832-1D56-4CC5-B475-34744650CC40}" srcOrd="4" destOrd="0" presId="urn:microsoft.com/office/officeart/2005/8/layout/hierarchy3"/>
    <dgm:cxn modelId="{1B46502A-904E-4CCD-AAF5-7A767110118F}" type="presParOf" srcId="{135CAC2F-A998-4FBD-9136-439B7E7B82F7}" destId="{B9EEEDB6-FD22-48AB-BB92-438BADA560FD}" srcOrd="5" destOrd="0" presId="urn:microsoft.com/office/officeart/2005/8/layout/hierarchy3"/>
    <dgm:cxn modelId="{EF13F08D-E50F-4D68-A591-54DE3A1063FC}" type="presParOf" srcId="{135CAC2F-A998-4FBD-9136-439B7E7B82F7}" destId="{BD7BF6FD-7334-4439-8F1D-8B9D8E4DD1D9}" srcOrd="6" destOrd="0" presId="urn:microsoft.com/office/officeart/2005/8/layout/hierarchy3"/>
    <dgm:cxn modelId="{16D6B71D-E3B9-4804-9EBF-AD6B5B250339}" type="presParOf" srcId="{135CAC2F-A998-4FBD-9136-439B7E7B82F7}" destId="{9FF0ABA0-0DC7-479D-972C-AF265BDA6245}" srcOrd="7" destOrd="0" presId="urn:microsoft.com/office/officeart/2005/8/layout/hierarchy3"/>
    <dgm:cxn modelId="{957F17B8-A729-4D8A-B492-6F24A62067D4}" type="presParOf" srcId="{135CAC2F-A998-4FBD-9136-439B7E7B82F7}" destId="{B521C9A9-A2EF-4C85-BFA7-9F3863D54296}" srcOrd="8" destOrd="0" presId="urn:microsoft.com/office/officeart/2005/8/layout/hierarchy3"/>
    <dgm:cxn modelId="{110C8BBA-8310-43E1-9296-A6C2F4323F80}" type="presParOf" srcId="{135CAC2F-A998-4FBD-9136-439B7E7B82F7}" destId="{33210510-94CA-42BB-940A-DF42AE9BFA84}"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202E5-7F54-47B5-8473-EBCF64B79B4A}" type="doc">
      <dgm:prSet loTypeId="urn:microsoft.com/office/officeart/2005/8/layout/orgChart1" loCatId="hierarchy" qsTypeId="urn:microsoft.com/office/officeart/2005/8/quickstyle/3d4" qsCatId="3D" csTypeId="urn:microsoft.com/office/officeart/2005/8/colors/colorful4" csCatId="colorful" phldr="1"/>
      <dgm:spPr/>
      <dgm:t>
        <a:bodyPr/>
        <a:lstStyle/>
        <a:p>
          <a:endParaRPr lang="en-IN"/>
        </a:p>
      </dgm:t>
    </dgm:pt>
    <dgm:pt modelId="{AE4461BA-4B11-4812-8C0C-34F01C4D5CA4}">
      <dgm:prSet phldrT="[Text]" custT="1"/>
      <dgm:spPr/>
      <dgm:t>
        <a:bodyPr/>
        <a:lstStyle/>
        <a:p>
          <a:r>
            <a:rPr lang="en-US" sz="3200" dirty="0">
              <a:latin typeface="Cambria" panose="02040503050406030204" pitchFamily="18" charset="0"/>
              <a:ea typeface="Cambria" panose="02040503050406030204" pitchFamily="18" charset="0"/>
            </a:rPr>
            <a:t>Computer Memory</a:t>
          </a:r>
          <a:endParaRPr lang="en-IN" sz="3200" dirty="0">
            <a:latin typeface="Cambria" panose="02040503050406030204" pitchFamily="18" charset="0"/>
            <a:ea typeface="Cambria" panose="02040503050406030204" pitchFamily="18" charset="0"/>
          </a:endParaRPr>
        </a:p>
      </dgm:t>
    </dgm:pt>
    <dgm:pt modelId="{18D466C5-9BDA-4A88-B65F-37650BC61BA2}" type="par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C074DA8D-6817-4FAE-89BA-3F5C1BC942EA}" type="sib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381D3A15-BD29-4744-A6E9-EE77D88100F5}">
      <dgm:prSet phldrT="[Text]" custT="1"/>
      <dgm:spPr/>
      <dgm:t>
        <a:bodyPr/>
        <a:lstStyle/>
        <a:p>
          <a:r>
            <a:rPr lang="en-US" sz="3200" dirty="0">
              <a:latin typeface="Cambria" panose="02040503050406030204" pitchFamily="18" charset="0"/>
              <a:ea typeface="Cambria" panose="02040503050406030204" pitchFamily="18" charset="0"/>
            </a:rPr>
            <a:t>Primary Memory</a:t>
          </a:r>
          <a:endParaRPr lang="en-IN" sz="3200" dirty="0">
            <a:latin typeface="Cambria" panose="02040503050406030204" pitchFamily="18" charset="0"/>
            <a:ea typeface="Cambria" panose="02040503050406030204" pitchFamily="18" charset="0"/>
          </a:endParaRPr>
        </a:p>
      </dgm:t>
    </dgm:pt>
    <dgm:pt modelId="{8DC0939F-2037-4AF1-B8CF-58BDAA84D243}" type="par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3FAAC392-D734-4B83-A51A-A995CB8E1B8B}" type="sib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C404F705-8121-4CBA-9004-5916CCFB6F24}">
      <dgm:prSet phldrT="[Text]" custT="1"/>
      <dgm:spPr/>
      <dgm:t>
        <a:bodyPr/>
        <a:lstStyle/>
        <a:p>
          <a:r>
            <a:rPr lang="en-US" sz="3200" dirty="0">
              <a:latin typeface="Cambria" panose="02040503050406030204" pitchFamily="18" charset="0"/>
              <a:ea typeface="Cambria" panose="02040503050406030204" pitchFamily="18" charset="0"/>
            </a:rPr>
            <a:t>RAM</a:t>
          </a:r>
          <a:endParaRPr lang="en-IN" sz="3200" dirty="0">
            <a:latin typeface="Cambria" panose="02040503050406030204" pitchFamily="18" charset="0"/>
            <a:ea typeface="Cambria" panose="02040503050406030204" pitchFamily="18" charset="0"/>
          </a:endParaRPr>
        </a:p>
      </dgm:t>
    </dgm:pt>
    <dgm:pt modelId="{A6496256-DB63-4453-9503-0A2575F3F505}" type="par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7F529DCC-DC54-4E36-9F7E-A7EFE987C5E6}" type="sib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5D8975D0-C49A-4D70-B0A9-C0C831E5B067}">
      <dgm:prSet phldrT="[Text]" custT="1"/>
      <dgm:spPr/>
      <dgm:t>
        <a:bodyPr/>
        <a:lstStyle/>
        <a:p>
          <a:r>
            <a:rPr lang="en-US" sz="3200" dirty="0">
              <a:latin typeface="Cambria" panose="02040503050406030204" pitchFamily="18" charset="0"/>
              <a:ea typeface="Cambria" panose="02040503050406030204" pitchFamily="18" charset="0"/>
            </a:rPr>
            <a:t>ROM</a:t>
          </a:r>
          <a:endParaRPr lang="en-IN" sz="3200" dirty="0">
            <a:latin typeface="Cambria" panose="02040503050406030204" pitchFamily="18" charset="0"/>
            <a:ea typeface="Cambria" panose="02040503050406030204" pitchFamily="18" charset="0"/>
          </a:endParaRPr>
        </a:p>
      </dgm:t>
    </dgm:pt>
    <dgm:pt modelId="{2340F890-4DC0-48FD-966E-219DA367F8D1}" type="par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0EA9F914-D270-4883-A967-E2398014521E}" type="sib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407391EB-1AA4-4742-9796-808893B0D498}">
      <dgm:prSet phldrT="[Text]" custT="1"/>
      <dgm:spPr/>
      <dgm:t>
        <a:bodyPr/>
        <a:lstStyle/>
        <a:p>
          <a:r>
            <a:rPr lang="en-US" sz="3200" dirty="0">
              <a:latin typeface="Cambria" panose="02040503050406030204" pitchFamily="18" charset="0"/>
              <a:ea typeface="Cambria" panose="02040503050406030204" pitchFamily="18" charset="0"/>
            </a:rPr>
            <a:t>Secondary Memory</a:t>
          </a:r>
          <a:endParaRPr lang="en-IN" sz="3200" dirty="0">
            <a:latin typeface="Cambria" panose="02040503050406030204" pitchFamily="18" charset="0"/>
            <a:ea typeface="Cambria" panose="02040503050406030204" pitchFamily="18" charset="0"/>
          </a:endParaRPr>
        </a:p>
      </dgm:t>
    </dgm:pt>
    <dgm:pt modelId="{A26472EC-B634-4C8F-B868-B98FC4911774}" type="par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F39A7D5C-5F9B-4293-B24B-2CFEB027364B}" type="sib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B03EAEA8-F403-4F98-A5D7-4112A9D214F6}">
      <dgm:prSet phldrT="[Text]" custT="1"/>
      <dgm:spPr/>
      <dgm:t>
        <a:bodyPr/>
        <a:lstStyle/>
        <a:p>
          <a:r>
            <a:rPr lang="en-US" sz="3200" dirty="0">
              <a:latin typeface="Cambria" panose="02040503050406030204" pitchFamily="18" charset="0"/>
              <a:ea typeface="Cambria" panose="02040503050406030204" pitchFamily="18" charset="0"/>
            </a:rPr>
            <a:t>HDD</a:t>
          </a:r>
          <a:endParaRPr lang="en-IN" sz="3200" dirty="0">
            <a:latin typeface="Cambria" panose="02040503050406030204" pitchFamily="18" charset="0"/>
            <a:ea typeface="Cambria" panose="02040503050406030204" pitchFamily="18" charset="0"/>
          </a:endParaRPr>
        </a:p>
      </dgm:t>
    </dgm:pt>
    <dgm:pt modelId="{3174A820-2B78-40C4-A55C-611194C8A122}" type="par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BF666F92-4117-4F02-BDE4-74891765CA07}" type="sib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CAA8AE5F-56EB-4FAB-B7C2-901EF76CF944}">
      <dgm:prSet phldrT="[Text]" custT="1"/>
      <dgm:spPr/>
      <dgm:t>
        <a:bodyPr/>
        <a:lstStyle/>
        <a:p>
          <a:r>
            <a:rPr lang="en-US" sz="3200" dirty="0">
              <a:latin typeface="Cambria" panose="02040503050406030204" pitchFamily="18" charset="0"/>
              <a:ea typeface="Cambria" panose="02040503050406030204" pitchFamily="18" charset="0"/>
            </a:rPr>
            <a:t>SRAM</a:t>
          </a:r>
          <a:endParaRPr lang="en-IN" sz="3200" dirty="0">
            <a:latin typeface="Cambria" panose="02040503050406030204" pitchFamily="18" charset="0"/>
            <a:ea typeface="Cambria" panose="02040503050406030204" pitchFamily="18" charset="0"/>
          </a:endParaRPr>
        </a:p>
      </dgm:t>
    </dgm:pt>
    <dgm:pt modelId="{5167AF1A-2127-454E-A6EA-1CEFCA6B344A}" type="parTrans" cxnId="{050AC7AB-6566-4304-9FFD-05DF76F69093}">
      <dgm:prSet/>
      <dgm:spPr/>
      <dgm:t>
        <a:bodyPr/>
        <a:lstStyle/>
        <a:p>
          <a:endParaRPr lang="en-IN"/>
        </a:p>
      </dgm:t>
    </dgm:pt>
    <dgm:pt modelId="{EF58B9EF-D752-4F3A-9F64-4CEEA4533E83}" type="sibTrans" cxnId="{050AC7AB-6566-4304-9FFD-05DF76F69093}">
      <dgm:prSet/>
      <dgm:spPr/>
      <dgm:t>
        <a:bodyPr/>
        <a:lstStyle/>
        <a:p>
          <a:endParaRPr lang="en-IN"/>
        </a:p>
      </dgm:t>
    </dgm:pt>
    <dgm:pt modelId="{10EEB04F-9FC9-4195-870A-734042DAAACE}">
      <dgm:prSet phldrT="[Text]" custT="1"/>
      <dgm:spPr/>
      <dgm:t>
        <a:bodyPr/>
        <a:lstStyle/>
        <a:p>
          <a:r>
            <a:rPr lang="en-US" sz="3200" dirty="0">
              <a:latin typeface="Cambria" panose="02040503050406030204" pitchFamily="18" charset="0"/>
              <a:ea typeface="Cambria" panose="02040503050406030204" pitchFamily="18" charset="0"/>
            </a:rPr>
            <a:t>DRAM</a:t>
          </a:r>
          <a:endParaRPr lang="en-IN" sz="3200" dirty="0">
            <a:latin typeface="Cambria" panose="02040503050406030204" pitchFamily="18" charset="0"/>
            <a:ea typeface="Cambria" panose="02040503050406030204" pitchFamily="18" charset="0"/>
          </a:endParaRPr>
        </a:p>
      </dgm:t>
    </dgm:pt>
    <dgm:pt modelId="{EC203F09-00D0-4BF1-AC0F-6CA73535366F}" type="parTrans" cxnId="{5FDA2A51-048D-4713-9DA4-2C4FDB1134E4}">
      <dgm:prSet/>
      <dgm:spPr/>
      <dgm:t>
        <a:bodyPr/>
        <a:lstStyle/>
        <a:p>
          <a:endParaRPr lang="en-IN"/>
        </a:p>
      </dgm:t>
    </dgm:pt>
    <dgm:pt modelId="{A7D80B34-735B-49E0-B2AD-CAFE3CC550E0}" type="sibTrans" cxnId="{5FDA2A51-048D-4713-9DA4-2C4FDB1134E4}">
      <dgm:prSet/>
      <dgm:spPr/>
      <dgm:t>
        <a:bodyPr/>
        <a:lstStyle/>
        <a:p>
          <a:endParaRPr lang="en-IN"/>
        </a:p>
      </dgm:t>
    </dgm:pt>
    <dgm:pt modelId="{EA3E1CE3-AD7B-44AC-AE7D-1CDD78EF4383}">
      <dgm:prSet phldrT="[Text]" custT="1"/>
      <dgm:spPr/>
      <dgm:t>
        <a:bodyPr/>
        <a:lstStyle/>
        <a:p>
          <a:r>
            <a:rPr lang="en-US" sz="3200" dirty="0">
              <a:latin typeface="Cambria" panose="02040503050406030204" pitchFamily="18" charset="0"/>
              <a:ea typeface="Cambria" panose="02040503050406030204" pitchFamily="18" charset="0"/>
            </a:rPr>
            <a:t>SSD</a:t>
          </a:r>
          <a:endParaRPr lang="en-IN" sz="3200" dirty="0">
            <a:latin typeface="Cambria" panose="02040503050406030204" pitchFamily="18" charset="0"/>
            <a:ea typeface="Cambria" panose="02040503050406030204" pitchFamily="18" charset="0"/>
          </a:endParaRPr>
        </a:p>
      </dgm:t>
    </dgm:pt>
    <dgm:pt modelId="{EAE32834-672E-4D77-A469-81C48BFDADDF}" type="parTrans" cxnId="{1C8342B7-39E3-4376-AD95-2C840D15D849}">
      <dgm:prSet/>
      <dgm:spPr/>
      <dgm:t>
        <a:bodyPr/>
        <a:lstStyle/>
        <a:p>
          <a:endParaRPr lang="en-IN"/>
        </a:p>
      </dgm:t>
    </dgm:pt>
    <dgm:pt modelId="{15571AF6-B389-4CED-B547-09126E228123}" type="sibTrans" cxnId="{1C8342B7-39E3-4376-AD95-2C840D15D849}">
      <dgm:prSet/>
      <dgm:spPr/>
      <dgm:t>
        <a:bodyPr/>
        <a:lstStyle/>
        <a:p>
          <a:endParaRPr lang="en-IN"/>
        </a:p>
      </dgm:t>
    </dgm:pt>
    <dgm:pt modelId="{47A51FD8-C859-4788-B5E4-ADC809704949}" type="pres">
      <dgm:prSet presAssocID="{F92202E5-7F54-47B5-8473-EBCF64B79B4A}" presName="hierChild1" presStyleCnt="0">
        <dgm:presLayoutVars>
          <dgm:orgChart val="1"/>
          <dgm:chPref val="1"/>
          <dgm:dir/>
          <dgm:animOne val="branch"/>
          <dgm:animLvl val="lvl"/>
          <dgm:resizeHandles/>
        </dgm:presLayoutVars>
      </dgm:prSet>
      <dgm:spPr/>
      <dgm:t>
        <a:bodyPr/>
        <a:lstStyle/>
        <a:p>
          <a:endParaRPr lang="en-IN"/>
        </a:p>
      </dgm:t>
    </dgm:pt>
    <dgm:pt modelId="{101E1639-F776-4105-B1E8-E8D6B1A7997F}" type="pres">
      <dgm:prSet presAssocID="{AE4461BA-4B11-4812-8C0C-34F01C4D5CA4}" presName="hierRoot1" presStyleCnt="0">
        <dgm:presLayoutVars>
          <dgm:hierBranch val="init"/>
        </dgm:presLayoutVars>
      </dgm:prSet>
      <dgm:spPr/>
    </dgm:pt>
    <dgm:pt modelId="{43E833BE-9389-40B8-8ACD-F0474BE503A2}" type="pres">
      <dgm:prSet presAssocID="{AE4461BA-4B11-4812-8C0C-34F01C4D5CA4}" presName="rootComposite1" presStyleCnt="0"/>
      <dgm:spPr/>
    </dgm:pt>
    <dgm:pt modelId="{5E74035D-EF14-4DFB-ACE7-20DF34BED376}" type="pres">
      <dgm:prSet presAssocID="{AE4461BA-4B11-4812-8C0C-34F01C4D5CA4}" presName="rootText1" presStyleLbl="node0" presStyleIdx="0" presStyleCnt="1">
        <dgm:presLayoutVars>
          <dgm:chPref val="3"/>
        </dgm:presLayoutVars>
      </dgm:prSet>
      <dgm:spPr/>
      <dgm:t>
        <a:bodyPr/>
        <a:lstStyle/>
        <a:p>
          <a:endParaRPr lang="en-IN"/>
        </a:p>
      </dgm:t>
    </dgm:pt>
    <dgm:pt modelId="{AF8B1202-F068-4F48-97B8-61E0683F2951}" type="pres">
      <dgm:prSet presAssocID="{AE4461BA-4B11-4812-8C0C-34F01C4D5CA4}" presName="rootConnector1" presStyleLbl="node1" presStyleIdx="0" presStyleCnt="0"/>
      <dgm:spPr/>
      <dgm:t>
        <a:bodyPr/>
        <a:lstStyle/>
        <a:p>
          <a:endParaRPr lang="en-IN"/>
        </a:p>
      </dgm:t>
    </dgm:pt>
    <dgm:pt modelId="{B3CF5500-A87A-4370-931F-D8C736188C3F}" type="pres">
      <dgm:prSet presAssocID="{AE4461BA-4B11-4812-8C0C-34F01C4D5CA4}" presName="hierChild2" presStyleCnt="0"/>
      <dgm:spPr/>
    </dgm:pt>
    <dgm:pt modelId="{72B59738-60F4-48B8-9FB0-611A000FF2B3}" type="pres">
      <dgm:prSet presAssocID="{8DC0939F-2037-4AF1-B8CF-58BDAA84D243}" presName="Name37" presStyleLbl="parChTrans1D2" presStyleIdx="0" presStyleCnt="2"/>
      <dgm:spPr/>
      <dgm:t>
        <a:bodyPr/>
        <a:lstStyle/>
        <a:p>
          <a:endParaRPr lang="en-IN"/>
        </a:p>
      </dgm:t>
    </dgm:pt>
    <dgm:pt modelId="{637AD353-D8D4-4428-8B63-0B7C632A0D7A}" type="pres">
      <dgm:prSet presAssocID="{381D3A15-BD29-4744-A6E9-EE77D88100F5}" presName="hierRoot2" presStyleCnt="0">
        <dgm:presLayoutVars>
          <dgm:hierBranch val="init"/>
        </dgm:presLayoutVars>
      </dgm:prSet>
      <dgm:spPr/>
    </dgm:pt>
    <dgm:pt modelId="{50942D22-291A-498F-893A-E63556C54663}" type="pres">
      <dgm:prSet presAssocID="{381D3A15-BD29-4744-A6E9-EE77D88100F5}" presName="rootComposite" presStyleCnt="0"/>
      <dgm:spPr/>
    </dgm:pt>
    <dgm:pt modelId="{10A07B38-D5D4-4B22-94DE-0F8CC56220E2}" type="pres">
      <dgm:prSet presAssocID="{381D3A15-BD29-4744-A6E9-EE77D88100F5}" presName="rootText" presStyleLbl="node2" presStyleIdx="0" presStyleCnt="2">
        <dgm:presLayoutVars>
          <dgm:chPref val="3"/>
        </dgm:presLayoutVars>
      </dgm:prSet>
      <dgm:spPr/>
      <dgm:t>
        <a:bodyPr/>
        <a:lstStyle/>
        <a:p>
          <a:endParaRPr lang="en-IN"/>
        </a:p>
      </dgm:t>
    </dgm:pt>
    <dgm:pt modelId="{5C0FAC76-6B42-4DAF-A157-8D996E41ABCC}" type="pres">
      <dgm:prSet presAssocID="{381D3A15-BD29-4744-A6E9-EE77D88100F5}" presName="rootConnector" presStyleLbl="node2" presStyleIdx="0" presStyleCnt="2"/>
      <dgm:spPr/>
      <dgm:t>
        <a:bodyPr/>
        <a:lstStyle/>
        <a:p>
          <a:endParaRPr lang="en-IN"/>
        </a:p>
      </dgm:t>
    </dgm:pt>
    <dgm:pt modelId="{8AFB942E-86EB-4044-BE65-D4D8E96D92F9}" type="pres">
      <dgm:prSet presAssocID="{381D3A15-BD29-4744-A6E9-EE77D88100F5}" presName="hierChild4" presStyleCnt="0"/>
      <dgm:spPr/>
    </dgm:pt>
    <dgm:pt modelId="{A55F52F9-9923-49B9-81A7-3FEB17641156}" type="pres">
      <dgm:prSet presAssocID="{A6496256-DB63-4453-9503-0A2575F3F505}" presName="Name37" presStyleLbl="parChTrans1D3" presStyleIdx="0" presStyleCnt="4"/>
      <dgm:spPr/>
      <dgm:t>
        <a:bodyPr/>
        <a:lstStyle/>
        <a:p>
          <a:endParaRPr lang="en-IN"/>
        </a:p>
      </dgm:t>
    </dgm:pt>
    <dgm:pt modelId="{349FC478-900F-4496-A7A1-A02FC7983106}" type="pres">
      <dgm:prSet presAssocID="{C404F705-8121-4CBA-9004-5916CCFB6F24}" presName="hierRoot2" presStyleCnt="0">
        <dgm:presLayoutVars>
          <dgm:hierBranch val="init"/>
        </dgm:presLayoutVars>
      </dgm:prSet>
      <dgm:spPr/>
    </dgm:pt>
    <dgm:pt modelId="{0C000A1B-DB9A-432D-809D-9DC57D33DF2A}" type="pres">
      <dgm:prSet presAssocID="{C404F705-8121-4CBA-9004-5916CCFB6F24}" presName="rootComposite" presStyleCnt="0"/>
      <dgm:spPr/>
    </dgm:pt>
    <dgm:pt modelId="{0B64DEBF-D73B-48A2-A04D-F65AD398CF6A}" type="pres">
      <dgm:prSet presAssocID="{C404F705-8121-4CBA-9004-5916CCFB6F24}" presName="rootText" presStyleLbl="node3" presStyleIdx="0" presStyleCnt="4">
        <dgm:presLayoutVars>
          <dgm:chPref val="3"/>
        </dgm:presLayoutVars>
      </dgm:prSet>
      <dgm:spPr/>
      <dgm:t>
        <a:bodyPr/>
        <a:lstStyle/>
        <a:p>
          <a:endParaRPr lang="en-IN"/>
        </a:p>
      </dgm:t>
    </dgm:pt>
    <dgm:pt modelId="{9617D25E-635A-4DF1-A15E-192E427DBA84}" type="pres">
      <dgm:prSet presAssocID="{C404F705-8121-4CBA-9004-5916CCFB6F24}" presName="rootConnector" presStyleLbl="node3" presStyleIdx="0" presStyleCnt="4"/>
      <dgm:spPr/>
      <dgm:t>
        <a:bodyPr/>
        <a:lstStyle/>
        <a:p>
          <a:endParaRPr lang="en-IN"/>
        </a:p>
      </dgm:t>
    </dgm:pt>
    <dgm:pt modelId="{9C2E16CB-4A5B-469B-A101-0EFF2F17F89F}" type="pres">
      <dgm:prSet presAssocID="{C404F705-8121-4CBA-9004-5916CCFB6F24}" presName="hierChild4" presStyleCnt="0"/>
      <dgm:spPr/>
    </dgm:pt>
    <dgm:pt modelId="{1C9F8710-D893-4663-9930-F4B9A8B55F9B}" type="pres">
      <dgm:prSet presAssocID="{5167AF1A-2127-454E-A6EA-1CEFCA6B344A}" presName="Name37" presStyleLbl="parChTrans1D4" presStyleIdx="0" presStyleCnt="2"/>
      <dgm:spPr/>
      <dgm:t>
        <a:bodyPr/>
        <a:lstStyle/>
        <a:p>
          <a:endParaRPr lang="en-IN"/>
        </a:p>
      </dgm:t>
    </dgm:pt>
    <dgm:pt modelId="{20221799-984D-47EA-BBA6-E3A854F6D398}" type="pres">
      <dgm:prSet presAssocID="{CAA8AE5F-56EB-4FAB-B7C2-901EF76CF944}" presName="hierRoot2" presStyleCnt="0">
        <dgm:presLayoutVars>
          <dgm:hierBranch val="init"/>
        </dgm:presLayoutVars>
      </dgm:prSet>
      <dgm:spPr/>
    </dgm:pt>
    <dgm:pt modelId="{449A512A-C171-4C89-B9C1-B9E5AC50F398}" type="pres">
      <dgm:prSet presAssocID="{CAA8AE5F-56EB-4FAB-B7C2-901EF76CF944}" presName="rootComposite" presStyleCnt="0"/>
      <dgm:spPr/>
    </dgm:pt>
    <dgm:pt modelId="{5226526B-8A41-47FD-97BE-19CC16D5F421}" type="pres">
      <dgm:prSet presAssocID="{CAA8AE5F-56EB-4FAB-B7C2-901EF76CF944}" presName="rootText" presStyleLbl="node4" presStyleIdx="0" presStyleCnt="2">
        <dgm:presLayoutVars>
          <dgm:chPref val="3"/>
        </dgm:presLayoutVars>
      </dgm:prSet>
      <dgm:spPr/>
      <dgm:t>
        <a:bodyPr/>
        <a:lstStyle/>
        <a:p>
          <a:endParaRPr lang="en-IN"/>
        </a:p>
      </dgm:t>
    </dgm:pt>
    <dgm:pt modelId="{8D7FEE6D-E5F7-4639-B3C0-FD6A62200F1D}" type="pres">
      <dgm:prSet presAssocID="{CAA8AE5F-56EB-4FAB-B7C2-901EF76CF944}" presName="rootConnector" presStyleLbl="node4" presStyleIdx="0" presStyleCnt="2"/>
      <dgm:spPr/>
      <dgm:t>
        <a:bodyPr/>
        <a:lstStyle/>
        <a:p>
          <a:endParaRPr lang="en-IN"/>
        </a:p>
      </dgm:t>
    </dgm:pt>
    <dgm:pt modelId="{7D143D27-3D4D-4AC4-96AD-89D2A2E8501A}" type="pres">
      <dgm:prSet presAssocID="{CAA8AE5F-56EB-4FAB-B7C2-901EF76CF944}" presName="hierChild4" presStyleCnt="0"/>
      <dgm:spPr/>
    </dgm:pt>
    <dgm:pt modelId="{DF97AC2E-3FD1-4CEE-9C12-000F9B9899E7}" type="pres">
      <dgm:prSet presAssocID="{CAA8AE5F-56EB-4FAB-B7C2-901EF76CF944}" presName="hierChild5" presStyleCnt="0"/>
      <dgm:spPr/>
    </dgm:pt>
    <dgm:pt modelId="{82E04D38-55B7-4441-82EE-BDED2FC36259}" type="pres">
      <dgm:prSet presAssocID="{EC203F09-00D0-4BF1-AC0F-6CA73535366F}" presName="Name37" presStyleLbl="parChTrans1D4" presStyleIdx="1" presStyleCnt="2"/>
      <dgm:spPr/>
      <dgm:t>
        <a:bodyPr/>
        <a:lstStyle/>
        <a:p>
          <a:endParaRPr lang="en-IN"/>
        </a:p>
      </dgm:t>
    </dgm:pt>
    <dgm:pt modelId="{0866F2D9-EA14-4C49-B9EB-0FE8B01AE5C6}" type="pres">
      <dgm:prSet presAssocID="{10EEB04F-9FC9-4195-870A-734042DAAACE}" presName="hierRoot2" presStyleCnt="0">
        <dgm:presLayoutVars>
          <dgm:hierBranch val="init"/>
        </dgm:presLayoutVars>
      </dgm:prSet>
      <dgm:spPr/>
    </dgm:pt>
    <dgm:pt modelId="{F6DBE0D1-F676-4329-8268-76AE7C533B20}" type="pres">
      <dgm:prSet presAssocID="{10EEB04F-9FC9-4195-870A-734042DAAACE}" presName="rootComposite" presStyleCnt="0"/>
      <dgm:spPr/>
    </dgm:pt>
    <dgm:pt modelId="{91ABEE8D-4D68-4964-8ECB-E277738BE42B}" type="pres">
      <dgm:prSet presAssocID="{10EEB04F-9FC9-4195-870A-734042DAAACE}" presName="rootText" presStyleLbl="node4" presStyleIdx="1" presStyleCnt="2">
        <dgm:presLayoutVars>
          <dgm:chPref val="3"/>
        </dgm:presLayoutVars>
      </dgm:prSet>
      <dgm:spPr/>
      <dgm:t>
        <a:bodyPr/>
        <a:lstStyle/>
        <a:p>
          <a:endParaRPr lang="en-IN"/>
        </a:p>
      </dgm:t>
    </dgm:pt>
    <dgm:pt modelId="{366BC637-48C7-4A79-B5C3-9C5C9163EC28}" type="pres">
      <dgm:prSet presAssocID="{10EEB04F-9FC9-4195-870A-734042DAAACE}" presName="rootConnector" presStyleLbl="node4" presStyleIdx="1" presStyleCnt="2"/>
      <dgm:spPr/>
      <dgm:t>
        <a:bodyPr/>
        <a:lstStyle/>
        <a:p>
          <a:endParaRPr lang="en-IN"/>
        </a:p>
      </dgm:t>
    </dgm:pt>
    <dgm:pt modelId="{C9DFCA44-CF39-475F-B328-58223909D60A}" type="pres">
      <dgm:prSet presAssocID="{10EEB04F-9FC9-4195-870A-734042DAAACE}" presName="hierChild4" presStyleCnt="0"/>
      <dgm:spPr/>
    </dgm:pt>
    <dgm:pt modelId="{2F5A024A-73C9-48A7-88CC-611E5484C7BB}" type="pres">
      <dgm:prSet presAssocID="{10EEB04F-9FC9-4195-870A-734042DAAACE}" presName="hierChild5" presStyleCnt="0"/>
      <dgm:spPr/>
    </dgm:pt>
    <dgm:pt modelId="{6AFDD1F9-536F-41A7-88EA-833F9C2D0F2A}" type="pres">
      <dgm:prSet presAssocID="{C404F705-8121-4CBA-9004-5916CCFB6F24}" presName="hierChild5" presStyleCnt="0"/>
      <dgm:spPr/>
    </dgm:pt>
    <dgm:pt modelId="{49417FDB-0CB0-4F7D-A9D6-B27F667CF138}" type="pres">
      <dgm:prSet presAssocID="{2340F890-4DC0-48FD-966E-219DA367F8D1}" presName="Name37" presStyleLbl="parChTrans1D3" presStyleIdx="1" presStyleCnt="4"/>
      <dgm:spPr/>
      <dgm:t>
        <a:bodyPr/>
        <a:lstStyle/>
        <a:p>
          <a:endParaRPr lang="en-IN"/>
        </a:p>
      </dgm:t>
    </dgm:pt>
    <dgm:pt modelId="{99A962B5-A127-447F-ACC8-B7ADEC7B6976}" type="pres">
      <dgm:prSet presAssocID="{5D8975D0-C49A-4D70-B0A9-C0C831E5B067}" presName="hierRoot2" presStyleCnt="0">
        <dgm:presLayoutVars>
          <dgm:hierBranch val="init"/>
        </dgm:presLayoutVars>
      </dgm:prSet>
      <dgm:spPr/>
    </dgm:pt>
    <dgm:pt modelId="{9A10FECF-7DD8-4F33-A61A-8C08236B7F49}" type="pres">
      <dgm:prSet presAssocID="{5D8975D0-C49A-4D70-B0A9-C0C831E5B067}" presName="rootComposite" presStyleCnt="0"/>
      <dgm:spPr/>
    </dgm:pt>
    <dgm:pt modelId="{CB3013E1-7BF6-4AE3-8059-5A58358066B1}" type="pres">
      <dgm:prSet presAssocID="{5D8975D0-C49A-4D70-B0A9-C0C831E5B067}" presName="rootText" presStyleLbl="node3" presStyleIdx="1" presStyleCnt="4">
        <dgm:presLayoutVars>
          <dgm:chPref val="3"/>
        </dgm:presLayoutVars>
      </dgm:prSet>
      <dgm:spPr/>
      <dgm:t>
        <a:bodyPr/>
        <a:lstStyle/>
        <a:p>
          <a:endParaRPr lang="en-IN"/>
        </a:p>
      </dgm:t>
    </dgm:pt>
    <dgm:pt modelId="{C6D54E94-975D-4FCC-A473-0837BDDF30B5}" type="pres">
      <dgm:prSet presAssocID="{5D8975D0-C49A-4D70-B0A9-C0C831E5B067}" presName="rootConnector" presStyleLbl="node3" presStyleIdx="1" presStyleCnt="4"/>
      <dgm:spPr/>
      <dgm:t>
        <a:bodyPr/>
        <a:lstStyle/>
        <a:p>
          <a:endParaRPr lang="en-IN"/>
        </a:p>
      </dgm:t>
    </dgm:pt>
    <dgm:pt modelId="{EAEF6C1C-F003-49EC-8349-D6F6A42383CB}" type="pres">
      <dgm:prSet presAssocID="{5D8975D0-C49A-4D70-B0A9-C0C831E5B067}" presName="hierChild4" presStyleCnt="0"/>
      <dgm:spPr/>
    </dgm:pt>
    <dgm:pt modelId="{C3CC2926-69BD-420E-AAD2-0FFCFBDF1757}" type="pres">
      <dgm:prSet presAssocID="{5D8975D0-C49A-4D70-B0A9-C0C831E5B067}" presName="hierChild5" presStyleCnt="0"/>
      <dgm:spPr/>
    </dgm:pt>
    <dgm:pt modelId="{515D4D05-7AEA-4BC6-8FD8-88A2091B228C}" type="pres">
      <dgm:prSet presAssocID="{381D3A15-BD29-4744-A6E9-EE77D88100F5}" presName="hierChild5" presStyleCnt="0"/>
      <dgm:spPr/>
    </dgm:pt>
    <dgm:pt modelId="{3997CF4B-4E18-4B53-9B16-4C7CB08AF8B8}" type="pres">
      <dgm:prSet presAssocID="{A26472EC-B634-4C8F-B868-B98FC4911774}" presName="Name37" presStyleLbl="parChTrans1D2" presStyleIdx="1" presStyleCnt="2"/>
      <dgm:spPr/>
      <dgm:t>
        <a:bodyPr/>
        <a:lstStyle/>
        <a:p>
          <a:endParaRPr lang="en-IN"/>
        </a:p>
      </dgm:t>
    </dgm:pt>
    <dgm:pt modelId="{ECEC3057-2F99-4959-96E8-27D2C4C1837C}" type="pres">
      <dgm:prSet presAssocID="{407391EB-1AA4-4742-9796-808893B0D498}" presName="hierRoot2" presStyleCnt="0">
        <dgm:presLayoutVars>
          <dgm:hierBranch val="init"/>
        </dgm:presLayoutVars>
      </dgm:prSet>
      <dgm:spPr/>
    </dgm:pt>
    <dgm:pt modelId="{446D2DDB-AE03-4CD4-B758-FE73E867DA76}" type="pres">
      <dgm:prSet presAssocID="{407391EB-1AA4-4742-9796-808893B0D498}" presName="rootComposite" presStyleCnt="0"/>
      <dgm:spPr/>
    </dgm:pt>
    <dgm:pt modelId="{AFC10BC9-DE9A-4471-8DA6-3CD845741BD5}" type="pres">
      <dgm:prSet presAssocID="{407391EB-1AA4-4742-9796-808893B0D498}" presName="rootText" presStyleLbl="node2" presStyleIdx="1" presStyleCnt="2">
        <dgm:presLayoutVars>
          <dgm:chPref val="3"/>
        </dgm:presLayoutVars>
      </dgm:prSet>
      <dgm:spPr/>
      <dgm:t>
        <a:bodyPr/>
        <a:lstStyle/>
        <a:p>
          <a:endParaRPr lang="en-IN"/>
        </a:p>
      </dgm:t>
    </dgm:pt>
    <dgm:pt modelId="{8B0532D0-CD47-481C-B1A1-C7B7A0A5DB61}" type="pres">
      <dgm:prSet presAssocID="{407391EB-1AA4-4742-9796-808893B0D498}" presName="rootConnector" presStyleLbl="node2" presStyleIdx="1" presStyleCnt="2"/>
      <dgm:spPr/>
      <dgm:t>
        <a:bodyPr/>
        <a:lstStyle/>
        <a:p>
          <a:endParaRPr lang="en-IN"/>
        </a:p>
      </dgm:t>
    </dgm:pt>
    <dgm:pt modelId="{0B70DC12-A18F-4FFF-8938-51234175710B}" type="pres">
      <dgm:prSet presAssocID="{407391EB-1AA4-4742-9796-808893B0D498}" presName="hierChild4" presStyleCnt="0"/>
      <dgm:spPr/>
    </dgm:pt>
    <dgm:pt modelId="{B3B6F33A-2655-48E6-88BF-1859542C5758}" type="pres">
      <dgm:prSet presAssocID="{3174A820-2B78-40C4-A55C-611194C8A122}" presName="Name37" presStyleLbl="parChTrans1D3" presStyleIdx="2" presStyleCnt="4"/>
      <dgm:spPr/>
      <dgm:t>
        <a:bodyPr/>
        <a:lstStyle/>
        <a:p>
          <a:endParaRPr lang="en-IN"/>
        </a:p>
      </dgm:t>
    </dgm:pt>
    <dgm:pt modelId="{DE891158-4C85-42EF-87FD-CDE12E3387F3}" type="pres">
      <dgm:prSet presAssocID="{B03EAEA8-F403-4F98-A5D7-4112A9D214F6}" presName="hierRoot2" presStyleCnt="0">
        <dgm:presLayoutVars>
          <dgm:hierBranch val="init"/>
        </dgm:presLayoutVars>
      </dgm:prSet>
      <dgm:spPr/>
    </dgm:pt>
    <dgm:pt modelId="{0949BD5D-63A7-4C6B-B143-795A2F4B1F10}" type="pres">
      <dgm:prSet presAssocID="{B03EAEA8-F403-4F98-A5D7-4112A9D214F6}" presName="rootComposite" presStyleCnt="0"/>
      <dgm:spPr/>
    </dgm:pt>
    <dgm:pt modelId="{C5A8A6CE-118E-47DD-B31E-A11B56BC54F4}" type="pres">
      <dgm:prSet presAssocID="{B03EAEA8-F403-4F98-A5D7-4112A9D214F6}" presName="rootText" presStyleLbl="node3" presStyleIdx="2" presStyleCnt="4">
        <dgm:presLayoutVars>
          <dgm:chPref val="3"/>
        </dgm:presLayoutVars>
      </dgm:prSet>
      <dgm:spPr/>
      <dgm:t>
        <a:bodyPr/>
        <a:lstStyle/>
        <a:p>
          <a:endParaRPr lang="en-IN"/>
        </a:p>
      </dgm:t>
    </dgm:pt>
    <dgm:pt modelId="{511CF57A-4AB8-4527-901D-7E4ED753618A}" type="pres">
      <dgm:prSet presAssocID="{B03EAEA8-F403-4F98-A5D7-4112A9D214F6}" presName="rootConnector" presStyleLbl="node3" presStyleIdx="2" presStyleCnt="4"/>
      <dgm:spPr/>
      <dgm:t>
        <a:bodyPr/>
        <a:lstStyle/>
        <a:p>
          <a:endParaRPr lang="en-IN"/>
        </a:p>
      </dgm:t>
    </dgm:pt>
    <dgm:pt modelId="{AEB3EDC3-B6AE-4C3C-9701-B806F15215F6}" type="pres">
      <dgm:prSet presAssocID="{B03EAEA8-F403-4F98-A5D7-4112A9D214F6}" presName="hierChild4" presStyleCnt="0"/>
      <dgm:spPr/>
    </dgm:pt>
    <dgm:pt modelId="{14CC1E8E-A27A-41AD-9CE1-418F1023DA0E}" type="pres">
      <dgm:prSet presAssocID="{B03EAEA8-F403-4F98-A5D7-4112A9D214F6}" presName="hierChild5" presStyleCnt="0"/>
      <dgm:spPr/>
    </dgm:pt>
    <dgm:pt modelId="{B86D1F22-461A-4CBC-92EB-683209A6FF25}" type="pres">
      <dgm:prSet presAssocID="{EAE32834-672E-4D77-A469-81C48BFDADDF}" presName="Name37" presStyleLbl="parChTrans1D3" presStyleIdx="3" presStyleCnt="4"/>
      <dgm:spPr/>
      <dgm:t>
        <a:bodyPr/>
        <a:lstStyle/>
        <a:p>
          <a:endParaRPr lang="en-IN"/>
        </a:p>
      </dgm:t>
    </dgm:pt>
    <dgm:pt modelId="{51D0D07C-67B3-4E68-97EA-B5DAC9CE464C}" type="pres">
      <dgm:prSet presAssocID="{EA3E1CE3-AD7B-44AC-AE7D-1CDD78EF4383}" presName="hierRoot2" presStyleCnt="0">
        <dgm:presLayoutVars>
          <dgm:hierBranch val="init"/>
        </dgm:presLayoutVars>
      </dgm:prSet>
      <dgm:spPr/>
    </dgm:pt>
    <dgm:pt modelId="{6872D422-2C46-4565-B68B-1E9EC3312E44}" type="pres">
      <dgm:prSet presAssocID="{EA3E1CE3-AD7B-44AC-AE7D-1CDD78EF4383}" presName="rootComposite" presStyleCnt="0"/>
      <dgm:spPr/>
    </dgm:pt>
    <dgm:pt modelId="{32BEC896-C930-4A37-9EF2-669887575903}" type="pres">
      <dgm:prSet presAssocID="{EA3E1CE3-AD7B-44AC-AE7D-1CDD78EF4383}" presName="rootText" presStyleLbl="node3" presStyleIdx="3" presStyleCnt="4">
        <dgm:presLayoutVars>
          <dgm:chPref val="3"/>
        </dgm:presLayoutVars>
      </dgm:prSet>
      <dgm:spPr/>
      <dgm:t>
        <a:bodyPr/>
        <a:lstStyle/>
        <a:p>
          <a:endParaRPr lang="en-IN"/>
        </a:p>
      </dgm:t>
    </dgm:pt>
    <dgm:pt modelId="{590EB4B3-E42C-4A25-B4FF-A0203408CC06}" type="pres">
      <dgm:prSet presAssocID="{EA3E1CE3-AD7B-44AC-AE7D-1CDD78EF4383}" presName="rootConnector" presStyleLbl="node3" presStyleIdx="3" presStyleCnt="4"/>
      <dgm:spPr/>
      <dgm:t>
        <a:bodyPr/>
        <a:lstStyle/>
        <a:p>
          <a:endParaRPr lang="en-IN"/>
        </a:p>
      </dgm:t>
    </dgm:pt>
    <dgm:pt modelId="{1BEEDF00-D7C7-49E5-BC83-B9BA69672928}" type="pres">
      <dgm:prSet presAssocID="{EA3E1CE3-AD7B-44AC-AE7D-1CDD78EF4383}" presName="hierChild4" presStyleCnt="0"/>
      <dgm:spPr/>
    </dgm:pt>
    <dgm:pt modelId="{FAE26B17-B51B-420B-825D-4B28249F89FA}" type="pres">
      <dgm:prSet presAssocID="{EA3E1CE3-AD7B-44AC-AE7D-1CDD78EF4383}" presName="hierChild5" presStyleCnt="0"/>
      <dgm:spPr/>
    </dgm:pt>
    <dgm:pt modelId="{D8E7EE56-0457-49D0-B9E4-78911B9ADBB9}" type="pres">
      <dgm:prSet presAssocID="{407391EB-1AA4-4742-9796-808893B0D498}" presName="hierChild5" presStyleCnt="0"/>
      <dgm:spPr/>
    </dgm:pt>
    <dgm:pt modelId="{7EF3C152-3DBF-48EC-8B66-55E3792AD445}" type="pres">
      <dgm:prSet presAssocID="{AE4461BA-4B11-4812-8C0C-34F01C4D5CA4}" presName="hierChild3" presStyleCnt="0"/>
      <dgm:spPr/>
    </dgm:pt>
  </dgm:ptLst>
  <dgm:cxnLst>
    <dgm:cxn modelId="{F084D4A1-0E88-4FAF-A7BF-7FFFAADEE1DB}" type="presOf" srcId="{A26472EC-B634-4C8F-B868-B98FC4911774}" destId="{3997CF4B-4E18-4B53-9B16-4C7CB08AF8B8}" srcOrd="0" destOrd="0" presId="urn:microsoft.com/office/officeart/2005/8/layout/orgChart1"/>
    <dgm:cxn modelId="{AF129EE8-579F-4468-BB1F-AD0A61E0DDF2}" type="presOf" srcId="{EA3E1CE3-AD7B-44AC-AE7D-1CDD78EF4383}" destId="{32BEC896-C930-4A37-9EF2-669887575903}" srcOrd="0" destOrd="0" presId="urn:microsoft.com/office/officeart/2005/8/layout/orgChart1"/>
    <dgm:cxn modelId="{45658947-7E57-438C-8F58-DF77C0927632}" type="presOf" srcId="{AE4461BA-4B11-4812-8C0C-34F01C4D5CA4}" destId="{AF8B1202-F068-4F48-97B8-61E0683F2951}" srcOrd="1" destOrd="0" presId="urn:microsoft.com/office/officeart/2005/8/layout/orgChart1"/>
    <dgm:cxn modelId="{CCDF1026-4C36-48A7-BF71-8E91BE109DE3}" type="presOf" srcId="{C404F705-8121-4CBA-9004-5916CCFB6F24}" destId="{9617D25E-635A-4DF1-A15E-192E427DBA84}" srcOrd="1" destOrd="0" presId="urn:microsoft.com/office/officeart/2005/8/layout/orgChart1"/>
    <dgm:cxn modelId="{317B60EC-5C87-4D1E-92F0-6AC1B142FE21}" type="presOf" srcId="{381D3A15-BD29-4744-A6E9-EE77D88100F5}" destId="{5C0FAC76-6B42-4DAF-A157-8D996E41ABCC}" srcOrd="1" destOrd="0" presId="urn:microsoft.com/office/officeart/2005/8/layout/orgChart1"/>
    <dgm:cxn modelId="{702BE4B9-2246-4726-A477-558F70044D7A}" type="presOf" srcId="{EAE32834-672E-4D77-A469-81C48BFDADDF}" destId="{B86D1F22-461A-4CBC-92EB-683209A6FF25}" srcOrd="0" destOrd="0" presId="urn:microsoft.com/office/officeart/2005/8/layout/orgChart1"/>
    <dgm:cxn modelId="{74340F64-5930-4EEF-B402-E5761542AB16}" type="presOf" srcId="{5167AF1A-2127-454E-A6EA-1CEFCA6B344A}" destId="{1C9F8710-D893-4663-9930-F4B9A8B55F9B}" srcOrd="0" destOrd="0" presId="urn:microsoft.com/office/officeart/2005/8/layout/orgChart1"/>
    <dgm:cxn modelId="{048296EA-4B09-4C55-9D96-2A645C7A4D70}" type="presOf" srcId="{5D8975D0-C49A-4D70-B0A9-C0C831E5B067}" destId="{C6D54E94-975D-4FCC-A473-0837BDDF30B5}" srcOrd="1" destOrd="0" presId="urn:microsoft.com/office/officeart/2005/8/layout/orgChart1"/>
    <dgm:cxn modelId="{1D1CEB0F-8433-4109-A60D-41FD5228E98B}" type="presOf" srcId="{EA3E1CE3-AD7B-44AC-AE7D-1CDD78EF4383}" destId="{590EB4B3-E42C-4A25-B4FF-A0203408CC06}" srcOrd="1" destOrd="0" presId="urn:microsoft.com/office/officeart/2005/8/layout/orgChart1"/>
    <dgm:cxn modelId="{A957A9E9-C76E-416E-917B-BC1CC3C3E00B}" srcId="{381D3A15-BD29-4744-A6E9-EE77D88100F5}" destId="{5D8975D0-C49A-4D70-B0A9-C0C831E5B067}" srcOrd="1" destOrd="0" parTransId="{2340F890-4DC0-48FD-966E-219DA367F8D1}" sibTransId="{0EA9F914-D270-4883-A967-E2398014521E}"/>
    <dgm:cxn modelId="{E9A6F4CA-AD8D-4BD8-BB1A-6E1001C6A5A1}" type="presOf" srcId="{AE4461BA-4B11-4812-8C0C-34F01C4D5CA4}" destId="{5E74035D-EF14-4DFB-ACE7-20DF34BED376}" srcOrd="0" destOrd="0" presId="urn:microsoft.com/office/officeart/2005/8/layout/orgChart1"/>
    <dgm:cxn modelId="{D83983A1-ACED-4D75-9C75-B715A2B9C1CF}" type="presOf" srcId="{10EEB04F-9FC9-4195-870A-734042DAAACE}" destId="{91ABEE8D-4D68-4964-8ECB-E277738BE42B}" srcOrd="0" destOrd="0" presId="urn:microsoft.com/office/officeart/2005/8/layout/orgChart1"/>
    <dgm:cxn modelId="{63E73ABB-C5C2-403A-A6DE-77D5D289330E}" type="presOf" srcId="{407391EB-1AA4-4742-9796-808893B0D498}" destId="{AFC10BC9-DE9A-4471-8DA6-3CD845741BD5}" srcOrd="0" destOrd="0" presId="urn:microsoft.com/office/officeart/2005/8/layout/orgChart1"/>
    <dgm:cxn modelId="{59CB4329-8536-450C-8D46-599B623D4B6F}" type="presOf" srcId="{B03EAEA8-F403-4F98-A5D7-4112A9D214F6}" destId="{511CF57A-4AB8-4527-901D-7E4ED753618A}" srcOrd="1" destOrd="0" presId="urn:microsoft.com/office/officeart/2005/8/layout/orgChart1"/>
    <dgm:cxn modelId="{41A43912-A93B-47FE-9604-ED483871D88B}" type="presOf" srcId="{3174A820-2B78-40C4-A55C-611194C8A122}" destId="{B3B6F33A-2655-48E6-88BF-1859542C5758}" srcOrd="0" destOrd="0" presId="urn:microsoft.com/office/officeart/2005/8/layout/orgChart1"/>
    <dgm:cxn modelId="{34CBCBB0-D03C-4608-AD5D-8D4CD821C175}" type="presOf" srcId="{A6496256-DB63-4453-9503-0A2575F3F505}" destId="{A55F52F9-9923-49B9-81A7-3FEB17641156}" srcOrd="0" destOrd="0" presId="urn:microsoft.com/office/officeart/2005/8/layout/orgChart1"/>
    <dgm:cxn modelId="{1535EF29-D52F-4C28-8488-69019B0F65AE}" type="presOf" srcId="{8DC0939F-2037-4AF1-B8CF-58BDAA84D243}" destId="{72B59738-60F4-48B8-9FB0-611A000FF2B3}" srcOrd="0" destOrd="0" presId="urn:microsoft.com/office/officeart/2005/8/layout/orgChart1"/>
    <dgm:cxn modelId="{8C23534A-BBED-4EE7-BE99-8B3D065A8E13}" type="presOf" srcId="{F92202E5-7F54-47B5-8473-EBCF64B79B4A}" destId="{47A51FD8-C859-4788-B5E4-ADC809704949}" srcOrd="0" destOrd="0" presId="urn:microsoft.com/office/officeart/2005/8/layout/orgChart1"/>
    <dgm:cxn modelId="{D3B748DA-6DCB-44CC-B8E6-CD285654ADE0}" type="presOf" srcId="{10EEB04F-9FC9-4195-870A-734042DAAACE}" destId="{366BC637-48C7-4A79-B5C3-9C5C9163EC28}" srcOrd="1" destOrd="0" presId="urn:microsoft.com/office/officeart/2005/8/layout/orgChart1"/>
    <dgm:cxn modelId="{0656E4CF-EDE0-425B-9B39-0B93E703C371}" type="presOf" srcId="{CAA8AE5F-56EB-4FAB-B7C2-901EF76CF944}" destId="{8D7FEE6D-E5F7-4639-B3C0-FD6A62200F1D}" srcOrd="1" destOrd="0" presId="urn:microsoft.com/office/officeart/2005/8/layout/orgChart1"/>
    <dgm:cxn modelId="{B6FE75F5-ED6B-4B7E-B57E-20BF4B0F25B7}" type="presOf" srcId="{C404F705-8121-4CBA-9004-5916CCFB6F24}" destId="{0B64DEBF-D73B-48A2-A04D-F65AD398CF6A}" srcOrd="0" destOrd="0" presId="urn:microsoft.com/office/officeart/2005/8/layout/orgChart1"/>
    <dgm:cxn modelId="{AF332B5D-DCCB-49AB-922B-6A15A1601B3A}" type="presOf" srcId="{407391EB-1AA4-4742-9796-808893B0D498}" destId="{8B0532D0-CD47-481C-B1A1-C7B7A0A5DB61}" srcOrd="1" destOrd="0" presId="urn:microsoft.com/office/officeart/2005/8/layout/orgChart1"/>
    <dgm:cxn modelId="{783DD3B0-1FA5-4F6B-87AD-F7DBDC00EEF9}" srcId="{381D3A15-BD29-4744-A6E9-EE77D88100F5}" destId="{C404F705-8121-4CBA-9004-5916CCFB6F24}" srcOrd="0" destOrd="0" parTransId="{A6496256-DB63-4453-9503-0A2575F3F505}" sibTransId="{7F529DCC-DC54-4E36-9F7E-A7EFE987C5E6}"/>
    <dgm:cxn modelId="{050AC7AB-6566-4304-9FFD-05DF76F69093}" srcId="{C404F705-8121-4CBA-9004-5916CCFB6F24}" destId="{CAA8AE5F-56EB-4FAB-B7C2-901EF76CF944}" srcOrd="0" destOrd="0" parTransId="{5167AF1A-2127-454E-A6EA-1CEFCA6B344A}" sibTransId="{EF58B9EF-D752-4F3A-9F64-4CEEA4533E83}"/>
    <dgm:cxn modelId="{9A043B39-9D77-43ED-97E4-551746136E27}" type="presOf" srcId="{2340F890-4DC0-48FD-966E-219DA367F8D1}" destId="{49417FDB-0CB0-4F7D-A9D6-B27F667CF138}" srcOrd="0" destOrd="0" presId="urn:microsoft.com/office/officeart/2005/8/layout/orgChart1"/>
    <dgm:cxn modelId="{92EAF0F6-B776-4793-842F-FA076E3A2A0D}" type="presOf" srcId="{B03EAEA8-F403-4F98-A5D7-4112A9D214F6}" destId="{C5A8A6CE-118E-47DD-B31E-A11B56BC54F4}" srcOrd="0" destOrd="0" presId="urn:microsoft.com/office/officeart/2005/8/layout/orgChart1"/>
    <dgm:cxn modelId="{E509D339-4EA0-46D2-97D6-2DC1D7BC822F}" srcId="{AE4461BA-4B11-4812-8C0C-34F01C4D5CA4}" destId="{381D3A15-BD29-4744-A6E9-EE77D88100F5}" srcOrd="0" destOrd="0" parTransId="{8DC0939F-2037-4AF1-B8CF-58BDAA84D243}" sibTransId="{3FAAC392-D734-4B83-A51A-A995CB8E1B8B}"/>
    <dgm:cxn modelId="{642CA9EB-C6A5-4F98-B2A9-1426FEA25D7F}" type="presOf" srcId="{5D8975D0-C49A-4D70-B0A9-C0C831E5B067}" destId="{CB3013E1-7BF6-4AE3-8059-5A58358066B1}" srcOrd="0" destOrd="0" presId="urn:microsoft.com/office/officeart/2005/8/layout/orgChart1"/>
    <dgm:cxn modelId="{5FDA2A51-048D-4713-9DA4-2C4FDB1134E4}" srcId="{C404F705-8121-4CBA-9004-5916CCFB6F24}" destId="{10EEB04F-9FC9-4195-870A-734042DAAACE}" srcOrd="1" destOrd="0" parTransId="{EC203F09-00D0-4BF1-AC0F-6CA73535366F}" sibTransId="{A7D80B34-735B-49E0-B2AD-CAFE3CC550E0}"/>
    <dgm:cxn modelId="{93CAEC54-90FF-4A20-AFA0-8087FB5EA602}" srcId="{F92202E5-7F54-47B5-8473-EBCF64B79B4A}" destId="{AE4461BA-4B11-4812-8C0C-34F01C4D5CA4}" srcOrd="0" destOrd="0" parTransId="{18D466C5-9BDA-4A88-B65F-37650BC61BA2}" sibTransId="{C074DA8D-6817-4FAE-89BA-3F5C1BC942EA}"/>
    <dgm:cxn modelId="{1C8342B7-39E3-4376-AD95-2C840D15D849}" srcId="{407391EB-1AA4-4742-9796-808893B0D498}" destId="{EA3E1CE3-AD7B-44AC-AE7D-1CDD78EF4383}" srcOrd="1" destOrd="0" parTransId="{EAE32834-672E-4D77-A469-81C48BFDADDF}" sibTransId="{15571AF6-B389-4CED-B547-09126E228123}"/>
    <dgm:cxn modelId="{8098F40F-86E8-4C72-B541-4222821E206D}" type="presOf" srcId="{381D3A15-BD29-4744-A6E9-EE77D88100F5}" destId="{10A07B38-D5D4-4B22-94DE-0F8CC56220E2}" srcOrd="0" destOrd="0" presId="urn:microsoft.com/office/officeart/2005/8/layout/orgChart1"/>
    <dgm:cxn modelId="{DE55D7E3-1266-452C-AE6C-5CC7D143FB6D}" srcId="{AE4461BA-4B11-4812-8C0C-34F01C4D5CA4}" destId="{407391EB-1AA4-4742-9796-808893B0D498}" srcOrd="1" destOrd="0" parTransId="{A26472EC-B634-4C8F-B868-B98FC4911774}" sibTransId="{F39A7D5C-5F9B-4293-B24B-2CFEB027364B}"/>
    <dgm:cxn modelId="{1DC73FB0-6A0F-404F-9E56-888F38469533}" srcId="{407391EB-1AA4-4742-9796-808893B0D498}" destId="{B03EAEA8-F403-4F98-A5D7-4112A9D214F6}" srcOrd="0" destOrd="0" parTransId="{3174A820-2B78-40C4-A55C-611194C8A122}" sibTransId="{BF666F92-4117-4F02-BDE4-74891765CA07}"/>
    <dgm:cxn modelId="{D0ED03E1-76B6-43AB-B770-A2536C58D875}" type="presOf" srcId="{CAA8AE5F-56EB-4FAB-B7C2-901EF76CF944}" destId="{5226526B-8A41-47FD-97BE-19CC16D5F421}" srcOrd="0" destOrd="0" presId="urn:microsoft.com/office/officeart/2005/8/layout/orgChart1"/>
    <dgm:cxn modelId="{5CE73D56-3151-4077-A48D-1AFB349145DA}" type="presOf" srcId="{EC203F09-00D0-4BF1-AC0F-6CA73535366F}" destId="{82E04D38-55B7-4441-82EE-BDED2FC36259}" srcOrd="0" destOrd="0" presId="urn:microsoft.com/office/officeart/2005/8/layout/orgChart1"/>
    <dgm:cxn modelId="{8E599009-1776-428E-885E-3AF49CA3F7D8}" type="presParOf" srcId="{47A51FD8-C859-4788-B5E4-ADC809704949}" destId="{101E1639-F776-4105-B1E8-E8D6B1A7997F}" srcOrd="0" destOrd="0" presId="urn:microsoft.com/office/officeart/2005/8/layout/orgChart1"/>
    <dgm:cxn modelId="{271D0BCD-7356-4598-9329-2CF2841531CC}" type="presParOf" srcId="{101E1639-F776-4105-B1E8-E8D6B1A7997F}" destId="{43E833BE-9389-40B8-8ACD-F0474BE503A2}" srcOrd="0" destOrd="0" presId="urn:microsoft.com/office/officeart/2005/8/layout/orgChart1"/>
    <dgm:cxn modelId="{D6887FE2-A917-4D40-8884-EE33D1ACE03E}" type="presParOf" srcId="{43E833BE-9389-40B8-8ACD-F0474BE503A2}" destId="{5E74035D-EF14-4DFB-ACE7-20DF34BED376}" srcOrd="0" destOrd="0" presId="urn:microsoft.com/office/officeart/2005/8/layout/orgChart1"/>
    <dgm:cxn modelId="{10959BCD-69FF-40D1-9F04-44C13AE6BCEB}" type="presParOf" srcId="{43E833BE-9389-40B8-8ACD-F0474BE503A2}" destId="{AF8B1202-F068-4F48-97B8-61E0683F2951}" srcOrd="1" destOrd="0" presId="urn:microsoft.com/office/officeart/2005/8/layout/orgChart1"/>
    <dgm:cxn modelId="{81D243E2-B980-4DFB-89E2-24D9E3DBD175}" type="presParOf" srcId="{101E1639-F776-4105-B1E8-E8D6B1A7997F}" destId="{B3CF5500-A87A-4370-931F-D8C736188C3F}" srcOrd="1" destOrd="0" presId="urn:microsoft.com/office/officeart/2005/8/layout/orgChart1"/>
    <dgm:cxn modelId="{243CF5A1-889C-4CC6-84BD-E4C9DB1636A5}" type="presParOf" srcId="{B3CF5500-A87A-4370-931F-D8C736188C3F}" destId="{72B59738-60F4-48B8-9FB0-611A000FF2B3}" srcOrd="0" destOrd="0" presId="urn:microsoft.com/office/officeart/2005/8/layout/orgChart1"/>
    <dgm:cxn modelId="{B18C554D-5655-4604-B699-0A7985984F11}" type="presParOf" srcId="{B3CF5500-A87A-4370-931F-D8C736188C3F}" destId="{637AD353-D8D4-4428-8B63-0B7C632A0D7A}" srcOrd="1" destOrd="0" presId="urn:microsoft.com/office/officeart/2005/8/layout/orgChart1"/>
    <dgm:cxn modelId="{ED7B3A0E-8744-4426-BC54-9457EF67C5DE}" type="presParOf" srcId="{637AD353-D8D4-4428-8B63-0B7C632A0D7A}" destId="{50942D22-291A-498F-893A-E63556C54663}" srcOrd="0" destOrd="0" presId="urn:microsoft.com/office/officeart/2005/8/layout/orgChart1"/>
    <dgm:cxn modelId="{1F69639D-7A85-430C-937C-AD88A77740BF}" type="presParOf" srcId="{50942D22-291A-498F-893A-E63556C54663}" destId="{10A07B38-D5D4-4B22-94DE-0F8CC56220E2}" srcOrd="0" destOrd="0" presId="urn:microsoft.com/office/officeart/2005/8/layout/orgChart1"/>
    <dgm:cxn modelId="{35526855-3E63-49A8-BB46-F7FC30D20643}" type="presParOf" srcId="{50942D22-291A-498F-893A-E63556C54663}" destId="{5C0FAC76-6B42-4DAF-A157-8D996E41ABCC}" srcOrd="1" destOrd="0" presId="urn:microsoft.com/office/officeart/2005/8/layout/orgChart1"/>
    <dgm:cxn modelId="{A70EE22C-C966-4808-9C0D-C30722E8AAE5}" type="presParOf" srcId="{637AD353-D8D4-4428-8B63-0B7C632A0D7A}" destId="{8AFB942E-86EB-4044-BE65-D4D8E96D92F9}" srcOrd="1" destOrd="0" presId="urn:microsoft.com/office/officeart/2005/8/layout/orgChart1"/>
    <dgm:cxn modelId="{ABB0E8F2-8DDA-49F0-83B7-1870E3032A18}" type="presParOf" srcId="{8AFB942E-86EB-4044-BE65-D4D8E96D92F9}" destId="{A55F52F9-9923-49B9-81A7-3FEB17641156}" srcOrd="0" destOrd="0" presId="urn:microsoft.com/office/officeart/2005/8/layout/orgChart1"/>
    <dgm:cxn modelId="{2A98A4E4-6987-42E7-97F8-AA2868720E40}" type="presParOf" srcId="{8AFB942E-86EB-4044-BE65-D4D8E96D92F9}" destId="{349FC478-900F-4496-A7A1-A02FC7983106}" srcOrd="1" destOrd="0" presId="urn:microsoft.com/office/officeart/2005/8/layout/orgChart1"/>
    <dgm:cxn modelId="{30B8CD30-B771-445A-94DA-1524BE7FC01B}" type="presParOf" srcId="{349FC478-900F-4496-A7A1-A02FC7983106}" destId="{0C000A1B-DB9A-432D-809D-9DC57D33DF2A}" srcOrd="0" destOrd="0" presId="urn:microsoft.com/office/officeart/2005/8/layout/orgChart1"/>
    <dgm:cxn modelId="{DB1E06F4-C176-4B43-83B0-97D98E98500D}" type="presParOf" srcId="{0C000A1B-DB9A-432D-809D-9DC57D33DF2A}" destId="{0B64DEBF-D73B-48A2-A04D-F65AD398CF6A}" srcOrd="0" destOrd="0" presId="urn:microsoft.com/office/officeart/2005/8/layout/orgChart1"/>
    <dgm:cxn modelId="{2C28BD2C-F8C1-4B75-87FB-10C8753B80FC}" type="presParOf" srcId="{0C000A1B-DB9A-432D-809D-9DC57D33DF2A}" destId="{9617D25E-635A-4DF1-A15E-192E427DBA84}" srcOrd="1" destOrd="0" presId="urn:microsoft.com/office/officeart/2005/8/layout/orgChart1"/>
    <dgm:cxn modelId="{3DE23CDA-545B-4B38-A368-992813646A4D}" type="presParOf" srcId="{349FC478-900F-4496-A7A1-A02FC7983106}" destId="{9C2E16CB-4A5B-469B-A101-0EFF2F17F89F}" srcOrd="1" destOrd="0" presId="urn:microsoft.com/office/officeart/2005/8/layout/orgChart1"/>
    <dgm:cxn modelId="{704D3F91-472F-477B-A2F4-E46E87C22D7D}" type="presParOf" srcId="{9C2E16CB-4A5B-469B-A101-0EFF2F17F89F}" destId="{1C9F8710-D893-4663-9930-F4B9A8B55F9B}" srcOrd="0" destOrd="0" presId="urn:microsoft.com/office/officeart/2005/8/layout/orgChart1"/>
    <dgm:cxn modelId="{4A45BAFE-E394-49F7-9985-CA46D0CBF826}" type="presParOf" srcId="{9C2E16CB-4A5B-469B-A101-0EFF2F17F89F}" destId="{20221799-984D-47EA-BBA6-E3A854F6D398}" srcOrd="1" destOrd="0" presId="urn:microsoft.com/office/officeart/2005/8/layout/orgChart1"/>
    <dgm:cxn modelId="{F8AE30D6-23A4-4912-96CE-E49CFF619861}" type="presParOf" srcId="{20221799-984D-47EA-BBA6-E3A854F6D398}" destId="{449A512A-C171-4C89-B9C1-B9E5AC50F398}" srcOrd="0" destOrd="0" presId="urn:microsoft.com/office/officeart/2005/8/layout/orgChart1"/>
    <dgm:cxn modelId="{7442A651-D7BC-41E4-9849-4EF160E27420}" type="presParOf" srcId="{449A512A-C171-4C89-B9C1-B9E5AC50F398}" destId="{5226526B-8A41-47FD-97BE-19CC16D5F421}" srcOrd="0" destOrd="0" presId="urn:microsoft.com/office/officeart/2005/8/layout/orgChart1"/>
    <dgm:cxn modelId="{106F0BF3-9A21-48D3-9C93-E30CFA6117EC}" type="presParOf" srcId="{449A512A-C171-4C89-B9C1-B9E5AC50F398}" destId="{8D7FEE6D-E5F7-4639-B3C0-FD6A62200F1D}" srcOrd="1" destOrd="0" presId="urn:microsoft.com/office/officeart/2005/8/layout/orgChart1"/>
    <dgm:cxn modelId="{F99BFA65-16C2-488D-8625-39F126F5C263}" type="presParOf" srcId="{20221799-984D-47EA-BBA6-E3A854F6D398}" destId="{7D143D27-3D4D-4AC4-96AD-89D2A2E8501A}" srcOrd="1" destOrd="0" presId="urn:microsoft.com/office/officeart/2005/8/layout/orgChart1"/>
    <dgm:cxn modelId="{A98EEB1C-332C-449D-B386-0A7DF5050763}" type="presParOf" srcId="{20221799-984D-47EA-BBA6-E3A854F6D398}" destId="{DF97AC2E-3FD1-4CEE-9C12-000F9B9899E7}" srcOrd="2" destOrd="0" presId="urn:microsoft.com/office/officeart/2005/8/layout/orgChart1"/>
    <dgm:cxn modelId="{38665391-5E80-4135-8ACA-86E8CC965236}" type="presParOf" srcId="{9C2E16CB-4A5B-469B-A101-0EFF2F17F89F}" destId="{82E04D38-55B7-4441-82EE-BDED2FC36259}" srcOrd="2" destOrd="0" presId="urn:microsoft.com/office/officeart/2005/8/layout/orgChart1"/>
    <dgm:cxn modelId="{7B5869DB-3E31-48A0-8A1D-C64F9488CF4E}" type="presParOf" srcId="{9C2E16CB-4A5B-469B-A101-0EFF2F17F89F}" destId="{0866F2D9-EA14-4C49-B9EB-0FE8B01AE5C6}" srcOrd="3" destOrd="0" presId="urn:microsoft.com/office/officeart/2005/8/layout/orgChart1"/>
    <dgm:cxn modelId="{C0E9FAF6-57DE-457B-B41D-7F3BD1670531}" type="presParOf" srcId="{0866F2D9-EA14-4C49-B9EB-0FE8B01AE5C6}" destId="{F6DBE0D1-F676-4329-8268-76AE7C533B20}" srcOrd="0" destOrd="0" presId="urn:microsoft.com/office/officeart/2005/8/layout/orgChart1"/>
    <dgm:cxn modelId="{442EA789-EF62-4E13-880B-9F4CE585ED0C}" type="presParOf" srcId="{F6DBE0D1-F676-4329-8268-76AE7C533B20}" destId="{91ABEE8D-4D68-4964-8ECB-E277738BE42B}" srcOrd="0" destOrd="0" presId="urn:microsoft.com/office/officeart/2005/8/layout/orgChart1"/>
    <dgm:cxn modelId="{4325CAD4-094C-41B4-90E9-3C7900DD513F}" type="presParOf" srcId="{F6DBE0D1-F676-4329-8268-76AE7C533B20}" destId="{366BC637-48C7-4A79-B5C3-9C5C9163EC28}" srcOrd="1" destOrd="0" presId="urn:microsoft.com/office/officeart/2005/8/layout/orgChart1"/>
    <dgm:cxn modelId="{A1FEE4D0-E712-4B5A-BA01-0C92EE19FFF6}" type="presParOf" srcId="{0866F2D9-EA14-4C49-B9EB-0FE8B01AE5C6}" destId="{C9DFCA44-CF39-475F-B328-58223909D60A}" srcOrd="1" destOrd="0" presId="urn:microsoft.com/office/officeart/2005/8/layout/orgChart1"/>
    <dgm:cxn modelId="{123D108C-E689-4022-85A8-A6603EE32979}" type="presParOf" srcId="{0866F2D9-EA14-4C49-B9EB-0FE8B01AE5C6}" destId="{2F5A024A-73C9-48A7-88CC-611E5484C7BB}" srcOrd="2" destOrd="0" presId="urn:microsoft.com/office/officeart/2005/8/layout/orgChart1"/>
    <dgm:cxn modelId="{88A7EF82-49F6-4EAB-A5A8-C2B9E53A2907}" type="presParOf" srcId="{349FC478-900F-4496-A7A1-A02FC7983106}" destId="{6AFDD1F9-536F-41A7-88EA-833F9C2D0F2A}" srcOrd="2" destOrd="0" presId="urn:microsoft.com/office/officeart/2005/8/layout/orgChart1"/>
    <dgm:cxn modelId="{70276532-F22C-49FF-9C40-4BF8EB65A7A5}" type="presParOf" srcId="{8AFB942E-86EB-4044-BE65-D4D8E96D92F9}" destId="{49417FDB-0CB0-4F7D-A9D6-B27F667CF138}" srcOrd="2" destOrd="0" presId="urn:microsoft.com/office/officeart/2005/8/layout/orgChart1"/>
    <dgm:cxn modelId="{254519F3-ACAC-4EB6-ADDD-34A78B9F7FE7}" type="presParOf" srcId="{8AFB942E-86EB-4044-BE65-D4D8E96D92F9}" destId="{99A962B5-A127-447F-ACC8-B7ADEC7B6976}" srcOrd="3" destOrd="0" presId="urn:microsoft.com/office/officeart/2005/8/layout/orgChart1"/>
    <dgm:cxn modelId="{079DA616-4BD8-4B0C-89AA-2D04CB9AF013}" type="presParOf" srcId="{99A962B5-A127-447F-ACC8-B7ADEC7B6976}" destId="{9A10FECF-7DD8-4F33-A61A-8C08236B7F49}" srcOrd="0" destOrd="0" presId="urn:microsoft.com/office/officeart/2005/8/layout/orgChart1"/>
    <dgm:cxn modelId="{7F5845FE-AF48-484B-9C87-108D0B69C4BC}" type="presParOf" srcId="{9A10FECF-7DD8-4F33-A61A-8C08236B7F49}" destId="{CB3013E1-7BF6-4AE3-8059-5A58358066B1}" srcOrd="0" destOrd="0" presId="urn:microsoft.com/office/officeart/2005/8/layout/orgChart1"/>
    <dgm:cxn modelId="{342259A6-E3B9-4C45-AD5A-86EFEB3868A6}" type="presParOf" srcId="{9A10FECF-7DD8-4F33-A61A-8C08236B7F49}" destId="{C6D54E94-975D-4FCC-A473-0837BDDF30B5}" srcOrd="1" destOrd="0" presId="urn:microsoft.com/office/officeart/2005/8/layout/orgChart1"/>
    <dgm:cxn modelId="{E5EBB985-B798-4B81-B390-A9EA576AF9D8}" type="presParOf" srcId="{99A962B5-A127-447F-ACC8-B7ADEC7B6976}" destId="{EAEF6C1C-F003-49EC-8349-D6F6A42383CB}" srcOrd="1" destOrd="0" presId="urn:microsoft.com/office/officeart/2005/8/layout/orgChart1"/>
    <dgm:cxn modelId="{968C298C-57E7-4AAB-ACDE-1B1A6F5E84B1}" type="presParOf" srcId="{99A962B5-A127-447F-ACC8-B7ADEC7B6976}" destId="{C3CC2926-69BD-420E-AAD2-0FFCFBDF1757}" srcOrd="2" destOrd="0" presId="urn:microsoft.com/office/officeart/2005/8/layout/orgChart1"/>
    <dgm:cxn modelId="{44764614-E16A-45E5-B3CF-81F61C9BD7DE}" type="presParOf" srcId="{637AD353-D8D4-4428-8B63-0B7C632A0D7A}" destId="{515D4D05-7AEA-4BC6-8FD8-88A2091B228C}" srcOrd="2" destOrd="0" presId="urn:microsoft.com/office/officeart/2005/8/layout/orgChart1"/>
    <dgm:cxn modelId="{E7BA8A69-030E-448B-BFAD-BE2425C25FFC}" type="presParOf" srcId="{B3CF5500-A87A-4370-931F-D8C736188C3F}" destId="{3997CF4B-4E18-4B53-9B16-4C7CB08AF8B8}" srcOrd="2" destOrd="0" presId="urn:microsoft.com/office/officeart/2005/8/layout/orgChart1"/>
    <dgm:cxn modelId="{F3ECDB31-EA04-4211-80EB-01D857718AC4}" type="presParOf" srcId="{B3CF5500-A87A-4370-931F-D8C736188C3F}" destId="{ECEC3057-2F99-4959-96E8-27D2C4C1837C}" srcOrd="3" destOrd="0" presId="urn:microsoft.com/office/officeart/2005/8/layout/orgChart1"/>
    <dgm:cxn modelId="{34F817FA-6D38-4BDF-ABAD-470620BA73E5}" type="presParOf" srcId="{ECEC3057-2F99-4959-96E8-27D2C4C1837C}" destId="{446D2DDB-AE03-4CD4-B758-FE73E867DA76}" srcOrd="0" destOrd="0" presId="urn:microsoft.com/office/officeart/2005/8/layout/orgChart1"/>
    <dgm:cxn modelId="{F73D3CBD-79ED-4A43-9203-2F973F5AE085}" type="presParOf" srcId="{446D2DDB-AE03-4CD4-B758-FE73E867DA76}" destId="{AFC10BC9-DE9A-4471-8DA6-3CD845741BD5}" srcOrd="0" destOrd="0" presId="urn:microsoft.com/office/officeart/2005/8/layout/orgChart1"/>
    <dgm:cxn modelId="{06F31307-EABB-459D-9F23-7AFA693BDE0E}" type="presParOf" srcId="{446D2DDB-AE03-4CD4-B758-FE73E867DA76}" destId="{8B0532D0-CD47-481C-B1A1-C7B7A0A5DB61}" srcOrd="1" destOrd="0" presId="urn:microsoft.com/office/officeart/2005/8/layout/orgChart1"/>
    <dgm:cxn modelId="{5FC66EDE-5623-40B6-870E-704164D7F047}" type="presParOf" srcId="{ECEC3057-2F99-4959-96E8-27D2C4C1837C}" destId="{0B70DC12-A18F-4FFF-8938-51234175710B}" srcOrd="1" destOrd="0" presId="urn:microsoft.com/office/officeart/2005/8/layout/orgChart1"/>
    <dgm:cxn modelId="{5EE8D7CB-925C-4BB3-9B82-0A44F6E15803}" type="presParOf" srcId="{0B70DC12-A18F-4FFF-8938-51234175710B}" destId="{B3B6F33A-2655-48E6-88BF-1859542C5758}" srcOrd="0" destOrd="0" presId="urn:microsoft.com/office/officeart/2005/8/layout/orgChart1"/>
    <dgm:cxn modelId="{9B43FD57-7C2F-4D98-896B-2DFF83BE1EB8}" type="presParOf" srcId="{0B70DC12-A18F-4FFF-8938-51234175710B}" destId="{DE891158-4C85-42EF-87FD-CDE12E3387F3}" srcOrd="1" destOrd="0" presId="urn:microsoft.com/office/officeart/2005/8/layout/orgChart1"/>
    <dgm:cxn modelId="{788105BB-1A02-4D1A-A618-350F044DE3E2}" type="presParOf" srcId="{DE891158-4C85-42EF-87FD-CDE12E3387F3}" destId="{0949BD5D-63A7-4C6B-B143-795A2F4B1F10}" srcOrd="0" destOrd="0" presId="urn:microsoft.com/office/officeart/2005/8/layout/orgChart1"/>
    <dgm:cxn modelId="{EB9F80EC-5F25-4328-A65B-ADA166A42F2D}" type="presParOf" srcId="{0949BD5D-63A7-4C6B-B143-795A2F4B1F10}" destId="{C5A8A6CE-118E-47DD-B31E-A11B56BC54F4}" srcOrd="0" destOrd="0" presId="urn:microsoft.com/office/officeart/2005/8/layout/orgChart1"/>
    <dgm:cxn modelId="{CA895982-3EC5-4DBC-BD8A-5691464B7969}" type="presParOf" srcId="{0949BD5D-63A7-4C6B-B143-795A2F4B1F10}" destId="{511CF57A-4AB8-4527-901D-7E4ED753618A}" srcOrd="1" destOrd="0" presId="urn:microsoft.com/office/officeart/2005/8/layout/orgChart1"/>
    <dgm:cxn modelId="{010323CB-1D7F-4C24-B029-4A4803671296}" type="presParOf" srcId="{DE891158-4C85-42EF-87FD-CDE12E3387F3}" destId="{AEB3EDC3-B6AE-4C3C-9701-B806F15215F6}" srcOrd="1" destOrd="0" presId="urn:microsoft.com/office/officeart/2005/8/layout/orgChart1"/>
    <dgm:cxn modelId="{BF63D193-C747-42D2-A3BF-054E11C9F5B3}" type="presParOf" srcId="{DE891158-4C85-42EF-87FD-CDE12E3387F3}" destId="{14CC1E8E-A27A-41AD-9CE1-418F1023DA0E}" srcOrd="2" destOrd="0" presId="urn:microsoft.com/office/officeart/2005/8/layout/orgChart1"/>
    <dgm:cxn modelId="{60C8E311-6F09-4856-8E50-50DEA8BC15D2}" type="presParOf" srcId="{0B70DC12-A18F-4FFF-8938-51234175710B}" destId="{B86D1F22-461A-4CBC-92EB-683209A6FF25}" srcOrd="2" destOrd="0" presId="urn:microsoft.com/office/officeart/2005/8/layout/orgChart1"/>
    <dgm:cxn modelId="{6087DD14-430C-4FD1-A8F2-745557936D2F}" type="presParOf" srcId="{0B70DC12-A18F-4FFF-8938-51234175710B}" destId="{51D0D07C-67B3-4E68-97EA-B5DAC9CE464C}" srcOrd="3" destOrd="0" presId="urn:microsoft.com/office/officeart/2005/8/layout/orgChart1"/>
    <dgm:cxn modelId="{03939255-1017-447D-A4F1-606AEF643556}" type="presParOf" srcId="{51D0D07C-67B3-4E68-97EA-B5DAC9CE464C}" destId="{6872D422-2C46-4565-B68B-1E9EC3312E44}" srcOrd="0" destOrd="0" presId="urn:microsoft.com/office/officeart/2005/8/layout/orgChart1"/>
    <dgm:cxn modelId="{82D94C58-D7EA-4F6F-B432-6D5103AEE9FE}" type="presParOf" srcId="{6872D422-2C46-4565-B68B-1E9EC3312E44}" destId="{32BEC896-C930-4A37-9EF2-669887575903}" srcOrd="0" destOrd="0" presId="urn:microsoft.com/office/officeart/2005/8/layout/orgChart1"/>
    <dgm:cxn modelId="{975C7AC4-1E65-4183-A8DB-FF4897EF5906}" type="presParOf" srcId="{6872D422-2C46-4565-B68B-1E9EC3312E44}" destId="{590EB4B3-E42C-4A25-B4FF-A0203408CC06}" srcOrd="1" destOrd="0" presId="urn:microsoft.com/office/officeart/2005/8/layout/orgChart1"/>
    <dgm:cxn modelId="{26DC898D-69B2-4D07-A1DA-9F3290FF9D90}" type="presParOf" srcId="{51D0D07C-67B3-4E68-97EA-B5DAC9CE464C}" destId="{1BEEDF00-D7C7-49E5-BC83-B9BA69672928}" srcOrd="1" destOrd="0" presId="urn:microsoft.com/office/officeart/2005/8/layout/orgChart1"/>
    <dgm:cxn modelId="{B1FEA992-95A9-4467-A3DD-2D2C28F94693}" type="presParOf" srcId="{51D0D07C-67B3-4E68-97EA-B5DAC9CE464C}" destId="{FAE26B17-B51B-420B-825D-4B28249F89FA}" srcOrd="2" destOrd="0" presId="urn:microsoft.com/office/officeart/2005/8/layout/orgChart1"/>
    <dgm:cxn modelId="{351829CF-791B-4F06-A9BB-12EA82B81D5F}" type="presParOf" srcId="{ECEC3057-2F99-4959-96E8-27D2C4C1837C}" destId="{D8E7EE56-0457-49D0-B9E4-78911B9ADBB9}" srcOrd="2" destOrd="0" presId="urn:microsoft.com/office/officeart/2005/8/layout/orgChart1"/>
    <dgm:cxn modelId="{DFEDF73D-3329-4236-BA90-34E3023C8A2F}" type="presParOf" srcId="{101E1639-F776-4105-B1E8-E8D6B1A7997F}" destId="{7EF3C152-3DBF-48EC-8B66-55E3792AD4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43157-E006-4BBE-9355-5907404AF42A}"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n-IN"/>
        </a:p>
      </dgm:t>
    </dgm:pt>
    <dgm:pt modelId="{23E3FD86-B681-46AA-96D8-032EADCF899A}">
      <dgm:prSet phldrT="[Text]" custT="1"/>
      <dgm:spPr/>
      <dgm:t>
        <a:bodyPr/>
        <a:lstStyle/>
        <a:p>
          <a:r>
            <a:rPr lang="en-US" sz="3600" dirty="0">
              <a:latin typeface="Cambria" panose="02040503050406030204" pitchFamily="18" charset="0"/>
              <a:ea typeface="Cambria" panose="02040503050406030204" pitchFamily="18" charset="0"/>
            </a:rPr>
            <a:t>Performance</a:t>
          </a:r>
          <a:endParaRPr lang="en-IN" sz="3600" dirty="0">
            <a:latin typeface="Cambria" panose="02040503050406030204" pitchFamily="18" charset="0"/>
            <a:ea typeface="Cambria" panose="02040503050406030204" pitchFamily="18" charset="0"/>
          </a:endParaRPr>
        </a:p>
      </dgm:t>
    </dgm:pt>
    <dgm:pt modelId="{781773FC-35CE-4AC1-871A-9C88C609175E}" type="par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4D1296A2-2619-4338-BC0D-6076E8E0DCE9}" type="sib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3AE068DA-B68E-4B0B-BB94-59762778B16F}">
      <dgm:prSet phldrT="[Text]" custT="1"/>
      <dgm:spPr/>
      <dgm:t>
        <a:bodyPr/>
        <a:lstStyle/>
        <a:p>
          <a:r>
            <a:rPr lang="en-US" sz="3600" dirty="0">
              <a:latin typeface="Cambria" panose="02040503050406030204" pitchFamily="18" charset="0"/>
              <a:ea typeface="Cambria" panose="02040503050406030204" pitchFamily="18" charset="0"/>
            </a:rPr>
            <a:t>Data Sharing</a:t>
          </a:r>
          <a:endParaRPr lang="en-IN" sz="3600" dirty="0">
            <a:latin typeface="Cambria" panose="02040503050406030204" pitchFamily="18" charset="0"/>
            <a:ea typeface="Cambria" panose="02040503050406030204" pitchFamily="18" charset="0"/>
          </a:endParaRPr>
        </a:p>
      </dgm:t>
    </dgm:pt>
    <dgm:pt modelId="{0846FFC0-515E-4565-BF4C-6323E3F84812}" type="par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1D8A2A3B-E53B-4D0B-A821-E1CBA9B0814D}" type="sib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CB3D1D1E-210A-48A2-97D7-7A99A4056FE9}">
      <dgm:prSet phldrT="[Text]" custT="1"/>
      <dgm:spPr/>
      <dgm:t>
        <a:bodyPr/>
        <a:lstStyle/>
        <a:p>
          <a:r>
            <a:rPr lang="en-US" sz="3600" dirty="0">
              <a:latin typeface="Cambria" panose="02040503050406030204" pitchFamily="18" charset="0"/>
              <a:ea typeface="Cambria" panose="02040503050406030204" pitchFamily="18" charset="0"/>
            </a:rPr>
            <a:t>Backup</a:t>
          </a:r>
          <a:endParaRPr lang="en-IN" sz="3600" dirty="0">
            <a:latin typeface="Cambria" panose="02040503050406030204" pitchFamily="18" charset="0"/>
            <a:ea typeface="Cambria" panose="02040503050406030204" pitchFamily="18" charset="0"/>
          </a:endParaRPr>
        </a:p>
      </dgm:t>
    </dgm:pt>
    <dgm:pt modelId="{4C7B2931-45E4-4608-8118-9945B475C95B}" type="par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5C2EE855-FB67-4015-9CAD-0EA012915B59}" type="sib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7EE25C29-62CC-4914-80A6-FECE9F7443B7}">
      <dgm:prSet phldrT="[Text]" custT="1"/>
      <dgm:spPr/>
      <dgm:t>
        <a:bodyPr/>
        <a:lstStyle/>
        <a:p>
          <a:r>
            <a:rPr lang="en-US" sz="3600" dirty="0">
              <a:latin typeface="Cambria" panose="02040503050406030204" pitchFamily="18" charset="0"/>
              <a:ea typeface="Cambria" panose="02040503050406030204" pitchFamily="18" charset="0"/>
            </a:rPr>
            <a:t>Reliable</a:t>
          </a:r>
          <a:endParaRPr lang="en-IN" sz="3600" dirty="0">
            <a:latin typeface="Cambria" panose="02040503050406030204" pitchFamily="18" charset="0"/>
            <a:ea typeface="Cambria" panose="02040503050406030204" pitchFamily="18" charset="0"/>
          </a:endParaRPr>
        </a:p>
      </dgm:t>
    </dgm:pt>
    <dgm:pt modelId="{3C0A2A2C-1549-4DDC-BE5B-A3DB7321C636}" type="par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825FFC8-0C86-4272-A8CD-D0DCDF48213B}" type="sib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12B9B4D-DA63-4899-9265-E214F8C19D03}">
      <dgm:prSet phldrT="[Text]" custT="1"/>
      <dgm:spPr/>
      <dgm:t>
        <a:bodyPr/>
        <a:lstStyle/>
        <a:p>
          <a:r>
            <a:rPr lang="en-US" sz="3600" dirty="0">
              <a:latin typeface="Cambria" panose="02040503050406030204" pitchFamily="18" charset="0"/>
              <a:ea typeface="Cambria" panose="02040503050406030204" pitchFamily="18" charset="0"/>
            </a:rPr>
            <a:t>Security</a:t>
          </a:r>
          <a:endParaRPr lang="en-IN" sz="3600" dirty="0">
            <a:latin typeface="Cambria" panose="02040503050406030204" pitchFamily="18" charset="0"/>
            <a:ea typeface="Cambria" panose="02040503050406030204" pitchFamily="18" charset="0"/>
          </a:endParaRPr>
        </a:p>
      </dgm:t>
    </dgm:pt>
    <dgm:pt modelId="{347ACC6D-EA65-4EDF-B6C4-3B5E18E947B8}" type="par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DEDB440B-263C-4AA3-90A1-E5C227FDB7F0}" type="sib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E69AC05F-45E1-4AD9-B07D-BEC166B9F7C5}">
      <dgm:prSet phldrT="[Text]" custT="1"/>
      <dgm:spPr/>
      <dgm:t>
        <a:bodyPr/>
        <a:lstStyle/>
        <a:p>
          <a:r>
            <a:rPr lang="en-US" sz="3600" dirty="0">
              <a:latin typeface="Cambria" panose="02040503050406030204" pitchFamily="18" charset="0"/>
              <a:ea typeface="Cambria" panose="02040503050406030204" pitchFamily="18" charset="0"/>
            </a:rPr>
            <a:t>Scalability</a:t>
          </a:r>
          <a:endParaRPr lang="en-IN" sz="3600" dirty="0">
            <a:latin typeface="Cambria" panose="02040503050406030204" pitchFamily="18" charset="0"/>
            <a:ea typeface="Cambria" panose="02040503050406030204" pitchFamily="18" charset="0"/>
          </a:endParaRPr>
        </a:p>
      </dgm:t>
    </dgm:pt>
    <dgm:pt modelId="{2493A281-D203-467E-B3CB-1730BA486975}" type="par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D6D6129F-CAD9-45B8-A73C-2BDE14718FE6}" type="sib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B51051D9-3F69-4FE9-922B-2BED21E0A196}">
      <dgm:prSet phldrT="[Text]" custT="1"/>
      <dgm:spPr/>
      <dgm:t>
        <a:bodyPr/>
        <a:lstStyle/>
        <a:p>
          <a:r>
            <a:rPr lang="en-US" sz="3600" dirty="0">
              <a:latin typeface="Cambria" panose="02040503050406030204" pitchFamily="18" charset="0"/>
              <a:ea typeface="Cambria" panose="02040503050406030204" pitchFamily="18" charset="0"/>
            </a:rPr>
            <a:t>Software/Hardware Compatibility</a:t>
          </a:r>
          <a:endParaRPr lang="en-IN" sz="3600" dirty="0">
            <a:latin typeface="Cambria" panose="02040503050406030204" pitchFamily="18" charset="0"/>
            <a:ea typeface="Cambria" panose="02040503050406030204" pitchFamily="18" charset="0"/>
          </a:endParaRPr>
        </a:p>
      </dgm:t>
    </dgm:pt>
    <dgm:pt modelId="{2F8E13A0-72B4-4C69-9281-742A0323C9CA}" type="par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CF55E849-FA79-40F3-9A6C-8C32B0099E53}" type="sib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51CC1B80-8D94-429E-816F-901E6C42941E}" type="pres">
      <dgm:prSet presAssocID="{2AA43157-E006-4BBE-9355-5907404AF42A}" presName="Name0" presStyleCnt="0">
        <dgm:presLayoutVars>
          <dgm:chMax val="7"/>
          <dgm:chPref val="7"/>
          <dgm:dir/>
        </dgm:presLayoutVars>
      </dgm:prSet>
      <dgm:spPr/>
      <dgm:t>
        <a:bodyPr/>
        <a:lstStyle/>
        <a:p>
          <a:endParaRPr lang="en-IN"/>
        </a:p>
      </dgm:t>
    </dgm:pt>
    <dgm:pt modelId="{8E9530AB-6D32-44E2-A4AF-44249B8A3C0E}" type="pres">
      <dgm:prSet presAssocID="{2AA43157-E006-4BBE-9355-5907404AF42A}" presName="Name1" presStyleCnt="0"/>
      <dgm:spPr/>
    </dgm:pt>
    <dgm:pt modelId="{05961138-2981-4590-9D25-0152C1ED23F9}" type="pres">
      <dgm:prSet presAssocID="{2AA43157-E006-4BBE-9355-5907404AF42A}" presName="cycle" presStyleCnt="0"/>
      <dgm:spPr/>
    </dgm:pt>
    <dgm:pt modelId="{C62BF9AB-34BE-4DCD-98D0-2A0CB3BF57F0}" type="pres">
      <dgm:prSet presAssocID="{2AA43157-E006-4BBE-9355-5907404AF42A}" presName="srcNode" presStyleLbl="node1" presStyleIdx="0" presStyleCnt="7"/>
      <dgm:spPr/>
    </dgm:pt>
    <dgm:pt modelId="{6589DBBD-DF72-4E40-B5EC-258409D056E0}" type="pres">
      <dgm:prSet presAssocID="{2AA43157-E006-4BBE-9355-5907404AF42A}" presName="conn" presStyleLbl="parChTrans1D2" presStyleIdx="0" presStyleCnt="1"/>
      <dgm:spPr/>
      <dgm:t>
        <a:bodyPr/>
        <a:lstStyle/>
        <a:p>
          <a:endParaRPr lang="en-IN"/>
        </a:p>
      </dgm:t>
    </dgm:pt>
    <dgm:pt modelId="{14AFEA97-98E4-42AA-8D47-8E4713BAFF0A}" type="pres">
      <dgm:prSet presAssocID="{2AA43157-E006-4BBE-9355-5907404AF42A}" presName="extraNode" presStyleLbl="node1" presStyleIdx="0" presStyleCnt="7"/>
      <dgm:spPr/>
    </dgm:pt>
    <dgm:pt modelId="{67EF3CA2-EA72-4177-8BA1-AA79098F2136}" type="pres">
      <dgm:prSet presAssocID="{2AA43157-E006-4BBE-9355-5907404AF42A}" presName="dstNode" presStyleLbl="node1" presStyleIdx="0" presStyleCnt="7"/>
      <dgm:spPr/>
    </dgm:pt>
    <dgm:pt modelId="{121C9EF1-424D-46EC-88D6-9B5EFCD32DF8}" type="pres">
      <dgm:prSet presAssocID="{23E3FD86-B681-46AA-96D8-032EADCF899A}" presName="text_1" presStyleLbl="node1" presStyleIdx="0" presStyleCnt="7">
        <dgm:presLayoutVars>
          <dgm:bulletEnabled val="1"/>
        </dgm:presLayoutVars>
      </dgm:prSet>
      <dgm:spPr/>
      <dgm:t>
        <a:bodyPr/>
        <a:lstStyle/>
        <a:p>
          <a:endParaRPr lang="en-IN"/>
        </a:p>
      </dgm:t>
    </dgm:pt>
    <dgm:pt modelId="{F6FDAE01-BA4B-4581-B511-E8537B05B1DC}" type="pres">
      <dgm:prSet presAssocID="{23E3FD86-B681-46AA-96D8-032EADCF899A}" presName="accent_1" presStyleCnt="0"/>
      <dgm:spPr/>
    </dgm:pt>
    <dgm:pt modelId="{2C0B155D-F843-49A3-BB63-B249221C3AD4}" type="pres">
      <dgm:prSet presAssocID="{23E3FD86-B681-46AA-96D8-032EADCF899A}" presName="accentRepeatNode" presStyleLbl="solidFgAcc1" presStyleIdx="0" presStyleCnt="7"/>
      <dgm:spPr/>
    </dgm:pt>
    <dgm:pt modelId="{927B14D1-C1C6-4999-829B-50B933E1642A}" type="pres">
      <dgm:prSet presAssocID="{3AE068DA-B68E-4B0B-BB94-59762778B16F}" presName="text_2" presStyleLbl="node1" presStyleIdx="1" presStyleCnt="7">
        <dgm:presLayoutVars>
          <dgm:bulletEnabled val="1"/>
        </dgm:presLayoutVars>
      </dgm:prSet>
      <dgm:spPr/>
      <dgm:t>
        <a:bodyPr/>
        <a:lstStyle/>
        <a:p>
          <a:endParaRPr lang="en-IN"/>
        </a:p>
      </dgm:t>
    </dgm:pt>
    <dgm:pt modelId="{B4DD9D16-0144-499F-A29F-18AFB41AE407}" type="pres">
      <dgm:prSet presAssocID="{3AE068DA-B68E-4B0B-BB94-59762778B16F}" presName="accent_2" presStyleCnt="0"/>
      <dgm:spPr/>
    </dgm:pt>
    <dgm:pt modelId="{E94B399C-97BB-4158-93C5-B3176A9C09A7}" type="pres">
      <dgm:prSet presAssocID="{3AE068DA-B68E-4B0B-BB94-59762778B16F}" presName="accentRepeatNode" presStyleLbl="solidFgAcc1" presStyleIdx="1" presStyleCnt="7"/>
      <dgm:spPr/>
    </dgm:pt>
    <dgm:pt modelId="{8DE35C1C-5C55-48C7-B232-3C71AAB7347D}" type="pres">
      <dgm:prSet presAssocID="{CB3D1D1E-210A-48A2-97D7-7A99A4056FE9}" presName="text_3" presStyleLbl="node1" presStyleIdx="2" presStyleCnt="7">
        <dgm:presLayoutVars>
          <dgm:bulletEnabled val="1"/>
        </dgm:presLayoutVars>
      </dgm:prSet>
      <dgm:spPr/>
      <dgm:t>
        <a:bodyPr/>
        <a:lstStyle/>
        <a:p>
          <a:endParaRPr lang="en-IN"/>
        </a:p>
      </dgm:t>
    </dgm:pt>
    <dgm:pt modelId="{179C26A9-2FB4-43F3-B4B5-262E649A50C7}" type="pres">
      <dgm:prSet presAssocID="{CB3D1D1E-210A-48A2-97D7-7A99A4056FE9}" presName="accent_3" presStyleCnt="0"/>
      <dgm:spPr/>
    </dgm:pt>
    <dgm:pt modelId="{69F75F89-6CB5-41D6-9DD0-EF55D97D6FB1}" type="pres">
      <dgm:prSet presAssocID="{CB3D1D1E-210A-48A2-97D7-7A99A4056FE9}" presName="accentRepeatNode" presStyleLbl="solidFgAcc1" presStyleIdx="2" presStyleCnt="7"/>
      <dgm:spPr/>
    </dgm:pt>
    <dgm:pt modelId="{5792EA62-345C-49F3-93B8-A3DBFBF5E36D}" type="pres">
      <dgm:prSet presAssocID="{7EE25C29-62CC-4914-80A6-FECE9F7443B7}" presName="text_4" presStyleLbl="node1" presStyleIdx="3" presStyleCnt="7">
        <dgm:presLayoutVars>
          <dgm:bulletEnabled val="1"/>
        </dgm:presLayoutVars>
      </dgm:prSet>
      <dgm:spPr/>
      <dgm:t>
        <a:bodyPr/>
        <a:lstStyle/>
        <a:p>
          <a:endParaRPr lang="en-IN"/>
        </a:p>
      </dgm:t>
    </dgm:pt>
    <dgm:pt modelId="{76046229-FD95-4DF6-B462-20A3EAD9B0C3}" type="pres">
      <dgm:prSet presAssocID="{7EE25C29-62CC-4914-80A6-FECE9F7443B7}" presName="accent_4" presStyleCnt="0"/>
      <dgm:spPr/>
    </dgm:pt>
    <dgm:pt modelId="{7B919BE3-A98C-4046-BDCD-23546BA5B19C}" type="pres">
      <dgm:prSet presAssocID="{7EE25C29-62CC-4914-80A6-FECE9F7443B7}" presName="accentRepeatNode" presStyleLbl="solidFgAcc1" presStyleIdx="3" presStyleCnt="7"/>
      <dgm:spPr/>
    </dgm:pt>
    <dgm:pt modelId="{2AA5B3F1-F019-479B-8A17-CCC9F6C7CC16}" type="pres">
      <dgm:prSet presAssocID="{D12B9B4D-DA63-4899-9265-E214F8C19D03}" presName="text_5" presStyleLbl="node1" presStyleIdx="4" presStyleCnt="7">
        <dgm:presLayoutVars>
          <dgm:bulletEnabled val="1"/>
        </dgm:presLayoutVars>
      </dgm:prSet>
      <dgm:spPr/>
      <dgm:t>
        <a:bodyPr/>
        <a:lstStyle/>
        <a:p>
          <a:endParaRPr lang="en-IN"/>
        </a:p>
      </dgm:t>
    </dgm:pt>
    <dgm:pt modelId="{F3C2EC05-00BB-4E50-A1A3-B133AB9964BC}" type="pres">
      <dgm:prSet presAssocID="{D12B9B4D-DA63-4899-9265-E214F8C19D03}" presName="accent_5" presStyleCnt="0"/>
      <dgm:spPr/>
    </dgm:pt>
    <dgm:pt modelId="{2E58118E-40F5-4D43-9888-F8E884AD5345}" type="pres">
      <dgm:prSet presAssocID="{D12B9B4D-DA63-4899-9265-E214F8C19D03}" presName="accentRepeatNode" presStyleLbl="solidFgAcc1" presStyleIdx="4" presStyleCnt="7"/>
      <dgm:spPr/>
    </dgm:pt>
    <dgm:pt modelId="{408E284A-2067-475F-B422-0602FB793B21}" type="pres">
      <dgm:prSet presAssocID="{E69AC05F-45E1-4AD9-B07D-BEC166B9F7C5}" presName="text_6" presStyleLbl="node1" presStyleIdx="5" presStyleCnt="7">
        <dgm:presLayoutVars>
          <dgm:bulletEnabled val="1"/>
        </dgm:presLayoutVars>
      </dgm:prSet>
      <dgm:spPr/>
      <dgm:t>
        <a:bodyPr/>
        <a:lstStyle/>
        <a:p>
          <a:endParaRPr lang="en-IN"/>
        </a:p>
      </dgm:t>
    </dgm:pt>
    <dgm:pt modelId="{CF21CE1C-C3AF-46FD-A948-775F70A0A162}" type="pres">
      <dgm:prSet presAssocID="{E69AC05F-45E1-4AD9-B07D-BEC166B9F7C5}" presName="accent_6" presStyleCnt="0"/>
      <dgm:spPr/>
    </dgm:pt>
    <dgm:pt modelId="{B4BE184C-F347-448F-BD92-2BC318925FBE}" type="pres">
      <dgm:prSet presAssocID="{E69AC05F-45E1-4AD9-B07D-BEC166B9F7C5}" presName="accentRepeatNode" presStyleLbl="solidFgAcc1" presStyleIdx="5" presStyleCnt="7"/>
      <dgm:spPr/>
    </dgm:pt>
    <dgm:pt modelId="{6619966E-A4A2-4860-91A8-CC1CC537B633}" type="pres">
      <dgm:prSet presAssocID="{B51051D9-3F69-4FE9-922B-2BED21E0A196}" presName="text_7" presStyleLbl="node1" presStyleIdx="6" presStyleCnt="7">
        <dgm:presLayoutVars>
          <dgm:bulletEnabled val="1"/>
        </dgm:presLayoutVars>
      </dgm:prSet>
      <dgm:spPr/>
      <dgm:t>
        <a:bodyPr/>
        <a:lstStyle/>
        <a:p>
          <a:endParaRPr lang="en-IN"/>
        </a:p>
      </dgm:t>
    </dgm:pt>
    <dgm:pt modelId="{A472B036-3C1A-4A78-ACC1-DCAE81D12507}" type="pres">
      <dgm:prSet presAssocID="{B51051D9-3F69-4FE9-922B-2BED21E0A196}" presName="accent_7" presStyleCnt="0"/>
      <dgm:spPr/>
    </dgm:pt>
    <dgm:pt modelId="{922EA795-ACAC-45D9-B841-94FA5689B9A0}" type="pres">
      <dgm:prSet presAssocID="{B51051D9-3F69-4FE9-922B-2BED21E0A196}" presName="accentRepeatNode" presStyleLbl="solidFgAcc1" presStyleIdx="6" presStyleCnt="7"/>
      <dgm:spPr/>
    </dgm:pt>
  </dgm:ptLst>
  <dgm:cxnLst>
    <dgm:cxn modelId="{F0789415-45AC-4197-B84D-757A0B5599E5}" type="presOf" srcId="{23E3FD86-B681-46AA-96D8-032EADCF899A}" destId="{121C9EF1-424D-46EC-88D6-9B5EFCD32DF8}" srcOrd="0" destOrd="0" presId="urn:microsoft.com/office/officeart/2008/layout/VerticalCurvedList"/>
    <dgm:cxn modelId="{F924D3FF-E02D-4D09-9DCA-B620C1B83B04}" srcId="{2AA43157-E006-4BBE-9355-5907404AF42A}" destId="{D12B9B4D-DA63-4899-9265-E214F8C19D03}" srcOrd="4" destOrd="0" parTransId="{347ACC6D-EA65-4EDF-B6C4-3B5E18E947B8}" sibTransId="{DEDB440B-263C-4AA3-90A1-E5C227FDB7F0}"/>
    <dgm:cxn modelId="{736956A3-DE9C-4458-9AF2-342391E595D2}" type="presOf" srcId="{E69AC05F-45E1-4AD9-B07D-BEC166B9F7C5}" destId="{408E284A-2067-475F-B422-0602FB793B21}" srcOrd="0" destOrd="0" presId="urn:microsoft.com/office/officeart/2008/layout/VerticalCurvedList"/>
    <dgm:cxn modelId="{CFF6CFEB-07DF-4850-8DE7-D66533C42A6F}" type="presOf" srcId="{2AA43157-E006-4BBE-9355-5907404AF42A}" destId="{51CC1B80-8D94-429E-816F-901E6C42941E}" srcOrd="0" destOrd="0" presId="urn:microsoft.com/office/officeart/2008/layout/VerticalCurvedList"/>
    <dgm:cxn modelId="{45893B5A-FB7A-4B59-9411-193489457A1F}" srcId="{2AA43157-E006-4BBE-9355-5907404AF42A}" destId="{3AE068DA-B68E-4B0B-BB94-59762778B16F}" srcOrd="1" destOrd="0" parTransId="{0846FFC0-515E-4565-BF4C-6323E3F84812}" sibTransId="{1D8A2A3B-E53B-4D0B-A821-E1CBA9B0814D}"/>
    <dgm:cxn modelId="{4BE5D221-E443-4F7C-B70D-69CD380AAE1F}" type="presOf" srcId="{D12B9B4D-DA63-4899-9265-E214F8C19D03}" destId="{2AA5B3F1-F019-479B-8A17-CCC9F6C7CC16}" srcOrd="0" destOrd="0" presId="urn:microsoft.com/office/officeart/2008/layout/VerticalCurvedList"/>
    <dgm:cxn modelId="{9AA09808-18F7-4320-AE1B-AB9589A5D7AB}" srcId="{2AA43157-E006-4BBE-9355-5907404AF42A}" destId="{CB3D1D1E-210A-48A2-97D7-7A99A4056FE9}" srcOrd="2" destOrd="0" parTransId="{4C7B2931-45E4-4608-8118-9945B475C95B}" sibTransId="{5C2EE855-FB67-4015-9CAD-0EA012915B59}"/>
    <dgm:cxn modelId="{914B494D-576B-474A-A61C-5CA0C8A591A4}" type="presOf" srcId="{3AE068DA-B68E-4B0B-BB94-59762778B16F}" destId="{927B14D1-C1C6-4999-829B-50B933E1642A}" srcOrd="0" destOrd="0" presId="urn:microsoft.com/office/officeart/2008/layout/VerticalCurvedList"/>
    <dgm:cxn modelId="{56A04B03-EE4C-4BC3-AC2D-82B9D5D55EC6}" type="presOf" srcId="{B51051D9-3F69-4FE9-922B-2BED21E0A196}" destId="{6619966E-A4A2-4860-91A8-CC1CC537B633}" srcOrd="0" destOrd="0" presId="urn:microsoft.com/office/officeart/2008/layout/VerticalCurvedList"/>
    <dgm:cxn modelId="{ADE4AC18-0BC5-4A01-BBC1-AE070713744F}" type="presOf" srcId="{7EE25C29-62CC-4914-80A6-FECE9F7443B7}" destId="{5792EA62-345C-49F3-93B8-A3DBFBF5E36D}" srcOrd="0" destOrd="0" presId="urn:microsoft.com/office/officeart/2008/layout/VerticalCurvedList"/>
    <dgm:cxn modelId="{DC6B7E6A-28B9-4F6F-AB9A-350CFE205099}" srcId="{2AA43157-E006-4BBE-9355-5907404AF42A}" destId="{E69AC05F-45E1-4AD9-B07D-BEC166B9F7C5}" srcOrd="5" destOrd="0" parTransId="{2493A281-D203-467E-B3CB-1730BA486975}" sibTransId="{D6D6129F-CAD9-45B8-A73C-2BDE14718FE6}"/>
    <dgm:cxn modelId="{BB2488ED-E3C0-4A06-88D8-48157301434C}" type="presOf" srcId="{CB3D1D1E-210A-48A2-97D7-7A99A4056FE9}" destId="{8DE35C1C-5C55-48C7-B232-3C71AAB7347D}" srcOrd="0" destOrd="0" presId="urn:microsoft.com/office/officeart/2008/layout/VerticalCurvedList"/>
    <dgm:cxn modelId="{48B79050-3B60-4A75-A81E-0EBBD64879FC}" type="presOf" srcId="{4D1296A2-2619-4338-BC0D-6076E8E0DCE9}" destId="{6589DBBD-DF72-4E40-B5EC-258409D056E0}" srcOrd="0" destOrd="0" presId="urn:microsoft.com/office/officeart/2008/layout/VerticalCurvedList"/>
    <dgm:cxn modelId="{CA4E624B-D33A-4FAC-98D8-0ED9725FC5A9}" srcId="{2AA43157-E006-4BBE-9355-5907404AF42A}" destId="{B51051D9-3F69-4FE9-922B-2BED21E0A196}" srcOrd="6" destOrd="0" parTransId="{2F8E13A0-72B4-4C69-9281-742A0323C9CA}" sibTransId="{CF55E849-FA79-40F3-9A6C-8C32B0099E53}"/>
    <dgm:cxn modelId="{2E308A3B-E2B8-40B0-A7B2-C2A9F778BDA0}" srcId="{2AA43157-E006-4BBE-9355-5907404AF42A}" destId="{23E3FD86-B681-46AA-96D8-032EADCF899A}" srcOrd="0" destOrd="0" parTransId="{781773FC-35CE-4AC1-871A-9C88C609175E}" sibTransId="{4D1296A2-2619-4338-BC0D-6076E8E0DCE9}"/>
    <dgm:cxn modelId="{42D02D81-D705-4874-8DC7-E051FD6C1204}" srcId="{2AA43157-E006-4BBE-9355-5907404AF42A}" destId="{7EE25C29-62CC-4914-80A6-FECE9F7443B7}" srcOrd="3" destOrd="0" parTransId="{3C0A2A2C-1549-4DDC-BE5B-A3DB7321C636}" sibTransId="{D825FFC8-0C86-4272-A8CD-D0DCDF48213B}"/>
    <dgm:cxn modelId="{64A774E1-C474-479F-B80C-5C22C8775D21}" type="presParOf" srcId="{51CC1B80-8D94-429E-816F-901E6C42941E}" destId="{8E9530AB-6D32-44E2-A4AF-44249B8A3C0E}" srcOrd="0" destOrd="0" presId="urn:microsoft.com/office/officeart/2008/layout/VerticalCurvedList"/>
    <dgm:cxn modelId="{F0371965-52EE-4C11-BD2E-33615F26CE1F}" type="presParOf" srcId="{8E9530AB-6D32-44E2-A4AF-44249B8A3C0E}" destId="{05961138-2981-4590-9D25-0152C1ED23F9}" srcOrd="0" destOrd="0" presId="urn:microsoft.com/office/officeart/2008/layout/VerticalCurvedList"/>
    <dgm:cxn modelId="{78C65113-B416-48F8-AF0E-E792E5091DF9}" type="presParOf" srcId="{05961138-2981-4590-9D25-0152C1ED23F9}" destId="{C62BF9AB-34BE-4DCD-98D0-2A0CB3BF57F0}" srcOrd="0" destOrd="0" presId="urn:microsoft.com/office/officeart/2008/layout/VerticalCurvedList"/>
    <dgm:cxn modelId="{B9BEC7CF-0D08-45B0-9D2E-0980A8EDFEC5}" type="presParOf" srcId="{05961138-2981-4590-9D25-0152C1ED23F9}" destId="{6589DBBD-DF72-4E40-B5EC-258409D056E0}" srcOrd="1" destOrd="0" presId="urn:microsoft.com/office/officeart/2008/layout/VerticalCurvedList"/>
    <dgm:cxn modelId="{9C949F95-F8A5-43A0-8455-B00D071124E8}" type="presParOf" srcId="{05961138-2981-4590-9D25-0152C1ED23F9}" destId="{14AFEA97-98E4-42AA-8D47-8E4713BAFF0A}" srcOrd="2" destOrd="0" presId="urn:microsoft.com/office/officeart/2008/layout/VerticalCurvedList"/>
    <dgm:cxn modelId="{11F92B82-D22B-4653-B965-1B927E4C9560}" type="presParOf" srcId="{05961138-2981-4590-9D25-0152C1ED23F9}" destId="{67EF3CA2-EA72-4177-8BA1-AA79098F2136}" srcOrd="3" destOrd="0" presId="urn:microsoft.com/office/officeart/2008/layout/VerticalCurvedList"/>
    <dgm:cxn modelId="{0F5F9007-E03B-483B-9835-8C35F56C3E79}" type="presParOf" srcId="{8E9530AB-6D32-44E2-A4AF-44249B8A3C0E}" destId="{121C9EF1-424D-46EC-88D6-9B5EFCD32DF8}" srcOrd="1" destOrd="0" presId="urn:microsoft.com/office/officeart/2008/layout/VerticalCurvedList"/>
    <dgm:cxn modelId="{5307D20F-EE17-4F71-93C3-74A62FF84B52}" type="presParOf" srcId="{8E9530AB-6D32-44E2-A4AF-44249B8A3C0E}" destId="{F6FDAE01-BA4B-4581-B511-E8537B05B1DC}" srcOrd="2" destOrd="0" presId="urn:microsoft.com/office/officeart/2008/layout/VerticalCurvedList"/>
    <dgm:cxn modelId="{B123EA1A-1F9F-49C5-BD56-B86284ECD6A1}" type="presParOf" srcId="{F6FDAE01-BA4B-4581-B511-E8537B05B1DC}" destId="{2C0B155D-F843-49A3-BB63-B249221C3AD4}" srcOrd="0" destOrd="0" presId="urn:microsoft.com/office/officeart/2008/layout/VerticalCurvedList"/>
    <dgm:cxn modelId="{E3057AA7-5835-46D3-8605-34A797F4F0E6}" type="presParOf" srcId="{8E9530AB-6D32-44E2-A4AF-44249B8A3C0E}" destId="{927B14D1-C1C6-4999-829B-50B933E1642A}" srcOrd="3" destOrd="0" presId="urn:microsoft.com/office/officeart/2008/layout/VerticalCurvedList"/>
    <dgm:cxn modelId="{A849E6FC-58DE-4898-B61B-DA6AAA3C5311}" type="presParOf" srcId="{8E9530AB-6D32-44E2-A4AF-44249B8A3C0E}" destId="{B4DD9D16-0144-499F-A29F-18AFB41AE407}" srcOrd="4" destOrd="0" presId="urn:microsoft.com/office/officeart/2008/layout/VerticalCurvedList"/>
    <dgm:cxn modelId="{1ADAF995-5F80-4168-A308-665E9CBC8CC8}" type="presParOf" srcId="{B4DD9D16-0144-499F-A29F-18AFB41AE407}" destId="{E94B399C-97BB-4158-93C5-B3176A9C09A7}" srcOrd="0" destOrd="0" presId="urn:microsoft.com/office/officeart/2008/layout/VerticalCurvedList"/>
    <dgm:cxn modelId="{406AC291-861E-4112-A51F-A9EB4A3FEA2E}" type="presParOf" srcId="{8E9530AB-6D32-44E2-A4AF-44249B8A3C0E}" destId="{8DE35C1C-5C55-48C7-B232-3C71AAB7347D}" srcOrd="5" destOrd="0" presId="urn:microsoft.com/office/officeart/2008/layout/VerticalCurvedList"/>
    <dgm:cxn modelId="{86B3F923-EF03-43DF-9B21-CB430D1E9EC6}" type="presParOf" srcId="{8E9530AB-6D32-44E2-A4AF-44249B8A3C0E}" destId="{179C26A9-2FB4-43F3-B4B5-262E649A50C7}" srcOrd="6" destOrd="0" presId="urn:microsoft.com/office/officeart/2008/layout/VerticalCurvedList"/>
    <dgm:cxn modelId="{8695A4BA-F6D5-4555-90F5-76F40353672E}" type="presParOf" srcId="{179C26A9-2FB4-43F3-B4B5-262E649A50C7}" destId="{69F75F89-6CB5-41D6-9DD0-EF55D97D6FB1}" srcOrd="0" destOrd="0" presId="urn:microsoft.com/office/officeart/2008/layout/VerticalCurvedList"/>
    <dgm:cxn modelId="{B20BF1E2-C0C0-4369-AA69-64AD3CF0BEC0}" type="presParOf" srcId="{8E9530AB-6D32-44E2-A4AF-44249B8A3C0E}" destId="{5792EA62-345C-49F3-93B8-A3DBFBF5E36D}" srcOrd="7" destOrd="0" presId="urn:microsoft.com/office/officeart/2008/layout/VerticalCurvedList"/>
    <dgm:cxn modelId="{A0082137-5060-4D6F-9DA0-08668C8086FC}" type="presParOf" srcId="{8E9530AB-6D32-44E2-A4AF-44249B8A3C0E}" destId="{76046229-FD95-4DF6-B462-20A3EAD9B0C3}" srcOrd="8" destOrd="0" presId="urn:microsoft.com/office/officeart/2008/layout/VerticalCurvedList"/>
    <dgm:cxn modelId="{CCCFFA93-718D-470A-B36B-7947E0CE0313}" type="presParOf" srcId="{76046229-FD95-4DF6-B462-20A3EAD9B0C3}" destId="{7B919BE3-A98C-4046-BDCD-23546BA5B19C}" srcOrd="0" destOrd="0" presId="urn:microsoft.com/office/officeart/2008/layout/VerticalCurvedList"/>
    <dgm:cxn modelId="{486CE132-1A83-4F4E-B341-356C0F1615CD}" type="presParOf" srcId="{8E9530AB-6D32-44E2-A4AF-44249B8A3C0E}" destId="{2AA5B3F1-F019-479B-8A17-CCC9F6C7CC16}" srcOrd="9" destOrd="0" presId="urn:microsoft.com/office/officeart/2008/layout/VerticalCurvedList"/>
    <dgm:cxn modelId="{D14B37E4-0E1B-4ED1-93AC-BA35A881C195}" type="presParOf" srcId="{8E9530AB-6D32-44E2-A4AF-44249B8A3C0E}" destId="{F3C2EC05-00BB-4E50-A1A3-B133AB9964BC}" srcOrd="10" destOrd="0" presId="urn:microsoft.com/office/officeart/2008/layout/VerticalCurvedList"/>
    <dgm:cxn modelId="{E215F12F-374D-4B20-85B4-6D453A73B627}" type="presParOf" srcId="{F3C2EC05-00BB-4E50-A1A3-B133AB9964BC}" destId="{2E58118E-40F5-4D43-9888-F8E884AD5345}" srcOrd="0" destOrd="0" presId="urn:microsoft.com/office/officeart/2008/layout/VerticalCurvedList"/>
    <dgm:cxn modelId="{FC5BBFBA-4202-47FC-BE20-BF4B4DB943FF}" type="presParOf" srcId="{8E9530AB-6D32-44E2-A4AF-44249B8A3C0E}" destId="{408E284A-2067-475F-B422-0602FB793B21}" srcOrd="11" destOrd="0" presId="urn:microsoft.com/office/officeart/2008/layout/VerticalCurvedList"/>
    <dgm:cxn modelId="{09156A5F-2FA6-40FF-8F54-52FD947CFE65}" type="presParOf" srcId="{8E9530AB-6D32-44E2-A4AF-44249B8A3C0E}" destId="{CF21CE1C-C3AF-46FD-A948-775F70A0A162}" srcOrd="12" destOrd="0" presId="urn:microsoft.com/office/officeart/2008/layout/VerticalCurvedList"/>
    <dgm:cxn modelId="{62E213F3-F7F2-48BD-B36C-F8C9787F2B0A}" type="presParOf" srcId="{CF21CE1C-C3AF-46FD-A948-775F70A0A162}" destId="{B4BE184C-F347-448F-BD92-2BC318925FBE}" srcOrd="0" destOrd="0" presId="urn:microsoft.com/office/officeart/2008/layout/VerticalCurvedList"/>
    <dgm:cxn modelId="{B0719FB8-EB30-40B6-A003-4D99645F1FDD}" type="presParOf" srcId="{8E9530AB-6D32-44E2-A4AF-44249B8A3C0E}" destId="{6619966E-A4A2-4860-91A8-CC1CC537B633}" srcOrd="13" destOrd="0" presId="urn:microsoft.com/office/officeart/2008/layout/VerticalCurvedList"/>
    <dgm:cxn modelId="{80D78E24-CF74-47ED-B235-9B2D1C5BE0BB}" type="presParOf" srcId="{8E9530AB-6D32-44E2-A4AF-44249B8A3C0E}" destId="{A472B036-3C1A-4A78-ACC1-DCAE81D12507}" srcOrd="14" destOrd="0" presId="urn:microsoft.com/office/officeart/2008/layout/VerticalCurvedList"/>
    <dgm:cxn modelId="{408C49B9-69AD-43C8-95E6-06355BDC25D7}" type="presParOf" srcId="{A472B036-3C1A-4A78-ACC1-DCAE81D12507}" destId="{922EA795-ACAC-45D9-B841-94FA5689B9A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494B7F-B555-41D0-B130-70E17B702355}" type="doc">
      <dgm:prSet loTypeId="urn:microsoft.com/office/officeart/2005/8/layout/process1" loCatId="process" qsTypeId="urn:microsoft.com/office/officeart/2005/8/quickstyle/simple1" qsCatId="simple" csTypeId="urn:microsoft.com/office/officeart/2005/8/colors/colorful1" csCatId="colorful" phldr="1"/>
      <dgm:spPr/>
    </dgm:pt>
    <dgm:pt modelId="{D060CA17-F9AB-4E9C-AB44-0C0146C5FC95}">
      <dgm:prSet phldrT="[Text]"/>
      <dgm:spPr/>
      <dgm:t>
        <a:bodyPr/>
        <a:lstStyle/>
        <a:p>
          <a:r>
            <a:rPr lang="en-US" dirty="0"/>
            <a:t>Source</a:t>
          </a:r>
          <a:endParaRPr lang="en-IN" dirty="0"/>
        </a:p>
      </dgm:t>
    </dgm:pt>
    <dgm:pt modelId="{CE55266B-EA95-435D-8736-FED00412E015}" type="parTrans" cxnId="{6072F668-7D32-42FB-B87B-77E7256DC20D}">
      <dgm:prSet/>
      <dgm:spPr/>
      <dgm:t>
        <a:bodyPr/>
        <a:lstStyle/>
        <a:p>
          <a:endParaRPr lang="en-IN"/>
        </a:p>
      </dgm:t>
    </dgm:pt>
    <dgm:pt modelId="{5ADE6867-234A-4063-A943-EA7EEB3B426C}" type="sibTrans" cxnId="{6072F668-7D32-42FB-B87B-77E7256DC20D}">
      <dgm:prSet/>
      <dgm:spPr/>
      <dgm:t>
        <a:bodyPr/>
        <a:lstStyle/>
        <a:p>
          <a:endParaRPr lang="en-IN"/>
        </a:p>
      </dgm:t>
    </dgm:pt>
    <dgm:pt modelId="{FD926E90-4A5D-4F68-89E1-DF55B29D5508}">
      <dgm:prSet phldrT="[Text]"/>
      <dgm:spPr/>
      <dgm:t>
        <a:bodyPr/>
        <a:lstStyle/>
        <a:p>
          <a:r>
            <a:rPr lang="en-US" dirty="0"/>
            <a:t>Destination</a:t>
          </a:r>
          <a:endParaRPr lang="en-IN" dirty="0"/>
        </a:p>
      </dgm:t>
    </dgm:pt>
    <dgm:pt modelId="{3BA23448-C342-45F8-BA67-EAD70FF5040B}" type="parTrans" cxnId="{501A3023-2818-4467-95EF-BEE2631D3CE2}">
      <dgm:prSet/>
      <dgm:spPr/>
      <dgm:t>
        <a:bodyPr/>
        <a:lstStyle/>
        <a:p>
          <a:endParaRPr lang="en-IN"/>
        </a:p>
      </dgm:t>
    </dgm:pt>
    <dgm:pt modelId="{88B8B180-7096-4575-8441-5EE34CB86787}" type="sibTrans" cxnId="{501A3023-2818-4467-95EF-BEE2631D3CE2}">
      <dgm:prSet/>
      <dgm:spPr/>
      <dgm:t>
        <a:bodyPr/>
        <a:lstStyle/>
        <a:p>
          <a:endParaRPr lang="en-IN"/>
        </a:p>
      </dgm:t>
    </dgm:pt>
    <dgm:pt modelId="{FB105B56-3591-416F-89B7-402517C3CB37}">
      <dgm:prSet phldrT="[Text]"/>
      <dgm:spPr/>
      <dgm:t>
        <a:bodyPr/>
        <a:lstStyle/>
        <a:p>
          <a:r>
            <a:rPr lang="en-US" dirty="0"/>
            <a:t>Transmitter</a:t>
          </a:r>
          <a:endParaRPr lang="en-IN" dirty="0"/>
        </a:p>
      </dgm:t>
    </dgm:pt>
    <dgm:pt modelId="{8658BB8C-17BF-4731-B211-7A75B9BF9BD3}" type="parTrans" cxnId="{5CBBF6AC-0019-425D-BB15-0F8D01E64AA4}">
      <dgm:prSet/>
      <dgm:spPr/>
      <dgm:t>
        <a:bodyPr/>
        <a:lstStyle/>
        <a:p>
          <a:endParaRPr lang="en-IN"/>
        </a:p>
      </dgm:t>
    </dgm:pt>
    <dgm:pt modelId="{A0EDF3A1-827C-402F-B2B5-0A7AD570526C}" type="sibTrans" cxnId="{5CBBF6AC-0019-425D-BB15-0F8D01E64AA4}">
      <dgm:prSet/>
      <dgm:spPr/>
      <dgm:t>
        <a:bodyPr/>
        <a:lstStyle/>
        <a:p>
          <a:endParaRPr lang="en-IN"/>
        </a:p>
      </dgm:t>
    </dgm:pt>
    <dgm:pt modelId="{4FDB915C-D586-4339-9AC1-5A1378D53D99}">
      <dgm:prSet phldrT="[Text]"/>
      <dgm:spPr/>
      <dgm:t>
        <a:bodyPr/>
        <a:lstStyle/>
        <a:p>
          <a:r>
            <a:rPr lang="en-US" dirty="0"/>
            <a:t>Transmission System</a:t>
          </a:r>
          <a:endParaRPr lang="en-IN" dirty="0"/>
        </a:p>
      </dgm:t>
    </dgm:pt>
    <dgm:pt modelId="{7060D1E4-95C4-4F2C-BF4E-FC2E7F2DAE8C}" type="parTrans" cxnId="{564BC938-4540-45D1-B352-0D38C0F33371}">
      <dgm:prSet/>
      <dgm:spPr/>
      <dgm:t>
        <a:bodyPr/>
        <a:lstStyle/>
        <a:p>
          <a:endParaRPr lang="en-IN"/>
        </a:p>
      </dgm:t>
    </dgm:pt>
    <dgm:pt modelId="{6FB44550-F5E5-4559-9BAB-B58F5393A01F}" type="sibTrans" cxnId="{564BC938-4540-45D1-B352-0D38C0F33371}">
      <dgm:prSet/>
      <dgm:spPr/>
      <dgm:t>
        <a:bodyPr/>
        <a:lstStyle/>
        <a:p>
          <a:endParaRPr lang="en-IN"/>
        </a:p>
      </dgm:t>
    </dgm:pt>
    <dgm:pt modelId="{F43A70FD-B814-4860-B1DE-90E9836EEC09}">
      <dgm:prSet phldrT="[Text]"/>
      <dgm:spPr/>
      <dgm:t>
        <a:bodyPr/>
        <a:lstStyle/>
        <a:p>
          <a:r>
            <a:rPr lang="en-US" dirty="0"/>
            <a:t>Receiver</a:t>
          </a:r>
          <a:endParaRPr lang="en-IN" dirty="0"/>
        </a:p>
      </dgm:t>
    </dgm:pt>
    <dgm:pt modelId="{74C9AD96-5708-4530-BF19-22BC451E6268}" type="parTrans" cxnId="{1C746A13-39F8-4F8A-9B1F-23278050C5DF}">
      <dgm:prSet/>
      <dgm:spPr/>
      <dgm:t>
        <a:bodyPr/>
        <a:lstStyle/>
        <a:p>
          <a:endParaRPr lang="en-IN"/>
        </a:p>
      </dgm:t>
    </dgm:pt>
    <dgm:pt modelId="{BF5B7E4A-96A8-49BF-B942-7308001839FB}" type="sibTrans" cxnId="{1C746A13-39F8-4F8A-9B1F-23278050C5DF}">
      <dgm:prSet/>
      <dgm:spPr/>
      <dgm:t>
        <a:bodyPr/>
        <a:lstStyle/>
        <a:p>
          <a:endParaRPr lang="en-IN"/>
        </a:p>
      </dgm:t>
    </dgm:pt>
    <dgm:pt modelId="{6328561A-F14D-4BAF-8D90-FC10F999A272}" type="pres">
      <dgm:prSet presAssocID="{39494B7F-B555-41D0-B130-70E17B702355}" presName="Name0" presStyleCnt="0">
        <dgm:presLayoutVars>
          <dgm:dir/>
          <dgm:resizeHandles val="exact"/>
        </dgm:presLayoutVars>
      </dgm:prSet>
      <dgm:spPr/>
    </dgm:pt>
    <dgm:pt modelId="{2F1E3D58-0609-4ABC-8B49-8C8B668A8C14}" type="pres">
      <dgm:prSet presAssocID="{D060CA17-F9AB-4E9C-AB44-0C0146C5FC95}" presName="node" presStyleLbl="node1" presStyleIdx="0" presStyleCnt="5">
        <dgm:presLayoutVars>
          <dgm:bulletEnabled val="1"/>
        </dgm:presLayoutVars>
      </dgm:prSet>
      <dgm:spPr/>
      <dgm:t>
        <a:bodyPr/>
        <a:lstStyle/>
        <a:p>
          <a:endParaRPr lang="en-IN"/>
        </a:p>
      </dgm:t>
    </dgm:pt>
    <dgm:pt modelId="{50935607-3584-4EA7-BB44-216906C2D2D9}" type="pres">
      <dgm:prSet presAssocID="{5ADE6867-234A-4063-A943-EA7EEB3B426C}" presName="sibTrans" presStyleLbl="sibTrans2D1" presStyleIdx="0" presStyleCnt="4"/>
      <dgm:spPr/>
      <dgm:t>
        <a:bodyPr/>
        <a:lstStyle/>
        <a:p>
          <a:endParaRPr lang="en-IN"/>
        </a:p>
      </dgm:t>
    </dgm:pt>
    <dgm:pt modelId="{EDE22814-4D91-4656-A707-724F2822EABE}" type="pres">
      <dgm:prSet presAssocID="{5ADE6867-234A-4063-A943-EA7EEB3B426C}" presName="connectorText" presStyleLbl="sibTrans2D1" presStyleIdx="0" presStyleCnt="4"/>
      <dgm:spPr/>
      <dgm:t>
        <a:bodyPr/>
        <a:lstStyle/>
        <a:p>
          <a:endParaRPr lang="en-IN"/>
        </a:p>
      </dgm:t>
    </dgm:pt>
    <dgm:pt modelId="{D84A6B5E-2CFF-46F0-9D2B-9C50B6ABA6B4}" type="pres">
      <dgm:prSet presAssocID="{FB105B56-3591-416F-89B7-402517C3CB37}" presName="node" presStyleLbl="node1" presStyleIdx="1" presStyleCnt="5">
        <dgm:presLayoutVars>
          <dgm:bulletEnabled val="1"/>
        </dgm:presLayoutVars>
      </dgm:prSet>
      <dgm:spPr/>
      <dgm:t>
        <a:bodyPr/>
        <a:lstStyle/>
        <a:p>
          <a:endParaRPr lang="en-IN"/>
        </a:p>
      </dgm:t>
    </dgm:pt>
    <dgm:pt modelId="{33C4673E-9E2E-4086-826A-605E5C5A238D}" type="pres">
      <dgm:prSet presAssocID="{A0EDF3A1-827C-402F-B2B5-0A7AD570526C}" presName="sibTrans" presStyleLbl="sibTrans2D1" presStyleIdx="1" presStyleCnt="4"/>
      <dgm:spPr/>
      <dgm:t>
        <a:bodyPr/>
        <a:lstStyle/>
        <a:p>
          <a:endParaRPr lang="en-IN"/>
        </a:p>
      </dgm:t>
    </dgm:pt>
    <dgm:pt modelId="{A1B0DCFF-7019-445C-9F4B-52199284ED4D}" type="pres">
      <dgm:prSet presAssocID="{A0EDF3A1-827C-402F-B2B5-0A7AD570526C}" presName="connectorText" presStyleLbl="sibTrans2D1" presStyleIdx="1" presStyleCnt="4"/>
      <dgm:spPr/>
      <dgm:t>
        <a:bodyPr/>
        <a:lstStyle/>
        <a:p>
          <a:endParaRPr lang="en-IN"/>
        </a:p>
      </dgm:t>
    </dgm:pt>
    <dgm:pt modelId="{8354E4A7-227D-4177-AD54-14D1B43DD892}" type="pres">
      <dgm:prSet presAssocID="{4FDB915C-D586-4339-9AC1-5A1378D53D99}" presName="node" presStyleLbl="node1" presStyleIdx="2" presStyleCnt="5">
        <dgm:presLayoutVars>
          <dgm:bulletEnabled val="1"/>
        </dgm:presLayoutVars>
      </dgm:prSet>
      <dgm:spPr/>
      <dgm:t>
        <a:bodyPr/>
        <a:lstStyle/>
        <a:p>
          <a:endParaRPr lang="en-IN"/>
        </a:p>
      </dgm:t>
    </dgm:pt>
    <dgm:pt modelId="{72C055F5-F902-4332-8358-5CF2EDA43D7C}" type="pres">
      <dgm:prSet presAssocID="{6FB44550-F5E5-4559-9BAB-B58F5393A01F}" presName="sibTrans" presStyleLbl="sibTrans2D1" presStyleIdx="2" presStyleCnt="4"/>
      <dgm:spPr/>
      <dgm:t>
        <a:bodyPr/>
        <a:lstStyle/>
        <a:p>
          <a:endParaRPr lang="en-IN"/>
        </a:p>
      </dgm:t>
    </dgm:pt>
    <dgm:pt modelId="{57181C9E-A952-4707-9498-9C7933807B6B}" type="pres">
      <dgm:prSet presAssocID="{6FB44550-F5E5-4559-9BAB-B58F5393A01F}" presName="connectorText" presStyleLbl="sibTrans2D1" presStyleIdx="2" presStyleCnt="4"/>
      <dgm:spPr/>
      <dgm:t>
        <a:bodyPr/>
        <a:lstStyle/>
        <a:p>
          <a:endParaRPr lang="en-IN"/>
        </a:p>
      </dgm:t>
    </dgm:pt>
    <dgm:pt modelId="{54E602DE-E9A9-45B9-8FC1-D3002355FDF9}" type="pres">
      <dgm:prSet presAssocID="{F43A70FD-B814-4860-B1DE-90E9836EEC09}" presName="node" presStyleLbl="node1" presStyleIdx="3" presStyleCnt="5">
        <dgm:presLayoutVars>
          <dgm:bulletEnabled val="1"/>
        </dgm:presLayoutVars>
      </dgm:prSet>
      <dgm:spPr/>
      <dgm:t>
        <a:bodyPr/>
        <a:lstStyle/>
        <a:p>
          <a:endParaRPr lang="en-IN"/>
        </a:p>
      </dgm:t>
    </dgm:pt>
    <dgm:pt modelId="{88353DAF-C03B-46E6-86C1-79290D83B680}" type="pres">
      <dgm:prSet presAssocID="{BF5B7E4A-96A8-49BF-B942-7308001839FB}" presName="sibTrans" presStyleLbl="sibTrans2D1" presStyleIdx="3" presStyleCnt="4"/>
      <dgm:spPr/>
      <dgm:t>
        <a:bodyPr/>
        <a:lstStyle/>
        <a:p>
          <a:endParaRPr lang="en-IN"/>
        </a:p>
      </dgm:t>
    </dgm:pt>
    <dgm:pt modelId="{B37212A4-81B5-47DB-9C5A-93493D714E61}" type="pres">
      <dgm:prSet presAssocID="{BF5B7E4A-96A8-49BF-B942-7308001839FB}" presName="connectorText" presStyleLbl="sibTrans2D1" presStyleIdx="3" presStyleCnt="4"/>
      <dgm:spPr/>
      <dgm:t>
        <a:bodyPr/>
        <a:lstStyle/>
        <a:p>
          <a:endParaRPr lang="en-IN"/>
        </a:p>
      </dgm:t>
    </dgm:pt>
    <dgm:pt modelId="{8E73B0C0-FF51-48D8-B97F-8CF32806F970}" type="pres">
      <dgm:prSet presAssocID="{FD926E90-4A5D-4F68-89E1-DF55B29D5508}" presName="node" presStyleLbl="node1" presStyleIdx="4" presStyleCnt="5">
        <dgm:presLayoutVars>
          <dgm:bulletEnabled val="1"/>
        </dgm:presLayoutVars>
      </dgm:prSet>
      <dgm:spPr/>
      <dgm:t>
        <a:bodyPr/>
        <a:lstStyle/>
        <a:p>
          <a:endParaRPr lang="en-IN"/>
        </a:p>
      </dgm:t>
    </dgm:pt>
  </dgm:ptLst>
  <dgm:cxnLst>
    <dgm:cxn modelId="{86084697-C370-4EC2-9C0E-C25C61F6BA30}" type="presOf" srcId="{6FB44550-F5E5-4559-9BAB-B58F5393A01F}" destId="{57181C9E-A952-4707-9498-9C7933807B6B}" srcOrd="1" destOrd="0" presId="urn:microsoft.com/office/officeart/2005/8/layout/process1"/>
    <dgm:cxn modelId="{1C746A13-39F8-4F8A-9B1F-23278050C5DF}" srcId="{39494B7F-B555-41D0-B130-70E17B702355}" destId="{F43A70FD-B814-4860-B1DE-90E9836EEC09}" srcOrd="3" destOrd="0" parTransId="{74C9AD96-5708-4530-BF19-22BC451E6268}" sibTransId="{BF5B7E4A-96A8-49BF-B942-7308001839FB}"/>
    <dgm:cxn modelId="{501A3023-2818-4467-95EF-BEE2631D3CE2}" srcId="{39494B7F-B555-41D0-B130-70E17B702355}" destId="{FD926E90-4A5D-4F68-89E1-DF55B29D5508}" srcOrd="4" destOrd="0" parTransId="{3BA23448-C342-45F8-BA67-EAD70FF5040B}" sibTransId="{88B8B180-7096-4575-8441-5EE34CB86787}"/>
    <dgm:cxn modelId="{E9C3E07B-62A7-4A5C-B9C2-452A4EE9E115}" type="presOf" srcId="{A0EDF3A1-827C-402F-B2B5-0A7AD570526C}" destId="{33C4673E-9E2E-4086-826A-605E5C5A238D}" srcOrd="0" destOrd="0" presId="urn:microsoft.com/office/officeart/2005/8/layout/process1"/>
    <dgm:cxn modelId="{7A97B96D-4532-4028-A39C-A425D8CDB72A}" type="presOf" srcId="{5ADE6867-234A-4063-A943-EA7EEB3B426C}" destId="{50935607-3584-4EA7-BB44-216906C2D2D9}" srcOrd="0" destOrd="0" presId="urn:microsoft.com/office/officeart/2005/8/layout/process1"/>
    <dgm:cxn modelId="{95B96974-6D8F-48E5-A3F1-09C2D27353DC}" type="presOf" srcId="{D060CA17-F9AB-4E9C-AB44-0C0146C5FC95}" destId="{2F1E3D58-0609-4ABC-8B49-8C8B668A8C14}" srcOrd="0" destOrd="0" presId="urn:microsoft.com/office/officeart/2005/8/layout/process1"/>
    <dgm:cxn modelId="{F271D4CA-B0D9-4D92-AE22-F7FE32545C60}" type="presOf" srcId="{A0EDF3A1-827C-402F-B2B5-0A7AD570526C}" destId="{A1B0DCFF-7019-445C-9F4B-52199284ED4D}" srcOrd="1" destOrd="0" presId="urn:microsoft.com/office/officeart/2005/8/layout/process1"/>
    <dgm:cxn modelId="{69D483B7-FB2A-4841-8146-8DD145D8D891}" type="presOf" srcId="{39494B7F-B555-41D0-B130-70E17B702355}" destId="{6328561A-F14D-4BAF-8D90-FC10F999A272}" srcOrd="0" destOrd="0" presId="urn:microsoft.com/office/officeart/2005/8/layout/process1"/>
    <dgm:cxn modelId="{043BCD87-A1FD-4A3F-855B-ACCADE60BCC6}" type="presOf" srcId="{6FB44550-F5E5-4559-9BAB-B58F5393A01F}" destId="{72C055F5-F902-4332-8358-5CF2EDA43D7C}" srcOrd="0" destOrd="0" presId="urn:microsoft.com/office/officeart/2005/8/layout/process1"/>
    <dgm:cxn modelId="{E4CED7CD-7A13-4CAA-9CA5-FC08D4061D38}" type="presOf" srcId="{BF5B7E4A-96A8-49BF-B942-7308001839FB}" destId="{88353DAF-C03B-46E6-86C1-79290D83B680}" srcOrd="0" destOrd="0" presId="urn:microsoft.com/office/officeart/2005/8/layout/process1"/>
    <dgm:cxn modelId="{C82E55EA-820D-4D66-9634-02417F8C95FD}" type="presOf" srcId="{5ADE6867-234A-4063-A943-EA7EEB3B426C}" destId="{EDE22814-4D91-4656-A707-724F2822EABE}" srcOrd="1" destOrd="0" presId="urn:microsoft.com/office/officeart/2005/8/layout/process1"/>
    <dgm:cxn modelId="{296E0080-36DD-4C48-B41D-FCB03ED47696}" type="presOf" srcId="{BF5B7E4A-96A8-49BF-B942-7308001839FB}" destId="{B37212A4-81B5-47DB-9C5A-93493D714E61}" srcOrd="1" destOrd="0" presId="urn:microsoft.com/office/officeart/2005/8/layout/process1"/>
    <dgm:cxn modelId="{6072F668-7D32-42FB-B87B-77E7256DC20D}" srcId="{39494B7F-B555-41D0-B130-70E17B702355}" destId="{D060CA17-F9AB-4E9C-AB44-0C0146C5FC95}" srcOrd="0" destOrd="0" parTransId="{CE55266B-EA95-435D-8736-FED00412E015}" sibTransId="{5ADE6867-234A-4063-A943-EA7EEB3B426C}"/>
    <dgm:cxn modelId="{E008B3DA-DB94-4B9D-9828-B118E964C0C2}" type="presOf" srcId="{F43A70FD-B814-4860-B1DE-90E9836EEC09}" destId="{54E602DE-E9A9-45B9-8FC1-D3002355FDF9}" srcOrd="0" destOrd="0" presId="urn:microsoft.com/office/officeart/2005/8/layout/process1"/>
    <dgm:cxn modelId="{5CBBF6AC-0019-425D-BB15-0F8D01E64AA4}" srcId="{39494B7F-B555-41D0-B130-70E17B702355}" destId="{FB105B56-3591-416F-89B7-402517C3CB37}" srcOrd="1" destOrd="0" parTransId="{8658BB8C-17BF-4731-B211-7A75B9BF9BD3}" sibTransId="{A0EDF3A1-827C-402F-B2B5-0A7AD570526C}"/>
    <dgm:cxn modelId="{97207135-C235-4651-B19B-E141C0098A27}" type="presOf" srcId="{FB105B56-3591-416F-89B7-402517C3CB37}" destId="{D84A6B5E-2CFF-46F0-9D2B-9C50B6ABA6B4}" srcOrd="0" destOrd="0" presId="urn:microsoft.com/office/officeart/2005/8/layout/process1"/>
    <dgm:cxn modelId="{389EFE13-720F-4699-923B-3152BF59B6DB}" type="presOf" srcId="{FD926E90-4A5D-4F68-89E1-DF55B29D5508}" destId="{8E73B0C0-FF51-48D8-B97F-8CF32806F970}" srcOrd="0" destOrd="0" presId="urn:microsoft.com/office/officeart/2005/8/layout/process1"/>
    <dgm:cxn modelId="{564BC938-4540-45D1-B352-0D38C0F33371}" srcId="{39494B7F-B555-41D0-B130-70E17B702355}" destId="{4FDB915C-D586-4339-9AC1-5A1378D53D99}" srcOrd="2" destOrd="0" parTransId="{7060D1E4-95C4-4F2C-BF4E-FC2E7F2DAE8C}" sibTransId="{6FB44550-F5E5-4559-9BAB-B58F5393A01F}"/>
    <dgm:cxn modelId="{6EFB8B42-D399-4698-BEDE-255CEF25044C}" type="presOf" srcId="{4FDB915C-D586-4339-9AC1-5A1378D53D99}" destId="{8354E4A7-227D-4177-AD54-14D1B43DD892}" srcOrd="0" destOrd="0" presId="urn:microsoft.com/office/officeart/2005/8/layout/process1"/>
    <dgm:cxn modelId="{585F4D35-8E6B-4299-9AAE-64A63FA0F1FC}" type="presParOf" srcId="{6328561A-F14D-4BAF-8D90-FC10F999A272}" destId="{2F1E3D58-0609-4ABC-8B49-8C8B668A8C14}" srcOrd="0" destOrd="0" presId="urn:microsoft.com/office/officeart/2005/8/layout/process1"/>
    <dgm:cxn modelId="{B75113CB-0895-4BD2-BCCA-EE833F2C8B3D}" type="presParOf" srcId="{6328561A-F14D-4BAF-8D90-FC10F999A272}" destId="{50935607-3584-4EA7-BB44-216906C2D2D9}" srcOrd="1" destOrd="0" presId="urn:microsoft.com/office/officeart/2005/8/layout/process1"/>
    <dgm:cxn modelId="{B5700C87-16A0-4759-9A28-60689815938F}" type="presParOf" srcId="{50935607-3584-4EA7-BB44-216906C2D2D9}" destId="{EDE22814-4D91-4656-A707-724F2822EABE}" srcOrd="0" destOrd="0" presId="urn:microsoft.com/office/officeart/2005/8/layout/process1"/>
    <dgm:cxn modelId="{B8FADF04-D8F7-4121-9C71-41559CDDBA9A}" type="presParOf" srcId="{6328561A-F14D-4BAF-8D90-FC10F999A272}" destId="{D84A6B5E-2CFF-46F0-9D2B-9C50B6ABA6B4}" srcOrd="2" destOrd="0" presId="urn:microsoft.com/office/officeart/2005/8/layout/process1"/>
    <dgm:cxn modelId="{58DC3270-AE18-4D3E-A269-7BE533F77795}" type="presParOf" srcId="{6328561A-F14D-4BAF-8D90-FC10F999A272}" destId="{33C4673E-9E2E-4086-826A-605E5C5A238D}" srcOrd="3" destOrd="0" presId="urn:microsoft.com/office/officeart/2005/8/layout/process1"/>
    <dgm:cxn modelId="{6C15CA78-2BD9-46A0-8ADB-FD7BF70785D0}" type="presParOf" srcId="{33C4673E-9E2E-4086-826A-605E5C5A238D}" destId="{A1B0DCFF-7019-445C-9F4B-52199284ED4D}" srcOrd="0" destOrd="0" presId="urn:microsoft.com/office/officeart/2005/8/layout/process1"/>
    <dgm:cxn modelId="{3A3C42C6-1FD3-439E-90EA-B7CD35EBD20D}" type="presParOf" srcId="{6328561A-F14D-4BAF-8D90-FC10F999A272}" destId="{8354E4A7-227D-4177-AD54-14D1B43DD892}" srcOrd="4" destOrd="0" presId="urn:microsoft.com/office/officeart/2005/8/layout/process1"/>
    <dgm:cxn modelId="{4AB8EDA8-8259-479F-9A74-8546FFD6F99D}" type="presParOf" srcId="{6328561A-F14D-4BAF-8D90-FC10F999A272}" destId="{72C055F5-F902-4332-8358-5CF2EDA43D7C}" srcOrd="5" destOrd="0" presId="urn:microsoft.com/office/officeart/2005/8/layout/process1"/>
    <dgm:cxn modelId="{4E2B85FE-26E4-43BC-A6A7-C43451AE6843}" type="presParOf" srcId="{72C055F5-F902-4332-8358-5CF2EDA43D7C}" destId="{57181C9E-A952-4707-9498-9C7933807B6B}" srcOrd="0" destOrd="0" presId="urn:microsoft.com/office/officeart/2005/8/layout/process1"/>
    <dgm:cxn modelId="{C6993408-8A9B-4972-86E7-25EBAE38A50F}" type="presParOf" srcId="{6328561A-F14D-4BAF-8D90-FC10F999A272}" destId="{54E602DE-E9A9-45B9-8FC1-D3002355FDF9}" srcOrd="6" destOrd="0" presId="urn:microsoft.com/office/officeart/2005/8/layout/process1"/>
    <dgm:cxn modelId="{C377253C-13A0-4E1B-9998-964EA7B39215}" type="presParOf" srcId="{6328561A-F14D-4BAF-8D90-FC10F999A272}" destId="{88353DAF-C03B-46E6-86C1-79290D83B680}" srcOrd="7" destOrd="0" presId="urn:microsoft.com/office/officeart/2005/8/layout/process1"/>
    <dgm:cxn modelId="{CDF86539-9D30-46EC-858D-73CDCC887465}" type="presParOf" srcId="{88353DAF-C03B-46E6-86C1-79290D83B680}" destId="{B37212A4-81B5-47DB-9C5A-93493D714E61}" srcOrd="0" destOrd="0" presId="urn:microsoft.com/office/officeart/2005/8/layout/process1"/>
    <dgm:cxn modelId="{50DF46E6-591F-4DFF-8F10-2DAA029CE94C}" type="presParOf" srcId="{6328561A-F14D-4BAF-8D90-FC10F999A272}" destId="{8E73B0C0-FF51-48D8-B97F-8CF32806F970}"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565707-F357-4D00-932B-A9F02962B17E}"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IN"/>
        </a:p>
      </dgm:t>
    </dgm:pt>
    <dgm:pt modelId="{C95A8928-0C1F-4EB2-9607-AA1A3C906630}">
      <dgm:prSet phldrT="[Text]"/>
      <dgm:spPr/>
      <dgm:t>
        <a:bodyPr/>
        <a:lstStyle/>
        <a:p>
          <a:r>
            <a:rPr lang="en-US" dirty="0">
              <a:latin typeface="Cambria" panose="02040503050406030204" pitchFamily="18" charset="0"/>
              <a:ea typeface="Cambria" panose="02040503050406030204" pitchFamily="18" charset="0"/>
            </a:rPr>
            <a:t>Based on Geographical Area Covered</a:t>
          </a:r>
          <a:endParaRPr lang="en-IN" dirty="0">
            <a:latin typeface="Cambria" panose="02040503050406030204" pitchFamily="18" charset="0"/>
            <a:ea typeface="Cambria" panose="02040503050406030204" pitchFamily="18" charset="0"/>
          </a:endParaRPr>
        </a:p>
      </dgm:t>
    </dgm:pt>
    <dgm:pt modelId="{BC0C59DB-38E9-43E4-9994-72D4AC8D6168}" type="par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5FF128B4-8FB4-4692-9880-02F9208C098E}" type="sib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A614DF24-70B8-4DCE-B088-6AD367C271BE}">
      <dgm:prSet phldrT="[Text]"/>
      <dgm:spPr/>
      <dgm:t>
        <a:bodyPr/>
        <a:lstStyle/>
        <a:p>
          <a:r>
            <a:rPr lang="en-US" dirty="0">
              <a:latin typeface="Cambria" panose="02040503050406030204" pitchFamily="18" charset="0"/>
              <a:ea typeface="Cambria" panose="02040503050406030204" pitchFamily="18" charset="0"/>
            </a:rPr>
            <a:t>LAN</a:t>
          </a:r>
          <a:endParaRPr lang="en-IN" dirty="0">
            <a:latin typeface="Cambria" panose="02040503050406030204" pitchFamily="18" charset="0"/>
            <a:ea typeface="Cambria" panose="02040503050406030204" pitchFamily="18" charset="0"/>
          </a:endParaRPr>
        </a:p>
      </dgm:t>
    </dgm:pt>
    <dgm:pt modelId="{4990C6D1-93B5-45F1-82C4-EDC7FB029575}" type="par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487B75A0-5F87-4A4B-80B1-45251886175D}" type="sib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DEAC962E-9A2D-40E5-8A25-A189EE39B9D9}">
      <dgm:prSet phldrT="[Text]"/>
      <dgm:spPr/>
      <dgm:t>
        <a:bodyPr/>
        <a:lstStyle/>
        <a:p>
          <a:r>
            <a:rPr lang="en-US" dirty="0">
              <a:latin typeface="Cambria" panose="02040503050406030204" pitchFamily="18" charset="0"/>
              <a:ea typeface="Cambria" panose="02040503050406030204" pitchFamily="18" charset="0"/>
            </a:rPr>
            <a:t>WAN</a:t>
          </a:r>
          <a:endParaRPr lang="en-IN" dirty="0">
            <a:latin typeface="Cambria" panose="02040503050406030204" pitchFamily="18" charset="0"/>
            <a:ea typeface="Cambria" panose="02040503050406030204" pitchFamily="18" charset="0"/>
          </a:endParaRPr>
        </a:p>
      </dgm:t>
    </dgm:pt>
    <dgm:pt modelId="{D9044CE1-54AD-45F3-8BB0-26A7F7F69FD1}" type="par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FE838ABE-21F8-42FD-BDF7-7B205990F979}" type="sib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534A7AC8-0466-4A4E-94CC-6383170FDB8B}">
      <dgm:prSet phldrT="[Text]"/>
      <dgm:spPr/>
      <dgm:t>
        <a:bodyPr/>
        <a:lstStyle/>
        <a:p>
          <a:r>
            <a:rPr lang="en-US" dirty="0">
              <a:latin typeface="Cambria" panose="02040503050406030204" pitchFamily="18" charset="0"/>
              <a:ea typeface="Cambria" panose="02040503050406030204" pitchFamily="18" charset="0"/>
            </a:rPr>
            <a:t>Based on Architecture</a:t>
          </a:r>
          <a:endParaRPr lang="en-IN" dirty="0">
            <a:latin typeface="Cambria" panose="02040503050406030204" pitchFamily="18" charset="0"/>
            <a:ea typeface="Cambria" panose="02040503050406030204" pitchFamily="18" charset="0"/>
          </a:endParaRPr>
        </a:p>
      </dgm:t>
    </dgm:pt>
    <dgm:pt modelId="{C8ACB31C-C9B3-47AE-87EE-704DD8733657}" type="par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3192205A-88F8-4E11-ADCE-27C553DBAD5B}" type="sib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77770AF9-17B4-4253-8A31-B15DEA40B04C}">
      <dgm:prSet phldrT="[Text]"/>
      <dgm:spPr/>
      <dgm:t>
        <a:bodyPr/>
        <a:lstStyle/>
        <a:p>
          <a:r>
            <a:rPr lang="en-US" dirty="0">
              <a:latin typeface="Cambria" panose="02040503050406030204" pitchFamily="18" charset="0"/>
              <a:ea typeface="Cambria" panose="02040503050406030204" pitchFamily="18" charset="0"/>
            </a:rPr>
            <a:t>Bus Topology</a:t>
          </a:r>
          <a:endParaRPr lang="en-IN" dirty="0">
            <a:latin typeface="Cambria" panose="02040503050406030204" pitchFamily="18" charset="0"/>
            <a:ea typeface="Cambria" panose="02040503050406030204" pitchFamily="18" charset="0"/>
          </a:endParaRPr>
        </a:p>
      </dgm:t>
    </dgm:pt>
    <dgm:pt modelId="{17DA1E5D-91E1-4682-97D6-DA0EA2BE3277}" type="par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C3DC9745-4039-45FB-9DD8-B013D1A940C9}" type="sib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8F72B96D-6C73-4228-9575-F777E7F5D645}">
      <dgm:prSet phldrT="[Text]"/>
      <dgm:spPr/>
      <dgm:t>
        <a:bodyPr/>
        <a:lstStyle/>
        <a:p>
          <a:r>
            <a:rPr lang="en-US" dirty="0">
              <a:latin typeface="Cambria" panose="02040503050406030204" pitchFamily="18" charset="0"/>
              <a:ea typeface="Cambria" panose="02040503050406030204" pitchFamily="18" charset="0"/>
            </a:rPr>
            <a:t>Star Topology</a:t>
          </a:r>
          <a:endParaRPr lang="en-IN" dirty="0">
            <a:latin typeface="Cambria" panose="02040503050406030204" pitchFamily="18" charset="0"/>
            <a:ea typeface="Cambria" panose="02040503050406030204" pitchFamily="18" charset="0"/>
          </a:endParaRPr>
        </a:p>
      </dgm:t>
    </dgm:pt>
    <dgm:pt modelId="{6125FF18-6654-4BEF-8121-CB06B4FC61E3}" type="par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99517960-FD5E-41CB-BC8E-03C8C7B3670C}" type="sib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2B46FDF0-3F2B-48A9-AA50-4B95D13CA396}">
      <dgm:prSet phldrT="[Text]"/>
      <dgm:spPr/>
      <dgm:t>
        <a:bodyPr/>
        <a:lstStyle/>
        <a:p>
          <a:r>
            <a:rPr lang="en-US" dirty="0">
              <a:latin typeface="Cambria" panose="02040503050406030204" pitchFamily="18" charset="0"/>
              <a:ea typeface="Cambria" panose="02040503050406030204" pitchFamily="18" charset="0"/>
            </a:rPr>
            <a:t>MAN</a:t>
          </a:r>
          <a:endParaRPr lang="en-IN" dirty="0">
            <a:latin typeface="Cambria" panose="02040503050406030204" pitchFamily="18" charset="0"/>
            <a:ea typeface="Cambria" panose="02040503050406030204" pitchFamily="18" charset="0"/>
          </a:endParaRPr>
        </a:p>
      </dgm:t>
    </dgm:pt>
    <dgm:pt modelId="{6A657A05-1559-4702-9700-66070418F70D}" type="par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3D51FD-7BEE-4EE9-9B40-07741D5B250A}" type="sib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DD30A9-B12F-4F7B-A0FF-148E4D405934}">
      <dgm:prSet phldrT="[Text]"/>
      <dgm:spPr/>
      <dgm:t>
        <a:bodyPr/>
        <a:lstStyle/>
        <a:p>
          <a:r>
            <a:rPr lang="en-US" dirty="0">
              <a:latin typeface="Cambria" panose="02040503050406030204" pitchFamily="18" charset="0"/>
              <a:ea typeface="Cambria" panose="02040503050406030204" pitchFamily="18" charset="0"/>
            </a:rPr>
            <a:t>Ring Topology</a:t>
          </a:r>
          <a:endParaRPr lang="en-IN" dirty="0">
            <a:latin typeface="Cambria" panose="02040503050406030204" pitchFamily="18" charset="0"/>
            <a:ea typeface="Cambria" panose="02040503050406030204" pitchFamily="18" charset="0"/>
          </a:endParaRPr>
        </a:p>
      </dgm:t>
    </dgm:pt>
    <dgm:pt modelId="{2CBAB7D8-0669-403C-95F1-06C0D66F5898}" type="par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215F7607-D54C-43CE-BDEC-7369F6CC862E}" type="sib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4B0E3EB1-DA91-4694-8852-EDC476500259}">
      <dgm:prSet phldrT="[Text]"/>
      <dgm:spPr/>
      <dgm:t>
        <a:bodyPr/>
        <a:lstStyle/>
        <a:p>
          <a:r>
            <a:rPr lang="en-US" dirty="0">
              <a:latin typeface="Cambria" panose="02040503050406030204" pitchFamily="18" charset="0"/>
              <a:ea typeface="Cambria" panose="02040503050406030204" pitchFamily="18" charset="0"/>
            </a:rPr>
            <a:t>Tree Topology</a:t>
          </a:r>
          <a:endParaRPr lang="en-IN" dirty="0">
            <a:latin typeface="Cambria" panose="02040503050406030204" pitchFamily="18" charset="0"/>
            <a:ea typeface="Cambria" panose="02040503050406030204" pitchFamily="18" charset="0"/>
          </a:endParaRPr>
        </a:p>
      </dgm:t>
    </dgm:pt>
    <dgm:pt modelId="{FF212D77-2CAE-4252-9286-3A2F6197BFEC}" type="par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C08A8529-3161-4F2E-ADDC-7B6A6EA31C67}" type="sib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E33A5E94-006C-4553-A7EE-99B8F2CD3C44}">
      <dgm:prSet phldrT="[Text]"/>
      <dgm:spPr/>
      <dgm:t>
        <a:bodyPr/>
        <a:lstStyle/>
        <a:p>
          <a:r>
            <a:rPr lang="en-US" dirty="0">
              <a:latin typeface="Cambria" panose="02040503050406030204" pitchFamily="18" charset="0"/>
              <a:ea typeface="Cambria" panose="02040503050406030204" pitchFamily="18" charset="0"/>
            </a:rPr>
            <a:t>Mesh Topology</a:t>
          </a:r>
          <a:endParaRPr lang="en-IN" dirty="0">
            <a:latin typeface="Cambria" panose="02040503050406030204" pitchFamily="18" charset="0"/>
            <a:ea typeface="Cambria" panose="02040503050406030204" pitchFamily="18" charset="0"/>
          </a:endParaRPr>
        </a:p>
      </dgm:t>
    </dgm:pt>
    <dgm:pt modelId="{EA3320C2-67AB-4D64-A93B-628584278CB3}" type="par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27CF6E41-E237-40ED-A277-120C6E0672AA}" type="sib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35977057-A5B8-4CFB-8158-14A3AC52C614}">
      <dgm:prSet phldrT="[Text]"/>
      <dgm:spPr/>
      <dgm:t>
        <a:bodyPr/>
        <a:lstStyle/>
        <a:p>
          <a:r>
            <a:rPr lang="en-US" dirty="0">
              <a:latin typeface="Cambria" panose="02040503050406030204" pitchFamily="18" charset="0"/>
              <a:ea typeface="Cambria" panose="02040503050406030204" pitchFamily="18" charset="0"/>
            </a:rPr>
            <a:t>Hybrid Topology</a:t>
          </a:r>
          <a:endParaRPr lang="en-IN" dirty="0">
            <a:latin typeface="Cambria" panose="02040503050406030204" pitchFamily="18" charset="0"/>
            <a:ea typeface="Cambria" panose="02040503050406030204" pitchFamily="18" charset="0"/>
          </a:endParaRPr>
        </a:p>
      </dgm:t>
    </dgm:pt>
    <dgm:pt modelId="{D51214CC-3D5E-45C5-A2A4-2AE95F7A0FF3}" type="par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62D3F349-F67F-4FED-8189-08E55F9887C2}" type="sib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258292CC-4B27-4E53-A437-56C32C8D3C7C}" type="pres">
      <dgm:prSet presAssocID="{D4565707-F357-4D00-932B-A9F02962B17E}" presName="diagram" presStyleCnt="0">
        <dgm:presLayoutVars>
          <dgm:chPref val="1"/>
          <dgm:dir/>
          <dgm:animOne val="branch"/>
          <dgm:animLvl val="lvl"/>
          <dgm:resizeHandles/>
        </dgm:presLayoutVars>
      </dgm:prSet>
      <dgm:spPr/>
      <dgm:t>
        <a:bodyPr/>
        <a:lstStyle/>
        <a:p>
          <a:endParaRPr lang="en-IN"/>
        </a:p>
      </dgm:t>
    </dgm:pt>
    <dgm:pt modelId="{E86B5B8B-DB58-431B-BE28-FE91DCE55698}" type="pres">
      <dgm:prSet presAssocID="{C95A8928-0C1F-4EB2-9607-AA1A3C906630}" presName="root" presStyleCnt="0"/>
      <dgm:spPr/>
    </dgm:pt>
    <dgm:pt modelId="{78FB8E28-D7D8-4BA2-909E-D38B83D13AA8}" type="pres">
      <dgm:prSet presAssocID="{C95A8928-0C1F-4EB2-9607-AA1A3C906630}" presName="rootComposite" presStyleCnt="0"/>
      <dgm:spPr/>
    </dgm:pt>
    <dgm:pt modelId="{8DBA36FA-01F2-4106-880E-556418DB46A6}" type="pres">
      <dgm:prSet presAssocID="{C95A8928-0C1F-4EB2-9607-AA1A3C906630}" presName="rootText" presStyleLbl="node1" presStyleIdx="0" presStyleCnt="2"/>
      <dgm:spPr/>
      <dgm:t>
        <a:bodyPr/>
        <a:lstStyle/>
        <a:p>
          <a:endParaRPr lang="en-IN"/>
        </a:p>
      </dgm:t>
    </dgm:pt>
    <dgm:pt modelId="{6B7A6011-1F76-428F-B529-CD9C30330B00}" type="pres">
      <dgm:prSet presAssocID="{C95A8928-0C1F-4EB2-9607-AA1A3C906630}" presName="rootConnector" presStyleLbl="node1" presStyleIdx="0" presStyleCnt="2"/>
      <dgm:spPr/>
      <dgm:t>
        <a:bodyPr/>
        <a:lstStyle/>
        <a:p>
          <a:endParaRPr lang="en-IN"/>
        </a:p>
      </dgm:t>
    </dgm:pt>
    <dgm:pt modelId="{B685962F-7728-4E06-B280-A35C8D388EEC}" type="pres">
      <dgm:prSet presAssocID="{C95A8928-0C1F-4EB2-9607-AA1A3C906630}" presName="childShape" presStyleCnt="0"/>
      <dgm:spPr/>
    </dgm:pt>
    <dgm:pt modelId="{368482AD-2765-418C-89DE-AC8AA458D6EF}" type="pres">
      <dgm:prSet presAssocID="{4990C6D1-93B5-45F1-82C4-EDC7FB029575}" presName="Name13" presStyleLbl="parChTrans1D2" presStyleIdx="0" presStyleCnt="9"/>
      <dgm:spPr/>
      <dgm:t>
        <a:bodyPr/>
        <a:lstStyle/>
        <a:p>
          <a:endParaRPr lang="en-IN"/>
        </a:p>
      </dgm:t>
    </dgm:pt>
    <dgm:pt modelId="{13675E23-A9E7-408F-B3E6-F406DE02A9A7}" type="pres">
      <dgm:prSet presAssocID="{A614DF24-70B8-4DCE-B088-6AD367C271BE}" presName="childText" presStyleLbl="bgAcc1" presStyleIdx="0" presStyleCnt="9">
        <dgm:presLayoutVars>
          <dgm:bulletEnabled val="1"/>
        </dgm:presLayoutVars>
      </dgm:prSet>
      <dgm:spPr/>
      <dgm:t>
        <a:bodyPr/>
        <a:lstStyle/>
        <a:p>
          <a:endParaRPr lang="en-IN"/>
        </a:p>
      </dgm:t>
    </dgm:pt>
    <dgm:pt modelId="{13479644-F66E-484E-9AF9-89A07F6A77D5}" type="pres">
      <dgm:prSet presAssocID="{6A657A05-1559-4702-9700-66070418F70D}" presName="Name13" presStyleLbl="parChTrans1D2" presStyleIdx="1" presStyleCnt="9"/>
      <dgm:spPr/>
      <dgm:t>
        <a:bodyPr/>
        <a:lstStyle/>
        <a:p>
          <a:endParaRPr lang="en-IN"/>
        </a:p>
      </dgm:t>
    </dgm:pt>
    <dgm:pt modelId="{F3057D12-3B10-4FF8-B83D-144C99B2BC90}" type="pres">
      <dgm:prSet presAssocID="{2B46FDF0-3F2B-48A9-AA50-4B95D13CA396}" presName="childText" presStyleLbl="bgAcc1" presStyleIdx="1" presStyleCnt="9">
        <dgm:presLayoutVars>
          <dgm:bulletEnabled val="1"/>
        </dgm:presLayoutVars>
      </dgm:prSet>
      <dgm:spPr/>
      <dgm:t>
        <a:bodyPr/>
        <a:lstStyle/>
        <a:p>
          <a:endParaRPr lang="en-IN"/>
        </a:p>
      </dgm:t>
    </dgm:pt>
    <dgm:pt modelId="{BACF0BA7-A834-46CE-A178-C39E5216F42E}" type="pres">
      <dgm:prSet presAssocID="{D9044CE1-54AD-45F3-8BB0-26A7F7F69FD1}" presName="Name13" presStyleLbl="parChTrans1D2" presStyleIdx="2" presStyleCnt="9"/>
      <dgm:spPr/>
      <dgm:t>
        <a:bodyPr/>
        <a:lstStyle/>
        <a:p>
          <a:endParaRPr lang="en-IN"/>
        </a:p>
      </dgm:t>
    </dgm:pt>
    <dgm:pt modelId="{60A0666E-6C5E-4B36-8340-AB18B46BAA78}" type="pres">
      <dgm:prSet presAssocID="{DEAC962E-9A2D-40E5-8A25-A189EE39B9D9}" presName="childText" presStyleLbl="bgAcc1" presStyleIdx="2" presStyleCnt="9">
        <dgm:presLayoutVars>
          <dgm:bulletEnabled val="1"/>
        </dgm:presLayoutVars>
      </dgm:prSet>
      <dgm:spPr/>
      <dgm:t>
        <a:bodyPr/>
        <a:lstStyle/>
        <a:p>
          <a:endParaRPr lang="en-IN"/>
        </a:p>
      </dgm:t>
    </dgm:pt>
    <dgm:pt modelId="{F68737A4-6477-4463-97B1-B6171D00C2FB}" type="pres">
      <dgm:prSet presAssocID="{534A7AC8-0466-4A4E-94CC-6383170FDB8B}" presName="root" presStyleCnt="0"/>
      <dgm:spPr/>
    </dgm:pt>
    <dgm:pt modelId="{9B7ABCCE-A98D-414F-AC40-27AA8834FECE}" type="pres">
      <dgm:prSet presAssocID="{534A7AC8-0466-4A4E-94CC-6383170FDB8B}" presName="rootComposite" presStyleCnt="0"/>
      <dgm:spPr/>
    </dgm:pt>
    <dgm:pt modelId="{4E9ABE9B-7820-4096-825D-C59EF2A35447}" type="pres">
      <dgm:prSet presAssocID="{534A7AC8-0466-4A4E-94CC-6383170FDB8B}" presName="rootText" presStyleLbl="node1" presStyleIdx="1" presStyleCnt="2"/>
      <dgm:spPr/>
      <dgm:t>
        <a:bodyPr/>
        <a:lstStyle/>
        <a:p>
          <a:endParaRPr lang="en-IN"/>
        </a:p>
      </dgm:t>
    </dgm:pt>
    <dgm:pt modelId="{A58D5AED-2D9B-4D78-A6EC-2FD514A8B54F}" type="pres">
      <dgm:prSet presAssocID="{534A7AC8-0466-4A4E-94CC-6383170FDB8B}" presName="rootConnector" presStyleLbl="node1" presStyleIdx="1" presStyleCnt="2"/>
      <dgm:spPr/>
      <dgm:t>
        <a:bodyPr/>
        <a:lstStyle/>
        <a:p>
          <a:endParaRPr lang="en-IN"/>
        </a:p>
      </dgm:t>
    </dgm:pt>
    <dgm:pt modelId="{719A8AAF-4AC1-4E50-8409-D95C380B4DF1}" type="pres">
      <dgm:prSet presAssocID="{534A7AC8-0466-4A4E-94CC-6383170FDB8B}" presName="childShape" presStyleCnt="0"/>
      <dgm:spPr/>
    </dgm:pt>
    <dgm:pt modelId="{B0E99B1E-9FC7-4A74-BA68-C1EAD4AC0D87}" type="pres">
      <dgm:prSet presAssocID="{17DA1E5D-91E1-4682-97D6-DA0EA2BE3277}" presName="Name13" presStyleLbl="parChTrans1D2" presStyleIdx="3" presStyleCnt="9"/>
      <dgm:spPr/>
      <dgm:t>
        <a:bodyPr/>
        <a:lstStyle/>
        <a:p>
          <a:endParaRPr lang="en-IN"/>
        </a:p>
      </dgm:t>
    </dgm:pt>
    <dgm:pt modelId="{DAD87CD6-4466-4A90-A83E-B1AC9577B218}" type="pres">
      <dgm:prSet presAssocID="{77770AF9-17B4-4253-8A31-B15DEA40B04C}" presName="childText" presStyleLbl="bgAcc1" presStyleIdx="3" presStyleCnt="9">
        <dgm:presLayoutVars>
          <dgm:bulletEnabled val="1"/>
        </dgm:presLayoutVars>
      </dgm:prSet>
      <dgm:spPr/>
      <dgm:t>
        <a:bodyPr/>
        <a:lstStyle/>
        <a:p>
          <a:endParaRPr lang="en-IN"/>
        </a:p>
      </dgm:t>
    </dgm:pt>
    <dgm:pt modelId="{BDD0E8D2-5012-43F1-8C13-AD0A582A5A99}" type="pres">
      <dgm:prSet presAssocID="{6125FF18-6654-4BEF-8121-CB06B4FC61E3}" presName="Name13" presStyleLbl="parChTrans1D2" presStyleIdx="4" presStyleCnt="9"/>
      <dgm:spPr/>
      <dgm:t>
        <a:bodyPr/>
        <a:lstStyle/>
        <a:p>
          <a:endParaRPr lang="en-IN"/>
        </a:p>
      </dgm:t>
    </dgm:pt>
    <dgm:pt modelId="{E0A2664A-9D51-446D-916E-0547F5A91E34}" type="pres">
      <dgm:prSet presAssocID="{8F72B96D-6C73-4228-9575-F777E7F5D645}" presName="childText" presStyleLbl="bgAcc1" presStyleIdx="4" presStyleCnt="9">
        <dgm:presLayoutVars>
          <dgm:bulletEnabled val="1"/>
        </dgm:presLayoutVars>
      </dgm:prSet>
      <dgm:spPr/>
      <dgm:t>
        <a:bodyPr/>
        <a:lstStyle/>
        <a:p>
          <a:endParaRPr lang="en-IN"/>
        </a:p>
      </dgm:t>
    </dgm:pt>
    <dgm:pt modelId="{A94D26B0-864B-4B47-B057-9B16E51521CE}" type="pres">
      <dgm:prSet presAssocID="{2CBAB7D8-0669-403C-95F1-06C0D66F5898}" presName="Name13" presStyleLbl="parChTrans1D2" presStyleIdx="5" presStyleCnt="9"/>
      <dgm:spPr/>
      <dgm:t>
        <a:bodyPr/>
        <a:lstStyle/>
        <a:p>
          <a:endParaRPr lang="en-IN"/>
        </a:p>
      </dgm:t>
    </dgm:pt>
    <dgm:pt modelId="{1A159C0A-8FC2-452F-B92A-35149CC63172}" type="pres">
      <dgm:prSet presAssocID="{0CDD30A9-B12F-4F7B-A0FF-148E4D405934}" presName="childText" presStyleLbl="bgAcc1" presStyleIdx="5" presStyleCnt="9">
        <dgm:presLayoutVars>
          <dgm:bulletEnabled val="1"/>
        </dgm:presLayoutVars>
      </dgm:prSet>
      <dgm:spPr/>
      <dgm:t>
        <a:bodyPr/>
        <a:lstStyle/>
        <a:p>
          <a:endParaRPr lang="en-IN"/>
        </a:p>
      </dgm:t>
    </dgm:pt>
    <dgm:pt modelId="{EE237555-32E7-466B-930B-023612B461E8}" type="pres">
      <dgm:prSet presAssocID="{FF212D77-2CAE-4252-9286-3A2F6197BFEC}" presName="Name13" presStyleLbl="parChTrans1D2" presStyleIdx="6" presStyleCnt="9"/>
      <dgm:spPr/>
      <dgm:t>
        <a:bodyPr/>
        <a:lstStyle/>
        <a:p>
          <a:endParaRPr lang="en-IN"/>
        </a:p>
      </dgm:t>
    </dgm:pt>
    <dgm:pt modelId="{8AB7FFCA-AD4F-4474-A827-0867FA319263}" type="pres">
      <dgm:prSet presAssocID="{4B0E3EB1-DA91-4694-8852-EDC476500259}" presName="childText" presStyleLbl="bgAcc1" presStyleIdx="6" presStyleCnt="9">
        <dgm:presLayoutVars>
          <dgm:bulletEnabled val="1"/>
        </dgm:presLayoutVars>
      </dgm:prSet>
      <dgm:spPr/>
      <dgm:t>
        <a:bodyPr/>
        <a:lstStyle/>
        <a:p>
          <a:endParaRPr lang="en-IN"/>
        </a:p>
      </dgm:t>
    </dgm:pt>
    <dgm:pt modelId="{1E744017-E609-4E2A-A2BD-EE661622402E}" type="pres">
      <dgm:prSet presAssocID="{EA3320C2-67AB-4D64-A93B-628584278CB3}" presName="Name13" presStyleLbl="parChTrans1D2" presStyleIdx="7" presStyleCnt="9"/>
      <dgm:spPr/>
      <dgm:t>
        <a:bodyPr/>
        <a:lstStyle/>
        <a:p>
          <a:endParaRPr lang="en-IN"/>
        </a:p>
      </dgm:t>
    </dgm:pt>
    <dgm:pt modelId="{CE7638E4-50C4-449B-98D0-57BFF41280AD}" type="pres">
      <dgm:prSet presAssocID="{E33A5E94-006C-4553-A7EE-99B8F2CD3C44}" presName="childText" presStyleLbl="bgAcc1" presStyleIdx="7" presStyleCnt="9">
        <dgm:presLayoutVars>
          <dgm:bulletEnabled val="1"/>
        </dgm:presLayoutVars>
      </dgm:prSet>
      <dgm:spPr/>
      <dgm:t>
        <a:bodyPr/>
        <a:lstStyle/>
        <a:p>
          <a:endParaRPr lang="en-IN"/>
        </a:p>
      </dgm:t>
    </dgm:pt>
    <dgm:pt modelId="{234DEFAA-6EF8-4588-A990-AEAAA9D281FC}" type="pres">
      <dgm:prSet presAssocID="{D51214CC-3D5E-45C5-A2A4-2AE95F7A0FF3}" presName="Name13" presStyleLbl="parChTrans1D2" presStyleIdx="8" presStyleCnt="9"/>
      <dgm:spPr/>
      <dgm:t>
        <a:bodyPr/>
        <a:lstStyle/>
        <a:p>
          <a:endParaRPr lang="en-IN"/>
        </a:p>
      </dgm:t>
    </dgm:pt>
    <dgm:pt modelId="{3A98F073-9C2C-45BE-871C-977A70827BD7}" type="pres">
      <dgm:prSet presAssocID="{35977057-A5B8-4CFB-8158-14A3AC52C614}" presName="childText" presStyleLbl="bgAcc1" presStyleIdx="8" presStyleCnt="9">
        <dgm:presLayoutVars>
          <dgm:bulletEnabled val="1"/>
        </dgm:presLayoutVars>
      </dgm:prSet>
      <dgm:spPr/>
      <dgm:t>
        <a:bodyPr/>
        <a:lstStyle/>
        <a:p>
          <a:endParaRPr lang="en-IN"/>
        </a:p>
      </dgm:t>
    </dgm:pt>
  </dgm:ptLst>
  <dgm:cxnLst>
    <dgm:cxn modelId="{E322A3F9-EE30-4885-AF7C-3D73E3E8DAFF}" type="presOf" srcId="{E33A5E94-006C-4553-A7EE-99B8F2CD3C44}" destId="{CE7638E4-50C4-449B-98D0-57BFF41280AD}" srcOrd="0" destOrd="0" presId="urn:microsoft.com/office/officeart/2005/8/layout/hierarchy3"/>
    <dgm:cxn modelId="{B6C2F2BE-231F-489F-B917-03C23F0440D6}" srcId="{534A7AC8-0466-4A4E-94CC-6383170FDB8B}" destId="{E33A5E94-006C-4553-A7EE-99B8F2CD3C44}" srcOrd="4" destOrd="0" parTransId="{EA3320C2-67AB-4D64-A93B-628584278CB3}" sibTransId="{27CF6E41-E237-40ED-A277-120C6E0672AA}"/>
    <dgm:cxn modelId="{2114F30D-A904-41CA-B1D9-587DC287FC60}" type="presOf" srcId="{2CBAB7D8-0669-403C-95F1-06C0D66F5898}" destId="{A94D26B0-864B-4B47-B057-9B16E51521CE}" srcOrd="0" destOrd="0" presId="urn:microsoft.com/office/officeart/2005/8/layout/hierarchy3"/>
    <dgm:cxn modelId="{6DD4F1E4-2DD0-4EEC-A0C7-301A52F545A0}" srcId="{534A7AC8-0466-4A4E-94CC-6383170FDB8B}" destId="{77770AF9-17B4-4253-8A31-B15DEA40B04C}" srcOrd="0" destOrd="0" parTransId="{17DA1E5D-91E1-4682-97D6-DA0EA2BE3277}" sibTransId="{C3DC9745-4039-45FB-9DD8-B013D1A940C9}"/>
    <dgm:cxn modelId="{E0B30B8D-3E48-4E5B-B3B2-D8FB3A1A7801}" srcId="{534A7AC8-0466-4A4E-94CC-6383170FDB8B}" destId="{8F72B96D-6C73-4228-9575-F777E7F5D645}" srcOrd="1" destOrd="0" parTransId="{6125FF18-6654-4BEF-8121-CB06B4FC61E3}" sibTransId="{99517960-FD5E-41CB-BC8E-03C8C7B3670C}"/>
    <dgm:cxn modelId="{AF47B844-DCB2-46D2-8CBA-167E62DFD2A8}" srcId="{534A7AC8-0466-4A4E-94CC-6383170FDB8B}" destId="{35977057-A5B8-4CFB-8158-14A3AC52C614}" srcOrd="5" destOrd="0" parTransId="{D51214CC-3D5E-45C5-A2A4-2AE95F7A0FF3}" sibTransId="{62D3F349-F67F-4FED-8189-08E55F9887C2}"/>
    <dgm:cxn modelId="{B94676C7-B939-46D4-8F6D-D6A0158AA825}" type="presOf" srcId="{D4565707-F357-4D00-932B-A9F02962B17E}" destId="{258292CC-4B27-4E53-A437-56C32C8D3C7C}" srcOrd="0" destOrd="0" presId="urn:microsoft.com/office/officeart/2005/8/layout/hierarchy3"/>
    <dgm:cxn modelId="{2525D49B-7D64-4FFF-BE40-D0E72080475C}" type="presOf" srcId="{FF212D77-2CAE-4252-9286-3A2F6197BFEC}" destId="{EE237555-32E7-466B-930B-023612B461E8}" srcOrd="0" destOrd="0" presId="urn:microsoft.com/office/officeart/2005/8/layout/hierarchy3"/>
    <dgm:cxn modelId="{ECD9E0C3-D4D3-4D82-9EDC-4C5C06BC6F3F}" type="presOf" srcId="{6125FF18-6654-4BEF-8121-CB06B4FC61E3}" destId="{BDD0E8D2-5012-43F1-8C13-AD0A582A5A99}" srcOrd="0" destOrd="0" presId="urn:microsoft.com/office/officeart/2005/8/layout/hierarchy3"/>
    <dgm:cxn modelId="{0D486B88-93AD-4CE0-AF12-97654E5CCBE3}" srcId="{D4565707-F357-4D00-932B-A9F02962B17E}" destId="{C95A8928-0C1F-4EB2-9607-AA1A3C906630}" srcOrd="0" destOrd="0" parTransId="{BC0C59DB-38E9-43E4-9994-72D4AC8D6168}" sibTransId="{5FF128B4-8FB4-4692-9880-02F9208C098E}"/>
    <dgm:cxn modelId="{582D3BCB-BB67-4187-A66E-83957623FB6E}" type="presOf" srcId="{534A7AC8-0466-4A4E-94CC-6383170FDB8B}" destId="{4E9ABE9B-7820-4096-825D-C59EF2A35447}" srcOrd="0" destOrd="0" presId="urn:microsoft.com/office/officeart/2005/8/layout/hierarchy3"/>
    <dgm:cxn modelId="{188C1CD2-797F-4047-98E1-F21463578D84}" type="presOf" srcId="{17DA1E5D-91E1-4682-97D6-DA0EA2BE3277}" destId="{B0E99B1E-9FC7-4A74-BA68-C1EAD4AC0D87}" srcOrd="0" destOrd="0" presId="urn:microsoft.com/office/officeart/2005/8/layout/hierarchy3"/>
    <dgm:cxn modelId="{EE3B1E62-05D4-4925-A1D7-9B7C43BEF357}" srcId="{C95A8928-0C1F-4EB2-9607-AA1A3C906630}" destId="{2B46FDF0-3F2B-48A9-AA50-4B95D13CA396}" srcOrd="1" destOrd="0" parTransId="{6A657A05-1559-4702-9700-66070418F70D}" sibTransId="{0C3D51FD-7BEE-4EE9-9B40-07741D5B250A}"/>
    <dgm:cxn modelId="{9AC284B4-6238-4B2B-A7CD-5560D0FFA503}" type="presOf" srcId="{4B0E3EB1-DA91-4694-8852-EDC476500259}" destId="{8AB7FFCA-AD4F-4474-A827-0867FA319263}" srcOrd="0" destOrd="0" presId="urn:microsoft.com/office/officeart/2005/8/layout/hierarchy3"/>
    <dgm:cxn modelId="{076F571C-54B4-4FEB-9341-81156813DDD4}" type="presOf" srcId="{DEAC962E-9A2D-40E5-8A25-A189EE39B9D9}" destId="{60A0666E-6C5E-4B36-8340-AB18B46BAA78}" srcOrd="0" destOrd="0" presId="urn:microsoft.com/office/officeart/2005/8/layout/hierarchy3"/>
    <dgm:cxn modelId="{0A367937-29CA-4DB2-A969-CC8673BDA84A}" type="presOf" srcId="{C95A8928-0C1F-4EB2-9607-AA1A3C906630}" destId="{8DBA36FA-01F2-4106-880E-556418DB46A6}" srcOrd="0" destOrd="0" presId="urn:microsoft.com/office/officeart/2005/8/layout/hierarchy3"/>
    <dgm:cxn modelId="{33554EDA-7D07-4B94-8A48-52E767F18D3D}" type="presOf" srcId="{8F72B96D-6C73-4228-9575-F777E7F5D645}" destId="{E0A2664A-9D51-446D-916E-0547F5A91E34}" srcOrd="0" destOrd="0" presId="urn:microsoft.com/office/officeart/2005/8/layout/hierarchy3"/>
    <dgm:cxn modelId="{2741AB64-72D4-4866-8131-E9AFA57F3391}" srcId="{C95A8928-0C1F-4EB2-9607-AA1A3C906630}" destId="{A614DF24-70B8-4DCE-B088-6AD367C271BE}" srcOrd="0" destOrd="0" parTransId="{4990C6D1-93B5-45F1-82C4-EDC7FB029575}" sibTransId="{487B75A0-5F87-4A4B-80B1-45251886175D}"/>
    <dgm:cxn modelId="{DAE1C035-F621-4931-9C6A-115FB65259C9}" srcId="{D4565707-F357-4D00-932B-A9F02962B17E}" destId="{534A7AC8-0466-4A4E-94CC-6383170FDB8B}" srcOrd="1" destOrd="0" parTransId="{C8ACB31C-C9B3-47AE-87EE-704DD8733657}" sibTransId="{3192205A-88F8-4E11-ADCE-27C553DBAD5B}"/>
    <dgm:cxn modelId="{4C8EDE95-403D-41DE-B9DD-DEF928F809AF}" srcId="{534A7AC8-0466-4A4E-94CC-6383170FDB8B}" destId="{4B0E3EB1-DA91-4694-8852-EDC476500259}" srcOrd="3" destOrd="0" parTransId="{FF212D77-2CAE-4252-9286-3A2F6197BFEC}" sibTransId="{C08A8529-3161-4F2E-ADDC-7B6A6EA31C67}"/>
    <dgm:cxn modelId="{0106A193-9694-4F4A-9639-8CB8206549C1}" type="presOf" srcId="{2B46FDF0-3F2B-48A9-AA50-4B95D13CA396}" destId="{F3057D12-3B10-4FF8-B83D-144C99B2BC90}" srcOrd="0" destOrd="0" presId="urn:microsoft.com/office/officeart/2005/8/layout/hierarchy3"/>
    <dgm:cxn modelId="{005EB04D-9B7F-4C0B-A5D7-34DA6A32D707}" type="presOf" srcId="{A614DF24-70B8-4DCE-B088-6AD367C271BE}" destId="{13675E23-A9E7-408F-B3E6-F406DE02A9A7}" srcOrd="0" destOrd="0" presId="urn:microsoft.com/office/officeart/2005/8/layout/hierarchy3"/>
    <dgm:cxn modelId="{37439884-7E49-4EB5-BA54-6A799098EEBE}" type="presOf" srcId="{77770AF9-17B4-4253-8A31-B15DEA40B04C}" destId="{DAD87CD6-4466-4A90-A83E-B1AC9577B218}" srcOrd="0" destOrd="0" presId="urn:microsoft.com/office/officeart/2005/8/layout/hierarchy3"/>
    <dgm:cxn modelId="{9795A009-0F1C-4BB5-B329-EE8655C1C34E}" type="presOf" srcId="{6A657A05-1559-4702-9700-66070418F70D}" destId="{13479644-F66E-484E-9AF9-89A07F6A77D5}" srcOrd="0" destOrd="0" presId="urn:microsoft.com/office/officeart/2005/8/layout/hierarchy3"/>
    <dgm:cxn modelId="{F3DE7BA6-8CAA-4348-A789-B038F59932AD}" type="presOf" srcId="{4990C6D1-93B5-45F1-82C4-EDC7FB029575}" destId="{368482AD-2765-418C-89DE-AC8AA458D6EF}" srcOrd="0" destOrd="0" presId="urn:microsoft.com/office/officeart/2005/8/layout/hierarchy3"/>
    <dgm:cxn modelId="{7E811DC7-DE66-48B7-8981-0E24744A53F8}" srcId="{534A7AC8-0466-4A4E-94CC-6383170FDB8B}" destId="{0CDD30A9-B12F-4F7B-A0FF-148E4D405934}" srcOrd="2" destOrd="0" parTransId="{2CBAB7D8-0669-403C-95F1-06C0D66F5898}" sibTransId="{215F7607-D54C-43CE-BDEC-7369F6CC862E}"/>
    <dgm:cxn modelId="{2796839E-4565-454F-B8A8-EBFCB7A2967F}" type="presOf" srcId="{D9044CE1-54AD-45F3-8BB0-26A7F7F69FD1}" destId="{BACF0BA7-A834-46CE-A178-C39E5216F42E}" srcOrd="0" destOrd="0" presId="urn:microsoft.com/office/officeart/2005/8/layout/hierarchy3"/>
    <dgm:cxn modelId="{185BD5EB-D5A7-4E72-B15F-36F2706FB1BE}" type="presOf" srcId="{C95A8928-0C1F-4EB2-9607-AA1A3C906630}" destId="{6B7A6011-1F76-428F-B529-CD9C30330B00}" srcOrd="1" destOrd="0" presId="urn:microsoft.com/office/officeart/2005/8/layout/hierarchy3"/>
    <dgm:cxn modelId="{1A7E0F0E-47DB-424B-B107-D6C0BDB258E6}" type="presOf" srcId="{0CDD30A9-B12F-4F7B-A0FF-148E4D405934}" destId="{1A159C0A-8FC2-452F-B92A-35149CC63172}" srcOrd="0" destOrd="0" presId="urn:microsoft.com/office/officeart/2005/8/layout/hierarchy3"/>
    <dgm:cxn modelId="{62B4654A-FB3B-40BF-9FC7-487B6CF5E530}" srcId="{C95A8928-0C1F-4EB2-9607-AA1A3C906630}" destId="{DEAC962E-9A2D-40E5-8A25-A189EE39B9D9}" srcOrd="2" destOrd="0" parTransId="{D9044CE1-54AD-45F3-8BB0-26A7F7F69FD1}" sibTransId="{FE838ABE-21F8-42FD-BDF7-7B205990F979}"/>
    <dgm:cxn modelId="{5DB2DAAB-BC62-4906-BC5D-9D55A8E67E5C}" type="presOf" srcId="{534A7AC8-0466-4A4E-94CC-6383170FDB8B}" destId="{A58D5AED-2D9B-4D78-A6EC-2FD514A8B54F}" srcOrd="1" destOrd="0" presId="urn:microsoft.com/office/officeart/2005/8/layout/hierarchy3"/>
    <dgm:cxn modelId="{A0EC5653-4B48-4A87-B49F-5AA7262EDD54}" type="presOf" srcId="{EA3320C2-67AB-4D64-A93B-628584278CB3}" destId="{1E744017-E609-4E2A-A2BD-EE661622402E}" srcOrd="0" destOrd="0" presId="urn:microsoft.com/office/officeart/2005/8/layout/hierarchy3"/>
    <dgm:cxn modelId="{1BB0C8A5-5F58-41B0-82E8-FE8183E4F75B}" type="presOf" srcId="{35977057-A5B8-4CFB-8158-14A3AC52C614}" destId="{3A98F073-9C2C-45BE-871C-977A70827BD7}" srcOrd="0" destOrd="0" presId="urn:microsoft.com/office/officeart/2005/8/layout/hierarchy3"/>
    <dgm:cxn modelId="{E6849E39-5EF4-459C-A7CC-89B7021BF3A5}" type="presOf" srcId="{D51214CC-3D5E-45C5-A2A4-2AE95F7A0FF3}" destId="{234DEFAA-6EF8-4588-A990-AEAAA9D281FC}" srcOrd="0" destOrd="0" presId="urn:microsoft.com/office/officeart/2005/8/layout/hierarchy3"/>
    <dgm:cxn modelId="{5885B2F0-1E58-4731-B6B8-029BF04B3141}" type="presParOf" srcId="{258292CC-4B27-4E53-A437-56C32C8D3C7C}" destId="{E86B5B8B-DB58-431B-BE28-FE91DCE55698}" srcOrd="0" destOrd="0" presId="urn:microsoft.com/office/officeart/2005/8/layout/hierarchy3"/>
    <dgm:cxn modelId="{F021EA7E-AD44-4338-8FAD-4EEF52F25AFC}" type="presParOf" srcId="{E86B5B8B-DB58-431B-BE28-FE91DCE55698}" destId="{78FB8E28-D7D8-4BA2-909E-D38B83D13AA8}" srcOrd="0" destOrd="0" presId="urn:microsoft.com/office/officeart/2005/8/layout/hierarchy3"/>
    <dgm:cxn modelId="{0312C61F-2527-4418-B05D-AA59ADFE35BE}" type="presParOf" srcId="{78FB8E28-D7D8-4BA2-909E-D38B83D13AA8}" destId="{8DBA36FA-01F2-4106-880E-556418DB46A6}" srcOrd="0" destOrd="0" presId="urn:microsoft.com/office/officeart/2005/8/layout/hierarchy3"/>
    <dgm:cxn modelId="{493E0E09-8F72-40C6-A281-45A9A064F113}" type="presParOf" srcId="{78FB8E28-D7D8-4BA2-909E-D38B83D13AA8}" destId="{6B7A6011-1F76-428F-B529-CD9C30330B00}" srcOrd="1" destOrd="0" presId="urn:microsoft.com/office/officeart/2005/8/layout/hierarchy3"/>
    <dgm:cxn modelId="{B42182A1-EC9F-4E2E-9B3A-2691991E502B}" type="presParOf" srcId="{E86B5B8B-DB58-431B-BE28-FE91DCE55698}" destId="{B685962F-7728-4E06-B280-A35C8D388EEC}" srcOrd="1" destOrd="0" presId="urn:microsoft.com/office/officeart/2005/8/layout/hierarchy3"/>
    <dgm:cxn modelId="{0BCEF0CC-A593-4827-BF88-09181C6A650E}" type="presParOf" srcId="{B685962F-7728-4E06-B280-A35C8D388EEC}" destId="{368482AD-2765-418C-89DE-AC8AA458D6EF}" srcOrd="0" destOrd="0" presId="urn:microsoft.com/office/officeart/2005/8/layout/hierarchy3"/>
    <dgm:cxn modelId="{8DA736B9-2E4F-4ACA-B44E-C0AFE555C5FC}" type="presParOf" srcId="{B685962F-7728-4E06-B280-A35C8D388EEC}" destId="{13675E23-A9E7-408F-B3E6-F406DE02A9A7}" srcOrd="1" destOrd="0" presId="urn:microsoft.com/office/officeart/2005/8/layout/hierarchy3"/>
    <dgm:cxn modelId="{D657BFB6-C961-43EC-8F04-ED3B86C742DF}" type="presParOf" srcId="{B685962F-7728-4E06-B280-A35C8D388EEC}" destId="{13479644-F66E-484E-9AF9-89A07F6A77D5}" srcOrd="2" destOrd="0" presId="urn:microsoft.com/office/officeart/2005/8/layout/hierarchy3"/>
    <dgm:cxn modelId="{0F4E8798-01F2-4CCF-9C81-75098D5FDAA3}" type="presParOf" srcId="{B685962F-7728-4E06-B280-A35C8D388EEC}" destId="{F3057D12-3B10-4FF8-B83D-144C99B2BC90}" srcOrd="3" destOrd="0" presId="urn:microsoft.com/office/officeart/2005/8/layout/hierarchy3"/>
    <dgm:cxn modelId="{1D7B6062-1B85-4051-B36D-D74C42557FA5}" type="presParOf" srcId="{B685962F-7728-4E06-B280-A35C8D388EEC}" destId="{BACF0BA7-A834-46CE-A178-C39E5216F42E}" srcOrd="4" destOrd="0" presId="urn:microsoft.com/office/officeart/2005/8/layout/hierarchy3"/>
    <dgm:cxn modelId="{31FB2676-875F-4B93-A45B-C5147F96B04A}" type="presParOf" srcId="{B685962F-7728-4E06-B280-A35C8D388EEC}" destId="{60A0666E-6C5E-4B36-8340-AB18B46BAA78}" srcOrd="5" destOrd="0" presId="urn:microsoft.com/office/officeart/2005/8/layout/hierarchy3"/>
    <dgm:cxn modelId="{C35B25CD-0271-41F0-8514-2917B988B46B}" type="presParOf" srcId="{258292CC-4B27-4E53-A437-56C32C8D3C7C}" destId="{F68737A4-6477-4463-97B1-B6171D00C2FB}" srcOrd="1" destOrd="0" presId="urn:microsoft.com/office/officeart/2005/8/layout/hierarchy3"/>
    <dgm:cxn modelId="{4F0C8E6A-237E-470B-BD5A-6E411E2E58FA}" type="presParOf" srcId="{F68737A4-6477-4463-97B1-B6171D00C2FB}" destId="{9B7ABCCE-A98D-414F-AC40-27AA8834FECE}" srcOrd="0" destOrd="0" presId="urn:microsoft.com/office/officeart/2005/8/layout/hierarchy3"/>
    <dgm:cxn modelId="{19F41E03-1FBD-46EF-80E1-B319B089CADD}" type="presParOf" srcId="{9B7ABCCE-A98D-414F-AC40-27AA8834FECE}" destId="{4E9ABE9B-7820-4096-825D-C59EF2A35447}" srcOrd="0" destOrd="0" presId="urn:microsoft.com/office/officeart/2005/8/layout/hierarchy3"/>
    <dgm:cxn modelId="{69577A34-2EAA-4811-BEA8-46E12731FDCD}" type="presParOf" srcId="{9B7ABCCE-A98D-414F-AC40-27AA8834FECE}" destId="{A58D5AED-2D9B-4D78-A6EC-2FD514A8B54F}" srcOrd="1" destOrd="0" presId="urn:microsoft.com/office/officeart/2005/8/layout/hierarchy3"/>
    <dgm:cxn modelId="{59A42D8C-BD59-481D-B6D4-464A1B0D348B}" type="presParOf" srcId="{F68737A4-6477-4463-97B1-B6171D00C2FB}" destId="{719A8AAF-4AC1-4E50-8409-D95C380B4DF1}" srcOrd="1" destOrd="0" presId="urn:microsoft.com/office/officeart/2005/8/layout/hierarchy3"/>
    <dgm:cxn modelId="{04749A17-A6FC-4ADC-80CE-20B42AE3F4BC}" type="presParOf" srcId="{719A8AAF-4AC1-4E50-8409-D95C380B4DF1}" destId="{B0E99B1E-9FC7-4A74-BA68-C1EAD4AC0D87}" srcOrd="0" destOrd="0" presId="urn:microsoft.com/office/officeart/2005/8/layout/hierarchy3"/>
    <dgm:cxn modelId="{2D8DE8A1-5CD0-4506-8B61-C171C4E54A85}" type="presParOf" srcId="{719A8AAF-4AC1-4E50-8409-D95C380B4DF1}" destId="{DAD87CD6-4466-4A90-A83E-B1AC9577B218}" srcOrd="1" destOrd="0" presId="urn:microsoft.com/office/officeart/2005/8/layout/hierarchy3"/>
    <dgm:cxn modelId="{011410C9-7283-456B-81A0-F12C1EA8BEA5}" type="presParOf" srcId="{719A8AAF-4AC1-4E50-8409-D95C380B4DF1}" destId="{BDD0E8D2-5012-43F1-8C13-AD0A582A5A99}" srcOrd="2" destOrd="0" presId="urn:microsoft.com/office/officeart/2005/8/layout/hierarchy3"/>
    <dgm:cxn modelId="{50F3ACC4-B106-4D82-8EDA-895CEAC59478}" type="presParOf" srcId="{719A8AAF-4AC1-4E50-8409-D95C380B4DF1}" destId="{E0A2664A-9D51-446D-916E-0547F5A91E34}" srcOrd="3" destOrd="0" presId="urn:microsoft.com/office/officeart/2005/8/layout/hierarchy3"/>
    <dgm:cxn modelId="{355BABBD-7171-46AD-BD94-9CE270E230BE}" type="presParOf" srcId="{719A8AAF-4AC1-4E50-8409-D95C380B4DF1}" destId="{A94D26B0-864B-4B47-B057-9B16E51521CE}" srcOrd="4" destOrd="0" presId="urn:microsoft.com/office/officeart/2005/8/layout/hierarchy3"/>
    <dgm:cxn modelId="{7980A3B1-67F2-49B3-87B2-1D15101F0C45}" type="presParOf" srcId="{719A8AAF-4AC1-4E50-8409-D95C380B4DF1}" destId="{1A159C0A-8FC2-452F-B92A-35149CC63172}" srcOrd="5" destOrd="0" presId="urn:microsoft.com/office/officeart/2005/8/layout/hierarchy3"/>
    <dgm:cxn modelId="{6CD31EC8-82C5-465E-AF04-05D5F568EB50}" type="presParOf" srcId="{719A8AAF-4AC1-4E50-8409-D95C380B4DF1}" destId="{EE237555-32E7-466B-930B-023612B461E8}" srcOrd="6" destOrd="0" presId="urn:microsoft.com/office/officeart/2005/8/layout/hierarchy3"/>
    <dgm:cxn modelId="{37127882-9B6B-4AE8-9F1C-1CE828D3D770}" type="presParOf" srcId="{719A8AAF-4AC1-4E50-8409-D95C380B4DF1}" destId="{8AB7FFCA-AD4F-4474-A827-0867FA319263}" srcOrd="7" destOrd="0" presId="urn:microsoft.com/office/officeart/2005/8/layout/hierarchy3"/>
    <dgm:cxn modelId="{5A8EB2F2-9883-4606-8E30-F6677F305CDE}" type="presParOf" srcId="{719A8AAF-4AC1-4E50-8409-D95C380B4DF1}" destId="{1E744017-E609-4E2A-A2BD-EE661622402E}" srcOrd="8" destOrd="0" presId="urn:microsoft.com/office/officeart/2005/8/layout/hierarchy3"/>
    <dgm:cxn modelId="{72B7E1F6-4F28-49ED-848D-186C1356E230}" type="presParOf" srcId="{719A8AAF-4AC1-4E50-8409-D95C380B4DF1}" destId="{CE7638E4-50C4-449B-98D0-57BFF41280AD}" srcOrd="9" destOrd="0" presId="urn:microsoft.com/office/officeart/2005/8/layout/hierarchy3"/>
    <dgm:cxn modelId="{21E2B65C-3D97-4EB7-A934-3B9CDE36C274}" type="presParOf" srcId="{719A8AAF-4AC1-4E50-8409-D95C380B4DF1}" destId="{234DEFAA-6EF8-4588-A990-AEAAA9D281FC}" srcOrd="10" destOrd="0" presId="urn:microsoft.com/office/officeart/2005/8/layout/hierarchy3"/>
    <dgm:cxn modelId="{96AD4FB9-0CA5-442F-8FE2-719A19281BAC}" type="presParOf" srcId="{719A8AAF-4AC1-4E50-8409-D95C380B4DF1}" destId="{3A98F073-9C2C-45BE-871C-977A70827BD7}" srcOrd="1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Computer Networks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LAN</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MAN</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05468FDC-A287-4608-AF1B-5822F688B0C1}">
      <dgm:prSet phldrT="[Text]" custT="1"/>
      <dgm:spPr/>
      <dgm:t>
        <a:bodyPr/>
        <a:lstStyle/>
        <a:p>
          <a:r>
            <a:rPr lang="en-US" sz="2800" dirty="0">
              <a:latin typeface="Cambria" panose="02040503050406030204" pitchFamily="18" charset="0"/>
              <a:ea typeface="Cambria" panose="02040503050406030204" pitchFamily="18" charset="0"/>
            </a:rPr>
            <a:t>WAN</a:t>
          </a:r>
          <a:endParaRPr lang="en-IN" sz="2800" dirty="0">
            <a:latin typeface="Cambria" panose="02040503050406030204" pitchFamily="18" charset="0"/>
            <a:ea typeface="Cambria" panose="02040503050406030204" pitchFamily="18" charset="0"/>
          </a:endParaRPr>
        </a:p>
      </dgm:t>
    </dgm:pt>
    <dgm:pt modelId="{F4F08FC7-42FF-4E73-937E-50FE3F07C6E9}" type="parTrans" cxnId="{2E83C90F-C72C-469C-ADAA-6727E892F507}">
      <dgm:prSet/>
      <dgm:spPr/>
      <dgm:t>
        <a:bodyPr/>
        <a:lstStyle/>
        <a:p>
          <a:endParaRPr lang="en-IN"/>
        </a:p>
      </dgm:t>
    </dgm:pt>
    <dgm:pt modelId="{94D5666E-E792-44A2-B433-4C0616B7D02F}" type="sibTrans" cxnId="{2E83C90F-C72C-469C-ADAA-6727E892F507}">
      <dgm:prSet/>
      <dgm:spPr/>
      <dgm:t>
        <a:bodyPr/>
        <a:lstStyle/>
        <a:p>
          <a:endParaRPr lang="en-IN"/>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t>
        <a:bodyPr/>
        <a:lstStyle/>
        <a:p>
          <a:endParaRPr lang="en-IN"/>
        </a:p>
      </dgm:t>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t>
        <a:bodyPr/>
        <a:lstStyle/>
        <a:p>
          <a:endParaRPr lang="en-IN"/>
        </a:p>
      </dgm:t>
    </dgm:pt>
    <dgm:pt modelId="{D811A401-C6D5-4EDB-A6BE-A1892B65347A}" type="pres">
      <dgm:prSet presAssocID="{7C2FA5BD-C84F-49A4-9F1F-77F7261D07B7}" presName="rootConnector1" presStyleLbl="node1" presStyleIdx="0" presStyleCnt="0"/>
      <dgm:spPr/>
      <dgm:t>
        <a:bodyPr/>
        <a:lstStyle/>
        <a:p>
          <a:endParaRPr lang="en-IN"/>
        </a:p>
      </dgm:t>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t>
        <a:bodyPr/>
        <a:lstStyle/>
        <a:p>
          <a:endParaRPr lang="en-IN"/>
        </a:p>
      </dgm:t>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t>
        <a:bodyPr/>
        <a:lstStyle/>
        <a:p>
          <a:endParaRPr lang="en-IN"/>
        </a:p>
      </dgm:t>
    </dgm:pt>
    <dgm:pt modelId="{278F1BAE-57F6-4B3E-A397-D7C25B008839}" type="pres">
      <dgm:prSet presAssocID="{1FE4939A-FB5A-493C-BDBA-D902A61CB331}" presName="rootConnector" presStyleLbl="node2" presStyleIdx="0" presStyleCnt="3"/>
      <dgm:spPr/>
      <dgm:t>
        <a:bodyPr/>
        <a:lstStyle/>
        <a:p>
          <a:endParaRPr lang="en-IN"/>
        </a:p>
      </dgm:t>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0F049CB2-E4CB-4423-A341-19673B20C099}" type="pres">
      <dgm:prSet presAssocID="{B8B792C5-4A85-44B7-A1B8-FAC077A4B1E5}" presName="Name37" presStyleLbl="parChTrans1D2" presStyleIdx="1" presStyleCnt="3"/>
      <dgm:spPr/>
      <dgm:t>
        <a:bodyPr/>
        <a:lstStyle/>
        <a:p>
          <a:endParaRPr lang="en-IN"/>
        </a:p>
      </dgm:t>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1" presStyleCnt="3">
        <dgm:presLayoutVars>
          <dgm:chPref val="3"/>
        </dgm:presLayoutVars>
      </dgm:prSet>
      <dgm:spPr/>
      <dgm:t>
        <a:bodyPr/>
        <a:lstStyle/>
        <a:p>
          <a:endParaRPr lang="en-IN"/>
        </a:p>
      </dgm:t>
    </dgm:pt>
    <dgm:pt modelId="{4366DCDD-5724-42C8-B43F-3D01F0B5B10A}" type="pres">
      <dgm:prSet presAssocID="{E01D9710-FC89-4BC8-AAEB-665D2BC33D98}" presName="rootConnector" presStyleLbl="node2" presStyleIdx="1" presStyleCnt="3"/>
      <dgm:spPr/>
      <dgm:t>
        <a:bodyPr/>
        <a:lstStyle/>
        <a:p>
          <a:endParaRPr lang="en-IN"/>
        </a:p>
      </dgm:t>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4D168383-F116-4DA6-93D4-450A05B06C60}" type="pres">
      <dgm:prSet presAssocID="{F4F08FC7-42FF-4E73-937E-50FE3F07C6E9}" presName="Name37" presStyleLbl="parChTrans1D2" presStyleIdx="2" presStyleCnt="3"/>
      <dgm:spPr/>
      <dgm:t>
        <a:bodyPr/>
        <a:lstStyle/>
        <a:p>
          <a:endParaRPr lang="en-IN"/>
        </a:p>
      </dgm:t>
    </dgm:pt>
    <dgm:pt modelId="{22B556FE-1412-46F7-AFE7-C9F8F8461308}" type="pres">
      <dgm:prSet presAssocID="{05468FDC-A287-4608-AF1B-5822F688B0C1}" presName="hierRoot2" presStyleCnt="0">
        <dgm:presLayoutVars>
          <dgm:hierBranch val="init"/>
        </dgm:presLayoutVars>
      </dgm:prSet>
      <dgm:spPr/>
    </dgm:pt>
    <dgm:pt modelId="{ABBDCD97-6BA3-46C0-96EB-8E84B1DE34A2}" type="pres">
      <dgm:prSet presAssocID="{05468FDC-A287-4608-AF1B-5822F688B0C1}" presName="rootComposite" presStyleCnt="0"/>
      <dgm:spPr/>
    </dgm:pt>
    <dgm:pt modelId="{856FA60C-B763-4075-A647-6FFAA0D99281}" type="pres">
      <dgm:prSet presAssocID="{05468FDC-A287-4608-AF1B-5822F688B0C1}" presName="rootText" presStyleLbl="node2" presStyleIdx="2" presStyleCnt="3">
        <dgm:presLayoutVars>
          <dgm:chPref val="3"/>
        </dgm:presLayoutVars>
      </dgm:prSet>
      <dgm:spPr/>
      <dgm:t>
        <a:bodyPr/>
        <a:lstStyle/>
        <a:p>
          <a:endParaRPr lang="en-IN"/>
        </a:p>
      </dgm:t>
    </dgm:pt>
    <dgm:pt modelId="{C7174B83-538C-41BD-A561-44E3DE167350}" type="pres">
      <dgm:prSet presAssocID="{05468FDC-A287-4608-AF1B-5822F688B0C1}" presName="rootConnector" presStyleLbl="node2" presStyleIdx="2" presStyleCnt="3"/>
      <dgm:spPr/>
      <dgm:t>
        <a:bodyPr/>
        <a:lstStyle/>
        <a:p>
          <a:endParaRPr lang="en-IN"/>
        </a:p>
      </dgm:t>
    </dgm:pt>
    <dgm:pt modelId="{72332623-C77E-4A16-9144-CAEAADE1B30F}" type="pres">
      <dgm:prSet presAssocID="{05468FDC-A287-4608-AF1B-5822F688B0C1}" presName="hierChild4" presStyleCnt="0"/>
      <dgm:spPr/>
    </dgm:pt>
    <dgm:pt modelId="{560CBB60-E120-4477-A11C-68842CAEDCFB}" type="pres">
      <dgm:prSet presAssocID="{05468FDC-A287-4608-AF1B-5822F688B0C1}" presName="hierChild5" presStyleCnt="0"/>
      <dgm:spPr/>
    </dgm:pt>
    <dgm:pt modelId="{3D1E2F27-1481-4652-9DE4-0ECBEBF5DE09}" type="pres">
      <dgm:prSet presAssocID="{7C2FA5BD-C84F-49A4-9F1F-77F7261D07B7}" presName="hierChild3" presStyleCnt="0"/>
      <dgm:spPr/>
    </dgm:pt>
  </dgm:ptLst>
  <dgm:cxnLst>
    <dgm:cxn modelId="{2E83C90F-C72C-469C-ADAA-6727E892F507}" srcId="{7C2FA5BD-C84F-49A4-9F1F-77F7261D07B7}" destId="{05468FDC-A287-4608-AF1B-5822F688B0C1}" srcOrd="2" destOrd="0" parTransId="{F4F08FC7-42FF-4E73-937E-50FE3F07C6E9}" sibTransId="{94D5666E-E792-44A2-B433-4C0616B7D02F}"/>
    <dgm:cxn modelId="{D5D82B3F-1B10-4BD5-836F-0B7B62964FAB}" type="presOf" srcId="{05468FDC-A287-4608-AF1B-5822F688B0C1}" destId="{856FA60C-B763-4075-A647-6FFAA0D99281}" srcOrd="0" destOrd="0" presId="urn:microsoft.com/office/officeart/2005/8/layout/orgChart1"/>
    <dgm:cxn modelId="{C31B375D-80DD-4D94-9D6D-196CDED81A4B}" type="presOf" srcId="{1FE4939A-FB5A-493C-BDBA-D902A61CB331}" destId="{278F1BAE-57F6-4B3E-A397-D7C25B008839}" srcOrd="1"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79765C41-C705-45A4-92D5-32D462BDD22B}" srcId="{7C2FA5BD-C84F-49A4-9F1F-77F7261D07B7}" destId="{E01D9710-FC89-4BC8-AAEB-665D2BC33D98}" srcOrd="1" destOrd="0" parTransId="{B8B792C5-4A85-44B7-A1B8-FAC077A4B1E5}" sibTransId="{631EDCF0-973B-46BF-A7B0-C45BCE2C2956}"/>
    <dgm:cxn modelId="{68F2A29B-0024-4361-AB12-EEDA6123FFB8}" type="presOf" srcId="{F4F08FC7-42FF-4E73-937E-50FE3F07C6E9}" destId="{4D168383-F116-4DA6-93D4-450A05B06C60}" srcOrd="0" destOrd="0" presId="urn:microsoft.com/office/officeart/2005/8/layout/orgChart1"/>
    <dgm:cxn modelId="{C8ABC33A-C333-4D16-9E3B-3CD7DB75D591}" type="presOf" srcId="{E01D9710-FC89-4BC8-AAEB-665D2BC33D98}" destId="{8CBDBECA-0E0C-4AA7-AF2F-DF4D3E98608D}" srcOrd="0" destOrd="0" presId="urn:microsoft.com/office/officeart/2005/8/layout/orgChart1"/>
    <dgm:cxn modelId="{7D9B353A-D235-4FA0-B604-8AC4C43B51D8}" type="presOf" srcId="{B8B792C5-4A85-44B7-A1B8-FAC077A4B1E5}" destId="{0F049CB2-E4CB-4423-A341-19673B20C099}" srcOrd="0" destOrd="0" presId="urn:microsoft.com/office/officeart/2005/8/layout/orgChart1"/>
    <dgm:cxn modelId="{949DB872-E307-49C6-A8EB-F0E09592432C}" type="presOf" srcId="{7C2FA5BD-C84F-49A4-9F1F-77F7261D07B7}" destId="{D811A401-C6D5-4EDB-A6BE-A1892B65347A}" srcOrd="1" destOrd="0" presId="urn:microsoft.com/office/officeart/2005/8/layout/orgChart1"/>
    <dgm:cxn modelId="{577AB916-CA89-4CC2-9748-ADA9576EA676}" srcId="{7C2FA5BD-C84F-49A4-9F1F-77F7261D07B7}" destId="{1FE4939A-FB5A-493C-BDBA-D902A61CB331}" srcOrd="0" destOrd="0" parTransId="{7CD82A2B-349E-49B8-AF80-1690E4545E00}" sibTransId="{26FD8C05-A3FB-4BB3-B0D4-F40045C82B00}"/>
    <dgm:cxn modelId="{999DB44C-19B2-4FCA-99BF-2C1ECED74E54}" srcId="{3DDED441-D1DE-4DF7-98E0-03FCA8C4D6EC}" destId="{7C2FA5BD-C84F-49A4-9F1F-77F7261D07B7}" srcOrd="0" destOrd="0" parTransId="{5033BCA8-1F3C-4F16-ABE7-BEEF05CDF29A}" sibTransId="{80EA221D-10D9-47D8-81CC-1A2F9EAB5F7B}"/>
    <dgm:cxn modelId="{0427921D-01FC-4BEC-BE9D-C75CA31760D2}" type="presOf" srcId="{05468FDC-A287-4608-AF1B-5822F688B0C1}" destId="{C7174B83-538C-41BD-A561-44E3DE167350}" srcOrd="1" destOrd="0" presId="urn:microsoft.com/office/officeart/2005/8/layout/orgChart1"/>
    <dgm:cxn modelId="{6F5BF5CC-7FDB-475C-8363-73E7D3961616}" type="presOf" srcId="{7C2FA5BD-C84F-49A4-9F1F-77F7261D07B7}" destId="{BFD8695F-C462-4731-BB64-84B8B66AF726}"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B27D5AF6-9F00-44B2-8BE4-222C0F058F3B}" type="presParOf" srcId="{0C9834DE-9C8D-4086-8BBA-56A909DBE9C3}" destId="{0F049CB2-E4CB-4423-A341-19673B20C099}" srcOrd="2" destOrd="0" presId="urn:microsoft.com/office/officeart/2005/8/layout/orgChart1"/>
    <dgm:cxn modelId="{A2176396-6BE6-4547-AAE9-08E9E4CB466D}" type="presParOf" srcId="{0C9834DE-9C8D-4086-8BBA-56A909DBE9C3}" destId="{47C717DB-2067-4CF5-BCB5-761F2BBC69F4}" srcOrd="3"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22053CF0-0812-4080-AE90-85D7E89FD398}" type="presParOf" srcId="{0C9834DE-9C8D-4086-8BBA-56A909DBE9C3}" destId="{4D168383-F116-4DA6-93D4-450A05B06C60}" srcOrd="4" destOrd="0" presId="urn:microsoft.com/office/officeart/2005/8/layout/orgChart1"/>
    <dgm:cxn modelId="{13D6F12F-EF80-47FA-A1C8-888374002ECB}" type="presParOf" srcId="{0C9834DE-9C8D-4086-8BBA-56A909DBE9C3}" destId="{22B556FE-1412-46F7-AFE7-C9F8F8461308}" srcOrd="5" destOrd="0" presId="urn:microsoft.com/office/officeart/2005/8/layout/orgChart1"/>
    <dgm:cxn modelId="{20DBB224-B47F-44C1-A44C-00AF485AA803}" type="presParOf" srcId="{22B556FE-1412-46F7-AFE7-C9F8F8461308}" destId="{ABBDCD97-6BA3-46C0-96EB-8E84B1DE34A2}" srcOrd="0" destOrd="0" presId="urn:microsoft.com/office/officeart/2005/8/layout/orgChart1"/>
    <dgm:cxn modelId="{7C4A6505-ECE2-48A9-8956-CFA7E4C80E85}" type="presParOf" srcId="{ABBDCD97-6BA3-46C0-96EB-8E84B1DE34A2}" destId="{856FA60C-B763-4075-A647-6FFAA0D99281}" srcOrd="0" destOrd="0" presId="urn:microsoft.com/office/officeart/2005/8/layout/orgChart1"/>
    <dgm:cxn modelId="{595FE7E6-1121-4751-8288-585F51C29D0C}" type="presParOf" srcId="{ABBDCD97-6BA3-46C0-96EB-8E84B1DE34A2}" destId="{C7174B83-538C-41BD-A561-44E3DE167350}" srcOrd="1" destOrd="0" presId="urn:microsoft.com/office/officeart/2005/8/layout/orgChart1"/>
    <dgm:cxn modelId="{507957F9-0368-4A82-A534-AF042F9AEB6F}" type="presParOf" srcId="{22B556FE-1412-46F7-AFE7-C9F8F8461308}" destId="{72332623-C77E-4A16-9144-CAEAADE1B30F}" srcOrd="1" destOrd="0" presId="urn:microsoft.com/office/officeart/2005/8/layout/orgChart1"/>
    <dgm:cxn modelId="{1C0DA42B-82CC-486B-B8D5-70E811962803}" type="presParOf" srcId="{22B556FE-1412-46F7-AFE7-C9F8F8461308}" destId="{560CBB60-E120-4477-A11C-68842CAEDCFB}"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Transmission Modes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Simple Mode</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27799F5-E66E-40AB-9BB7-203C5454EE20}">
      <dgm:prSet phldrT="[Text]" custT="1"/>
      <dgm:spPr/>
      <dgm:t>
        <a:bodyPr/>
        <a:lstStyle/>
        <a:p>
          <a:r>
            <a:rPr lang="en-US" sz="2800" dirty="0">
              <a:latin typeface="Cambria" panose="02040503050406030204" pitchFamily="18" charset="0"/>
              <a:ea typeface="Cambria" panose="02040503050406030204" pitchFamily="18" charset="0"/>
            </a:rPr>
            <a:t>Half-Duplex Mode</a:t>
          </a:r>
          <a:endParaRPr lang="en-IN" sz="2800" dirty="0">
            <a:latin typeface="Cambria" panose="02040503050406030204" pitchFamily="18" charset="0"/>
            <a:ea typeface="Cambria" panose="02040503050406030204" pitchFamily="18" charset="0"/>
          </a:endParaRPr>
        </a:p>
      </dgm:t>
    </dgm:pt>
    <dgm:pt modelId="{1DAC6076-C726-4484-93CB-2E29F06E1D68}" type="par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2126C1E7-B491-4855-80D6-A0BBAB8CA385}" type="sib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Full-Duplex Mode</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t>
        <a:bodyPr/>
        <a:lstStyle/>
        <a:p>
          <a:endParaRPr lang="en-IN"/>
        </a:p>
      </dgm:t>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t>
        <a:bodyPr/>
        <a:lstStyle/>
        <a:p>
          <a:endParaRPr lang="en-IN"/>
        </a:p>
      </dgm:t>
    </dgm:pt>
    <dgm:pt modelId="{D811A401-C6D5-4EDB-A6BE-A1892B65347A}" type="pres">
      <dgm:prSet presAssocID="{7C2FA5BD-C84F-49A4-9F1F-77F7261D07B7}" presName="rootConnector1" presStyleLbl="node1" presStyleIdx="0" presStyleCnt="0"/>
      <dgm:spPr/>
      <dgm:t>
        <a:bodyPr/>
        <a:lstStyle/>
        <a:p>
          <a:endParaRPr lang="en-IN"/>
        </a:p>
      </dgm:t>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t>
        <a:bodyPr/>
        <a:lstStyle/>
        <a:p>
          <a:endParaRPr lang="en-IN"/>
        </a:p>
      </dgm:t>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t>
        <a:bodyPr/>
        <a:lstStyle/>
        <a:p>
          <a:endParaRPr lang="en-IN"/>
        </a:p>
      </dgm:t>
    </dgm:pt>
    <dgm:pt modelId="{278F1BAE-57F6-4B3E-A397-D7C25B008839}" type="pres">
      <dgm:prSet presAssocID="{1FE4939A-FB5A-493C-BDBA-D902A61CB331}" presName="rootConnector" presStyleLbl="node2" presStyleIdx="0" presStyleCnt="3"/>
      <dgm:spPr/>
      <dgm:t>
        <a:bodyPr/>
        <a:lstStyle/>
        <a:p>
          <a:endParaRPr lang="en-IN"/>
        </a:p>
      </dgm:t>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5801ECB6-3D69-4AB8-BF43-7E5CCC0F804D}" type="pres">
      <dgm:prSet presAssocID="{1DAC6076-C726-4484-93CB-2E29F06E1D68}" presName="Name37" presStyleLbl="parChTrans1D2" presStyleIdx="1" presStyleCnt="3"/>
      <dgm:spPr/>
      <dgm:t>
        <a:bodyPr/>
        <a:lstStyle/>
        <a:p>
          <a:endParaRPr lang="en-IN"/>
        </a:p>
      </dgm:t>
    </dgm:pt>
    <dgm:pt modelId="{92870B1D-2B0A-4732-A345-AD670865B047}" type="pres">
      <dgm:prSet presAssocID="{227799F5-E66E-40AB-9BB7-203C5454EE20}" presName="hierRoot2" presStyleCnt="0">
        <dgm:presLayoutVars>
          <dgm:hierBranch val="init"/>
        </dgm:presLayoutVars>
      </dgm:prSet>
      <dgm:spPr/>
    </dgm:pt>
    <dgm:pt modelId="{C3890AFE-6A57-4F25-8526-7E28BAB4FA34}" type="pres">
      <dgm:prSet presAssocID="{227799F5-E66E-40AB-9BB7-203C5454EE20}" presName="rootComposite" presStyleCnt="0"/>
      <dgm:spPr/>
    </dgm:pt>
    <dgm:pt modelId="{BCB34E5F-5B19-4DA3-B5B1-064EE3A2A502}" type="pres">
      <dgm:prSet presAssocID="{227799F5-E66E-40AB-9BB7-203C5454EE20}" presName="rootText" presStyleLbl="node2" presStyleIdx="1" presStyleCnt="3">
        <dgm:presLayoutVars>
          <dgm:chPref val="3"/>
        </dgm:presLayoutVars>
      </dgm:prSet>
      <dgm:spPr/>
      <dgm:t>
        <a:bodyPr/>
        <a:lstStyle/>
        <a:p>
          <a:endParaRPr lang="en-IN"/>
        </a:p>
      </dgm:t>
    </dgm:pt>
    <dgm:pt modelId="{B22B6264-6413-44FF-AF00-C0E49328DFA8}" type="pres">
      <dgm:prSet presAssocID="{227799F5-E66E-40AB-9BB7-203C5454EE20}" presName="rootConnector" presStyleLbl="node2" presStyleIdx="1" presStyleCnt="3"/>
      <dgm:spPr/>
      <dgm:t>
        <a:bodyPr/>
        <a:lstStyle/>
        <a:p>
          <a:endParaRPr lang="en-IN"/>
        </a:p>
      </dgm:t>
    </dgm:pt>
    <dgm:pt modelId="{9FE05ED4-2495-4C43-873B-E002B28E7A9A}" type="pres">
      <dgm:prSet presAssocID="{227799F5-E66E-40AB-9BB7-203C5454EE20}" presName="hierChild4" presStyleCnt="0"/>
      <dgm:spPr/>
    </dgm:pt>
    <dgm:pt modelId="{89771D45-173C-42F4-B7BD-9F88F3FC6223}" type="pres">
      <dgm:prSet presAssocID="{227799F5-E66E-40AB-9BB7-203C5454EE20}" presName="hierChild5" presStyleCnt="0"/>
      <dgm:spPr/>
    </dgm:pt>
    <dgm:pt modelId="{0F049CB2-E4CB-4423-A341-19673B20C099}" type="pres">
      <dgm:prSet presAssocID="{B8B792C5-4A85-44B7-A1B8-FAC077A4B1E5}" presName="Name37" presStyleLbl="parChTrans1D2" presStyleIdx="2" presStyleCnt="3"/>
      <dgm:spPr/>
      <dgm:t>
        <a:bodyPr/>
        <a:lstStyle/>
        <a:p>
          <a:endParaRPr lang="en-IN"/>
        </a:p>
      </dgm:t>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2" presStyleCnt="3">
        <dgm:presLayoutVars>
          <dgm:chPref val="3"/>
        </dgm:presLayoutVars>
      </dgm:prSet>
      <dgm:spPr/>
      <dgm:t>
        <a:bodyPr/>
        <a:lstStyle/>
        <a:p>
          <a:endParaRPr lang="en-IN"/>
        </a:p>
      </dgm:t>
    </dgm:pt>
    <dgm:pt modelId="{4366DCDD-5724-42C8-B43F-3D01F0B5B10A}" type="pres">
      <dgm:prSet presAssocID="{E01D9710-FC89-4BC8-AAEB-665D2BC33D98}" presName="rootConnector" presStyleLbl="node2" presStyleIdx="2" presStyleCnt="3"/>
      <dgm:spPr/>
      <dgm:t>
        <a:bodyPr/>
        <a:lstStyle/>
        <a:p>
          <a:endParaRPr lang="en-IN"/>
        </a:p>
      </dgm:t>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3D1E2F27-1481-4652-9DE4-0ECBEBF5DE09}" type="pres">
      <dgm:prSet presAssocID="{7C2FA5BD-C84F-49A4-9F1F-77F7261D07B7}" presName="hierChild3" presStyleCnt="0"/>
      <dgm:spPr/>
    </dgm:pt>
  </dgm:ptLst>
  <dgm:cxnLst>
    <dgm:cxn modelId="{E5FC08F7-BC54-4729-AF57-61D9B3C38B28}" srcId="{7C2FA5BD-C84F-49A4-9F1F-77F7261D07B7}" destId="{227799F5-E66E-40AB-9BB7-203C5454EE20}" srcOrd="1" destOrd="0" parTransId="{1DAC6076-C726-4484-93CB-2E29F06E1D68}" sibTransId="{2126C1E7-B491-4855-80D6-A0BBAB8CA385}"/>
    <dgm:cxn modelId="{C31B375D-80DD-4D94-9D6D-196CDED81A4B}" type="presOf" srcId="{1FE4939A-FB5A-493C-BDBA-D902A61CB331}" destId="{278F1BAE-57F6-4B3E-A397-D7C25B008839}" srcOrd="1"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DAB2DB8B-7151-4742-97C0-5C601D145F51}" type="presOf" srcId="{227799F5-E66E-40AB-9BB7-203C5454EE20}" destId="{BCB34E5F-5B19-4DA3-B5B1-064EE3A2A502}" srcOrd="0"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8C55E8CB-A139-4A3E-A9F2-82B01D865A8B}" type="presOf" srcId="{227799F5-E66E-40AB-9BB7-203C5454EE20}" destId="{B22B6264-6413-44FF-AF00-C0E49328DFA8}" srcOrd="1" destOrd="0" presId="urn:microsoft.com/office/officeart/2005/8/layout/orgChart1"/>
    <dgm:cxn modelId="{79765C41-C705-45A4-92D5-32D462BDD22B}" srcId="{7C2FA5BD-C84F-49A4-9F1F-77F7261D07B7}" destId="{E01D9710-FC89-4BC8-AAEB-665D2BC33D98}" srcOrd="2" destOrd="0" parTransId="{B8B792C5-4A85-44B7-A1B8-FAC077A4B1E5}" sibTransId="{631EDCF0-973B-46BF-A7B0-C45BCE2C2956}"/>
    <dgm:cxn modelId="{C8ABC33A-C333-4D16-9E3B-3CD7DB75D591}" type="presOf" srcId="{E01D9710-FC89-4BC8-AAEB-665D2BC33D98}" destId="{8CBDBECA-0E0C-4AA7-AF2F-DF4D3E98608D}" srcOrd="0" destOrd="0" presId="urn:microsoft.com/office/officeart/2005/8/layout/orgChart1"/>
    <dgm:cxn modelId="{67F3BAF7-6E3A-43FF-A38A-5E7B61084545}" type="presOf" srcId="{1DAC6076-C726-4484-93CB-2E29F06E1D68}" destId="{5801ECB6-3D69-4AB8-BF43-7E5CCC0F804D}" srcOrd="0" destOrd="0" presId="urn:microsoft.com/office/officeart/2005/8/layout/orgChart1"/>
    <dgm:cxn modelId="{7D9B353A-D235-4FA0-B604-8AC4C43B51D8}" type="presOf" srcId="{B8B792C5-4A85-44B7-A1B8-FAC077A4B1E5}" destId="{0F049CB2-E4CB-4423-A341-19673B20C099}" srcOrd="0" destOrd="0" presId="urn:microsoft.com/office/officeart/2005/8/layout/orgChart1"/>
    <dgm:cxn modelId="{949DB872-E307-49C6-A8EB-F0E09592432C}" type="presOf" srcId="{7C2FA5BD-C84F-49A4-9F1F-77F7261D07B7}" destId="{D811A401-C6D5-4EDB-A6BE-A1892B65347A}" srcOrd="1" destOrd="0" presId="urn:microsoft.com/office/officeart/2005/8/layout/orgChart1"/>
    <dgm:cxn modelId="{577AB916-CA89-4CC2-9748-ADA9576EA676}" srcId="{7C2FA5BD-C84F-49A4-9F1F-77F7261D07B7}" destId="{1FE4939A-FB5A-493C-BDBA-D902A61CB331}" srcOrd="0" destOrd="0" parTransId="{7CD82A2B-349E-49B8-AF80-1690E4545E00}" sibTransId="{26FD8C05-A3FB-4BB3-B0D4-F40045C82B00}"/>
    <dgm:cxn modelId="{999DB44C-19B2-4FCA-99BF-2C1ECED74E54}" srcId="{3DDED441-D1DE-4DF7-98E0-03FCA8C4D6EC}" destId="{7C2FA5BD-C84F-49A4-9F1F-77F7261D07B7}" srcOrd="0" destOrd="0" parTransId="{5033BCA8-1F3C-4F16-ABE7-BEEF05CDF29A}" sibTransId="{80EA221D-10D9-47D8-81CC-1A2F9EAB5F7B}"/>
    <dgm:cxn modelId="{6F5BF5CC-7FDB-475C-8363-73E7D3961616}" type="presOf" srcId="{7C2FA5BD-C84F-49A4-9F1F-77F7261D07B7}" destId="{BFD8695F-C462-4731-BB64-84B8B66AF726}"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0F2538E7-444B-412F-A55A-B1B316E2DD21}" type="presParOf" srcId="{0C9834DE-9C8D-4086-8BBA-56A909DBE9C3}" destId="{5801ECB6-3D69-4AB8-BF43-7E5CCC0F804D}" srcOrd="2" destOrd="0" presId="urn:microsoft.com/office/officeart/2005/8/layout/orgChart1"/>
    <dgm:cxn modelId="{96E22AF2-64D9-431F-A1E5-9D2EA5DD4FA9}" type="presParOf" srcId="{0C9834DE-9C8D-4086-8BBA-56A909DBE9C3}" destId="{92870B1D-2B0A-4732-A345-AD670865B047}" srcOrd="3" destOrd="0" presId="urn:microsoft.com/office/officeart/2005/8/layout/orgChart1"/>
    <dgm:cxn modelId="{B084DB05-E163-48F3-B3AB-53C4AC4BE477}" type="presParOf" srcId="{92870B1D-2B0A-4732-A345-AD670865B047}" destId="{C3890AFE-6A57-4F25-8526-7E28BAB4FA34}" srcOrd="0" destOrd="0" presId="urn:microsoft.com/office/officeart/2005/8/layout/orgChart1"/>
    <dgm:cxn modelId="{F42DAD9C-365D-41E4-8A73-A384905680FC}" type="presParOf" srcId="{C3890AFE-6A57-4F25-8526-7E28BAB4FA34}" destId="{BCB34E5F-5B19-4DA3-B5B1-064EE3A2A502}" srcOrd="0" destOrd="0" presId="urn:microsoft.com/office/officeart/2005/8/layout/orgChart1"/>
    <dgm:cxn modelId="{F1D24E7A-3F3E-47CD-B14C-057AB5675D46}" type="presParOf" srcId="{C3890AFE-6A57-4F25-8526-7E28BAB4FA34}" destId="{B22B6264-6413-44FF-AF00-C0E49328DFA8}" srcOrd="1" destOrd="0" presId="urn:microsoft.com/office/officeart/2005/8/layout/orgChart1"/>
    <dgm:cxn modelId="{D89C5B88-BCF4-4C7F-BE90-D5A8F7E30E1C}" type="presParOf" srcId="{92870B1D-2B0A-4732-A345-AD670865B047}" destId="{9FE05ED4-2495-4C43-873B-E002B28E7A9A}" srcOrd="1" destOrd="0" presId="urn:microsoft.com/office/officeart/2005/8/layout/orgChart1"/>
    <dgm:cxn modelId="{F5060B5A-7D00-493A-9077-D55B386D0EA0}" type="presParOf" srcId="{92870B1D-2B0A-4732-A345-AD670865B047}" destId="{89771D45-173C-42F4-B7BD-9F88F3FC6223}" srcOrd="2" destOrd="0" presId="urn:microsoft.com/office/officeart/2005/8/layout/orgChart1"/>
    <dgm:cxn modelId="{B27D5AF6-9F00-44B2-8BE4-222C0F058F3B}" type="presParOf" srcId="{0C9834DE-9C8D-4086-8BBA-56A909DBE9C3}" destId="{0F049CB2-E4CB-4423-A341-19673B20C099}" srcOrd="4" destOrd="0" presId="urn:microsoft.com/office/officeart/2005/8/layout/orgChart1"/>
    <dgm:cxn modelId="{A2176396-6BE6-4547-AAE9-08E9E4CB466D}" type="presParOf" srcId="{0C9834DE-9C8D-4086-8BBA-56A909DBE9C3}" destId="{47C717DB-2067-4CF5-BCB5-761F2BBC69F4}" srcOrd="5"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2D9A3-EFC3-4649-8D2D-EB0058AAFFF8}">
      <dsp:nvSpPr>
        <dsp:cNvPr id="0" name=""/>
        <dsp:cNvSpPr/>
      </dsp:nvSpPr>
      <dsp:spPr>
        <a:xfrm>
          <a:off x="323781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7B429F9-DEAE-49AD-9FAC-A04E7C0DB340}">
      <dsp:nvSpPr>
        <dsp:cNvPr id="0" name=""/>
        <dsp:cNvSpPr/>
      </dsp:nvSpPr>
      <dsp:spPr>
        <a:xfrm>
          <a:off x="296773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E114ACD-AF39-4644-B5E0-CE14B3AEE643}">
      <dsp:nvSpPr>
        <dsp:cNvPr id="0" name=""/>
        <dsp:cNvSpPr/>
      </dsp:nvSpPr>
      <dsp:spPr>
        <a:xfrm>
          <a:off x="269764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03FB161-EAC0-4D6B-85B8-5CFC5A5C2E15}">
      <dsp:nvSpPr>
        <dsp:cNvPr id="0" name=""/>
        <dsp:cNvSpPr/>
      </dsp:nvSpPr>
      <dsp:spPr>
        <a:xfrm>
          <a:off x="242756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CF50018-4AA8-4E16-83E1-469BB378E965}">
      <dsp:nvSpPr>
        <dsp:cNvPr id="0" name=""/>
        <dsp:cNvSpPr/>
      </dsp:nvSpPr>
      <dsp:spPr>
        <a:xfrm>
          <a:off x="215748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BBE5A5C-80D6-4A92-9747-B8D6FD645644}">
      <dsp:nvSpPr>
        <dsp:cNvPr id="0" name=""/>
        <dsp:cNvSpPr/>
      </dsp:nvSpPr>
      <dsp:spPr>
        <a:xfrm>
          <a:off x="1728132" y="1172017"/>
          <a:ext cx="318202" cy="317970"/>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EB9E888-5681-4B0D-8DF2-C440E5C667EC}">
      <dsp:nvSpPr>
        <dsp:cNvPr id="0" name=""/>
        <dsp:cNvSpPr/>
      </dsp:nvSpPr>
      <dsp:spPr>
        <a:xfrm>
          <a:off x="2978575" y="92308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83D1407-E542-46D9-B124-714B162BE39D}">
      <dsp:nvSpPr>
        <dsp:cNvPr id="0" name=""/>
        <dsp:cNvSpPr/>
      </dsp:nvSpPr>
      <dsp:spPr>
        <a:xfrm>
          <a:off x="2978575" y="1582354"/>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E87CBB4-BCC5-4F69-9183-BA3A584858D5}">
      <dsp:nvSpPr>
        <dsp:cNvPr id="0" name=""/>
        <dsp:cNvSpPr/>
      </dsp:nvSpPr>
      <dsp:spPr>
        <a:xfrm>
          <a:off x="3120563" y="106597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587B807-FB5A-40AC-8C08-8A55008A9FF4}">
      <dsp:nvSpPr>
        <dsp:cNvPr id="0" name=""/>
        <dsp:cNvSpPr/>
      </dsp:nvSpPr>
      <dsp:spPr>
        <a:xfrm>
          <a:off x="3130052" y="1440265"/>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B9F8E79-BAD3-44B5-A9FF-40230BB40677}">
      <dsp:nvSpPr>
        <dsp:cNvPr id="0" name=""/>
        <dsp:cNvSpPr/>
      </dsp:nvSpPr>
      <dsp:spPr>
        <a:xfrm>
          <a:off x="8011" y="526422"/>
          <a:ext cx="1609309" cy="1609161"/>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Input</a:t>
          </a:r>
          <a:endParaRPr lang="en-IN" sz="2500" kern="1200" dirty="0">
            <a:latin typeface="Cambria" panose="02040503050406030204" pitchFamily="18" charset="0"/>
            <a:ea typeface="Cambria" panose="02040503050406030204" pitchFamily="18" charset="0"/>
          </a:endParaRPr>
        </a:p>
      </dsp:txBody>
      <dsp:txXfrm>
        <a:off x="243689" y="762078"/>
        <a:ext cx="1137953" cy="1137849"/>
      </dsp:txXfrm>
    </dsp:sp>
    <dsp:sp modelId="{68E6758D-5FAC-4AE5-AB65-94D33855E253}">
      <dsp:nvSpPr>
        <dsp:cNvPr id="0" name=""/>
        <dsp:cNvSpPr/>
      </dsp:nvSpPr>
      <dsp:spPr>
        <a:xfrm>
          <a:off x="695410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8710FC6-A20E-45B1-9B2B-F6FC44A5D918}">
      <dsp:nvSpPr>
        <dsp:cNvPr id="0" name=""/>
        <dsp:cNvSpPr/>
      </dsp:nvSpPr>
      <dsp:spPr>
        <a:xfrm>
          <a:off x="668401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9BF73EF-2399-4D97-90A6-E19FD82E3524}">
      <dsp:nvSpPr>
        <dsp:cNvPr id="0" name=""/>
        <dsp:cNvSpPr/>
      </dsp:nvSpPr>
      <dsp:spPr>
        <a:xfrm>
          <a:off x="641393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1C407BA-3EC7-45C1-9A3B-BC6EA6F529F3}">
      <dsp:nvSpPr>
        <dsp:cNvPr id="0" name=""/>
        <dsp:cNvSpPr/>
      </dsp:nvSpPr>
      <dsp:spPr>
        <a:xfrm>
          <a:off x="614385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0DD2F2-CC53-4B4B-BBC8-257E76EC77AD}">
      <dsp:nvSpPr>
        <dsp:cNvPr id="0" name=""/>
        <dsp:cNvSpPr/>
      </dsp:nvSpPr>
      <dsp:spPr>
        <a:xfrm>
          <a:off x="587377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C710E03-D1C0-4C19-BD8E-7D888E3CFE67}">
      <dsp:nvSpPr>
        <dsp:cNvPr id="0" name=""/>
        <dsp:cNvSpPr/>
      </dsp:nvSpPr>
      <dsp:spPr>
        <a:xfrm>
          <a:off x="5444420" y="1172017"/>
          <a:ext cx="318202" cy="317970"/>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596E368-7A97-41B2-A4FC-497A33D14AE1}">
      <dsp:nvSpPr>
        <dsp:cNvPr id="0" name=""/>
        <dsp:cNvSpPr/>
      </dsp:nvSpPr>
      <dsp:spPr>
        <a:xfrm>
          <a:off x="6694863" y="92308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47F3929-BFA1-48B6-8282-7395674BB68A}">
      <dsp:nvSpPr>
        <dsp:cNvPr id="0" name=""/>
        <dsp:cNvSpPr/>
      </dsp:nvSpPr>
      <dsp:spPr>
        <a:xfrm>
          <a:off x="6694863" y="158235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64C19F-0EC1-4025-835E-C9908EBE4CF0}">
      <dsp:nvSpPr>
        <dsp:cNvPr id="0" name=""/>
        <dsp:cNvSpPr/>
      </dsp:nvSpPr>
      <dsp:spPr>
        <a:xfrm>
          <a:off x="6836851" y="106597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5D28C75-2E4F-429F-866B-5B6C31CDFFA4}">
      <dsp:nvSpPr>
        <dsp:cNvPr id="0" name=""/>
        <dsp:cNvSpPr/>
      </dsp:nvSpPr>
      <dsp:spPr>
        <a:xfrm>
          <a:off x="6846340" y="1440265"/>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FDD1FFE-3F7E-43F7-BFCD-713A9262D3D2}">
      <dsp:nvSpPr>
        <dsp:cNvPr id="0" name=""/>
        <dsp:cNvSpPr/>
      </dsp:nvSpPr>
      <dsp:spPr>
        <a:xfrm>
          <a:off x="3724299" y="526422"/>
          <a:ext cx="1609309" cy="1609161"/>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Process</a:t>
          </a:r>
          <a:endParaRPr lang="en-IN" sz="2500" kern="1200" dirty="0">
            <a:latin typeface="Cambria" panose="02040503050406030204" pitchFamily="18" charset="0"/>
            <a:ea typeface="Cambria" panose="02040503050406030204" pitchFamily="18" charset="0"/>
          </a:endParaRPr>
        </a:p>
      </dsp:txBody>
      <dsp:txXfrm>
        <a:off x="3959977" y="762078"/>
        <a:ext cx="1137953" cy="1137849"/>
      </dsp:txXfrm>
    </dsp:sp>
    <dsp:sp modelId="{0E8CEF89-FA43-4112-93B3-D2E45D5768A0}">
      <dsp:nvSpPr>
        <dsp:cNvPr id="0" name=""/>
        <dsp:cNvSpPr/>
      </dsp:nvSpPr>
      <dsp:spPr>
        <a:xfrm>
          <a:off x="1067038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805E60C-B2E3-4C75-BF4E-CD15522E9310}">
      <dsp:nvSpPr>
        <dsp:cNvPr id="0" name=""/>
        <dsp:cNvSpPr/>
      </dsp:nvSpPr>
      <dsp:spPr>
        <a:xfrm>
          <a:off x="1040030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7104544-F5C9-4393-B177-4304BE9E65B2}">
      <dsp:nvSpPr>
        <dsp:cNvPr id="0" name=""/>
        <dsp:cNvSpPr/>
      </dsp:nvSpPr>
      <dsp:spPr>
        <a:xfrm>
          <a:off x="1013022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F64B4F7-F28C-4E86-98CE-2382376BC3B0}">
      <dsp:nvSpPr>
        <dsp:cNvPr id="0" name=""/>
        <dsp:cNvSpPr/>
      </dsp:nvSpPr>
      <dsp:spPr>
        <a:xfrm>
          <a:off x="986014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A3ED30-D3F4-40F8-9177-8B9DD4B4218F}">
      <dsp:nvSpPr>
        <dsp:cNvPr id="0" name=""/>
        <dsp:cNvSpPr/>
      </dsp:nvSpPr>
      <dsp:spPr>
        <a:xfrm>
          <a:off x="959006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A73B914-3DDC-4524-9C74-C87619B48033}">
      <dsp:nvSpPr>
        <dsp:cNvPr id="0" name=""/>
        <dsp:cNvSpPr/>
      </dsp:nvSpPr>
      <dsp:spPr>
        <a:xfrm>
          <a:off x="9160708" y="1172017"/>
          <a:ext cx="318202" cy="317970"/>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A8EABCC-38BC-494B-97AE-8EF33E156E21}">
      <dsp:nvSpPr>
        <dsp:cNvPr id="0" name=""/>
        <dsp:cNvSpPr/>
      </dsp:nvSpPr>
      <dsp:spPr>
        <a:xfrm>
          <a:off x="10411151" y="92308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24CA440-7157-4E33-B35E-65811FD49986}">
      <dsp:nvSpPr>
        <dsp:cNvPr id="0" name=""/>
        <dsp:cNvSpPr/>
      </dsp:nvSpPr>
      <dsp:spPr>
        <a:xfrm>
          <a:off x="10411151" y="158235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2316645-BDDA-40C3-B59D-12E055E2BEB8}">
      <dsp:nvSpPr>
        <dsp:cNvPr id="0" name=""/>
        <dsp:cNvSpPr/>
      </dsp:nvSpPr>
      <dsp:spPr>
        <a:xfrm>
          <a:off x="10553139" y="1065974"/>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A1158FC-186F-4C58-B8CD-785A42DA54FB}">
      <dsp:nvSpPr>
        <dsp:cNvPr id="0" name=""/>
        <dsp:cNvSpPr/>
      </dsp:nvSpPr>
      <dsp:spPr>
        <a:xfrm>
          <a:off x="10562628" y="1440265"/>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92737E-BC51-4ADA-9F4E-7A658D70F697}">
      <dsp:nvSpPr>
        <dsp:cNvPr id="0" name=""/>
        <dsp:cNvSpPr/>
      </dsp:nvSpPr>
      <dsp:spPr>
        <a:xfrm>
          <a:off x="7440587" y="526422"/>
          <a:ext cx="1609309" cy="1609161"/>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Output</a:t>
          </a:r>
          <a:endParaRPr lang="en-IN" sz="2500" kern="1200" dirty="0">
            <a:latin typeface="Cambria" panose="02040503050406030204" pitchFamily="18" charset="0"/>
            <a:ea typeface="Cambria" panose="02040503050406030204" pitchFamily="18" charset="0"/>
          </a:endParaRPr>
        </a:p>
      </dsp:txBody>
      <dsp:txXfrm>
        <a:off x="7676265" y="762078"/>
        <a:ext cx="1137953" cy="1137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44613-2916-46C3-B7E3-0C4ACE81C458}">
      <dsp:nvSpPr>
        <dsp:cNvPr id="0" name=""/>
        <dsp:cNvSpPr/>
      </dsp:nvSpPr>
      <dsp:spPr>
        <a:xfrm>
          <a:off x="524835" y="4249"/>
          <a:ext cx="2012571" cy="100628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Input Devices</a:t>
          </a:r>
          <a:endParaRPr lang="en-IN" sz="3100" kern="1200" dirty="0">
            <a:latin typeface="Cambria" panose="02040503050406030204" pitchFamily="18" charset="0"/>
            <a:ea typeface="Cambria" panose="02040503050406030204" pitchFamily="18" charset="0"/>
          </a:endParaRPr>
        </a:p>
      </dsp:txBody>
      <dsp:txXfrm>
        <a:off x="554308" y="33722"/>
        <a:ext cx="1953625" cy="947339"/>
      </dsp:txXfrm>
    </dsp:sp>
    <dsp:sp modelId="{A211077F-73B3-41E3-8B1B-13CC59F2E6E0}">
      <dsp:nvSpPr>
        <dsp:cNvPr id="0" name=""/>
        <dsp:cNvSpPr/>
      </dsp:nvSpPr>
      <dsp:spPr>
        <a:xfrm>
          <a:off x="726092"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30A4E-4E13-4E52-96A0-47EF5145CCA7}">
      <dsp:nvSpPr>
        <dsp:cNvPr id="0" name=""/>
        <dsp:cNvSpPr/>
      </dsp:nvSpPr>
      <dsp:spPr>
        <a:xfrm>
          <a:off x="927349"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Keyboard</a:t>
          </a:r>
          <a:endParaRPr lang="en-IN" sz="2100" kern="1200" dirty="0">
            <a:latin typeface="Cambria" panose="02040503050406030204" pitchFamily="18" charset="0"/>
            <a:ea typeface="Cambria" panose="02040503050406030204" pitchFamily="18" charset="0"/>
          </a:endParaRPr>
        </a:p>
      </dsp:txBody>
      <dsp:txXfrm>
        <a:off x="956822" y="1291579"/>
        <a:ext cx="1551111" cy="947339"/>
      </dsp:txXfrm>
    </dsp:sp>
    <dsp:sp modelId="{A72B2309-3358-4761-9E7D-B079B3CC316D}">
      <dsp:nvSpPr>
        <dsp:cNvPr id="0" name=""/>
        <dsp:cNvSpPr/>
      </dsp:nvSpPr>
      <dsp:spPr>
        <a:xfrm>
          <a:off x="726092"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D38BD4-F6BB-4754-9A53-2EA6E98FEB4B}">
      <dsp:nvSpPr>
        <dsp:cNvPr id="0" name=""/>
        <dsp:cNvSpPr/>
      </dsp:nvSpPr>
      <dsp:spPr>
        <a:xfrm>
          <a:off x="927349"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Mouse</a:t>
          </a:r>
          <a:endParaRPr lang="en-IN" sz="2100" kern="1200" dirty="0">
            <a:latin typeface="Cambria" panose="02040503050406030204" pitchFamily="18" charset="0"/>
            <a:ea typeface="Cambria" panose="02040503050406030204" pitchFamily="18" charset="0"/>
          </a:endParaRPr>
        </a:p>
      </dsp:txBody>
      <dsp:txXfrm>
        <a:off x="956822" y="2549436"/>
        <a:ext cx="1551111" cy="947339"/>
      </dsp:txXfrm>
    </dsp:sp>
    <dsp:sp modelId="{2D7F3447-2FB0-493A-808B-473BE82B2F00}">
      <dsp:nvSpPr>
        <dsp:cNvPr id="0" name=""/>
        <dsp:cNvSpPr/>
      </dsp:nvSpPr>
      <dsp:spPr>
        <a:xfrm>
          <a:off x="726092"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53A30-90AC-4716-96BE-635207943B73}">
      <dsp:nvSpPr>
        <dsp:cNvPr id="0" name=""/>
        <dsp:cNvSpPr/>
      </dsp:nvSpPr>
      <dsp:spPr>
        <a:xfrm>
          <a:off x="927349"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Microphone</a:t>
          </a:r>
          <a:endParaRPr lang="en-IN" sz="2100" kern="1200" dirty="0">
            <a:latin typeface="Cambria" panose="02040503050406030204" pitchFamily="18" charset="0"/>
            <a:ea typeface="Cambria" panose="02040503050406030204" pitchFamily="18" charset="0"/>
          </a:endParaRPr>
        </a:p>
      </dsp:txBody>
      <dsp:txXfrm>
        <a:off x="956822" y="3807293"/>
        <a:ext cx="1551111" cy="947339"/>
      </dsp:txXfrm>
    </dsp:sp>
    <dsp:sp modelId="{5959327F-2865-4725-9D60-1DED4BA0F14F}">
      <dsp:nvSpPr>
        <dsp:cNvPr id="0" name=""/>
        <dsp:cNvSpPr/>
      </dsp:nvSpPr>
      <dsp:spPr>
        <a:xfrm>
          <a:off x="726092"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38B94-4EE7-4A3D-B3FF-4904460A8A8B}">
      <dsp:nvSpPr>
        <dsp:cNvPr id="0" name=""/>
        <dsp:cNvSpPr/>
      </dsp:nvSpPr>
      <dsp:spPr>
        <a:xfrm>
          <a:off x="927349"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Touch Screen</a:t>
          </a:r>
          <a:endParaRPr lang="en-IN" sz="2100" kern="1200" dirty="0">
            <a:latin typeface="Cambria" panose="02040503050406030204" pitchFamily="18" charset="0"/>
            <a:ea typeface="Cambria" panose="02040503050406030204" pitchFamily="18" charset="0"/>
          </a:endParaRPr>
        </a:p>
      </dsp:txBody>
      <dsp:txXfrm>
        <a:off x="956822" y="5065150"/>
        <a:ext cx="1551111" cy="947339"/>
      </dsp:txXfrm>
    </dsp:sp>
    <dsp:sp modelId="{7803552B-D513-4945-B131-9EF8230C1449}">
      <dsp:nvSpPr>
        <dsp:cNvPr id="0" name=""/>
        <dsp:cNvSpPr/>
      </dsp:nvSpPr>
      <dsp:spPr>
        <a:xfrm>
          <a:off x="726092"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99961-BDC5-4024-B86D-F7B53D8C2444}">
      <dsp:nvSpPr>
        <dsp:cNvPr id="0" name=""/>
        <dsp:cNvSpPr/>
      </dsp:nvSpPr>
      <dsp:spPr>
        <a:xfrm>
          <a:off x="927349"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Light Pen</a:t>
          </a:r>
          <a:endParaRPr lang="en-IN" sz="2100" kern="1200" dirty="0">
            <a:latin typeface="Cambria" panose="02040503050406030204" pitchFamily="18" charset="0"/>
            <a:ea typeface="Cambria" panose="02040503050406030204" pitchFamily="18" charset="0"/>
          </a:endParaRPr>
        </a:p>
      </dsp:txBody>
      <dsp:txXfrm>
        <a:off x="956822" y="6323007"/>
        <a:ext cx="1551111" cy="947339"/>
      </dsp:txXfrm>
    </dsp:sp>
    <dsp:sp modelId="{F977EE15-9C45-4798-BD26-C2D9E669498D}">
      <dsp:nvSpPr>
        <dsp:cNvPr id="0" name=""/>
        <dsp:cNvSpPr/>
      </dsp:nvSpPr>
      <dsp:spPr>
        <a:xfrm>
          <a:off x="726092" y="1010535"/>
          <a:ext cx="201257" cy="7043999"/>
        </a:xfrm>
        <a:custGeom>
          <a:avLst/>
          <a:gdLst/>
          <a:ahLst/>
          <a:cxnLst/>
          <a:rect l="0" t="0" r="0" b="0"/>
          <a:pathLst>
            <a:path>
              <a:moveTo>
                <a:pt x="0" y="0"/>
              </a:moveTo>
              <a:lnTo>
                <a:pt x="0" y="7043999"/>
              </a:lnTo>
              <a:lnTo>
                <a:pt x="201257" y="704399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4BB7F-BEB2-429B-B74D-8550A200917B}">
      <dsp:nvSpPr>
        <dsp:cNvPr id="0" name=""/>
        <dsp:cNvSpPr/>
      </dsp:nvSpPr>
      <dsp:spPr>
        <a:xfrm>
          <a:off x="927349" y="7551391"/>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Web Camera</a:t>
          </a:r>
          <a:endParaRPr lang="en-IN" sz="2100" kern="1200" dirty="0">
            <a:latin typeface="Cambria" panose="02040503050406030204" pitchFamily="18" charset="0"/>
            <a:ea typeface="Cambria" panose="02040503050406030204" pitchFamily="18" charset="0"/>
          </a:endParaRPr>
        </a:p>
      </dsp:txBody>
      <dsp:txXfrm>
        <a:off x="956822" y="7580864"/>
        <a:ext cx="1551111" cy="947339"/>
      </dsp:txXfrm>
    </dsp:sp>
    <dsp:sp modelId="{B3C050B5-AB5B-43BB-9D8A-3150B96E883A}">
      <dsp:nvSpPr>
        <dsp:cNvPr id="0" name=""/>
        <dsp:cNvSpPr/>
      </dsp:nvSpPr>
      <dsp:spPr>
        <a:xfrm>
          <a:off x="3040549" y="4249"/>
          <a:ext cx="2012571" cy="100628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Output Devices</a:t>
          </a:r>
          <a:endParaRPr lang="en-IN" sz="3100" kern="1200" dirty="0">
            <a:latin typeface="Cambria" panose="02040503050406030204" pitchFamily="18" charset="0"/>
            <a:ea typeface="Cambria" panose="02040503050406030204" pitchFamily="18" charset="0"/>
          </a:endParaRPr>
        </a:p>
      </dsp:txBody>
      <dsp:txXfrm>
        <a:off x="3070022" y="33722"/>
        <a:ext cx="1953625" cy="947339"/>
      </dsp:txXfrm>
    </dsp:sp>
    <dsp:sp modelId="{4C399141-E5DE-4797-92B2-3EE30F32445A}">
      <dsp:nvSpPr>
        <dsp:cNvPr id="0" name=""/>
        <dsp:cNvSpPr/>
      </dsp:nvSpPr>
      <dsp:spPr>
        <a:xfrm>
          <a:off x="3241806"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23DAC-9A5B-4F2C-B1BA-22130E412682}">
      <dsp:nvSpPr>
        <dsp:cNvPr id="0" name=""/>
        <dsp:cNvSpPr/>
      </dsp:nvSpPr>
      <dsp:spPr>
        <a:xfrm>
          <a:off x="3443064"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Monitor</a:t>
          </a:r>
          <a:endParaRPr lang="en-IN" sz="2100" kern="1200" dirty="0">
            <a:latin typeface="Cambria" panose="02040503050406030204" pitchFamily="18" charset="0"/>
            <a:ea typeface="Cambria" panose="02040503050406030204" pitchFamily="18" charset="0"/>
          </a:endParaRPr>
        </a:p>
      </dsp:txBody>
      <dsp:txXfrm>
        <a:off x="3472537" y="1291579"/>
        <a:ext cx="1551111" cy="947339"/>
      </dsp:txXfrm>
    </dsp:sp>
    <dsp:sp modelId="{81E2AFFD-C874-4DAE-9A22-194169FFE1E8}">
      <dsp:nvSpPr>
        <dsp:cNvPr id="0" name=""/>
        <dsp:cNvSpPr/>
      </dsp:nvSpPr>
      <dsp:spPr>
        <a:xfrm>
          <a:off x="3241806"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078E9-3F49-48A7-BBC6-48997C467F02}">
      <dsp:nvSpPr>
        <dsp:cNvPr id="0" name=""/>
        <dsp:cNvSpPr/>
      </dsp:nvSpPr>
      <dsp:spPr>
        <a:xfrm>
          <a:off x="3443064"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Printer</a:t>
          </a:r>
          <a:endParaRPr lang="en-IN" sz="2100" kern="1200" dirty="0">
            <a:latin typeface="Cambria" panose="02040503050406030204" pitchFamily="18" charset="0"/>
            <a:ea typeface="Cambria" panose="02040503050406030204" pitchFamily="18" charset="0"/>
          </a:endParaRPr>
        </a:p>
      </dsp:txBody>
      <dsp:txXfrm>
        <a:off x="3472537" y="2549436"/>
        <a:ext cx="1551111" cy="947339"/>
      </dsp:txXfrm>
    </dsp:sp>
    <dsp:sp modelId="{B453909E-8251-4389-A6B5-788D6AD3E33D}">
      <dsp:nvSpPr>
        <dsp:cNvPr id="0" name=""/>
        <dsp:cNvSpPr/>
      </dsp:nvSpPr>
      <dsp:spPr>
        <a:xfrm>
          <a:off x="3241806"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BD2E3-D65F-485F-AAC5-351550B1CF2F}">
      <dsp:nvSpPr>
        <dsp:cNvPr id="0" name=""/>
        <dsp:cNvSpPr/>
      </dsp:nvSpPr>
      <dsp:spPr>
        <a:xfrm>
          <a:off x="3443064"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Speaker</a:t>
          </a:r>
          <a:endParaRPr lang="en-IN" sz="2100" kern="1200" dirty="0">
            <a:latin typeface="Cambria" panose="02040503050406030204" pitchFamily="18" charset="0"/>
            <a:ea typeface="Cambria" panose="02040503050406030204" pitchFamily="18" charset="0"/>
          </a:endParaRPr>
        </a:p>
      </dsp:txBody>
      <dsp:txXfrm>
        <a:off x="3472537" y="3807293"/>
        <a:ext cx="1551111" cy="947339"/>
      </dsp:txXfrm>
    </dsp:sp>
    <dsp:sp modelId="{DACB8697-404F-408B-8AE8-6BD421B49105}">
      <dsp:nvSpPr>
        <dsp:cNvPr id="0" name=""/>
        <dsp:cNvSpPr/>
      </dsp:nvSpPr>
      <dsp:spPr>
        <a:xfrm>
          <a:off x="3241806"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64F02-979C-42BA-A09E-DB4B6B313830}">
      <dsp:nvSpPr>
        <dsp:cNvPr id="0" name=""/>
        <dsp:cNvSpPr/>
      </dsp:nvSpPr>
      <dsp:spPr>
        <a:xfrm>
          <a:off x="3443064"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CD</a:t>
          </a:r>
          <a:endParaRPr lang="en-IN" sz="2100" kern="1200" dirty="0">
            <a:latin typeface="Cambria" panose="02040503050406030204" pitchFamily="18" charset="0"/>
            <a:ea typeface="Cambria" panose="02040503050406030204" pitchFamily="18" charset="0"/>
          </a:endParaRPr>
        </a:p>
      </dsp:txBody>
      <dsp:txXfrm>
        <a:off x="3472537" y="5065150"/>
        <a:ext cx="1551111" cy="947339"/>
      </dsp:txXfrm>
    </dsp:sp>
    <dsp:sp modelId="{4DFCFD00-4385-458D-8BD7-B9181887E5E3}">
      <dsp:nvSpPr>
        <dsp:cNvPr id="0" name=""/>
        <dsp:cNvSpPr/>
      </dsp:nvSpPr>
      <dsp:spPr>
        <a:xfrm>
          <a:off x="3241806"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5B392-1E1F-4E45-AE9B-F41D3BA5D103}">
      <dsp:nvSpPr>
        <dsp:cNvPr id="0" name=""/>
        <dsp:cNvSpPr/>
      </dsp:nvSpPr>
      <dsp:spPr>
        <a:xfrm>
          <a:off x="3443064"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DVD</a:t>
          </a:r>
          <a:endParaRPr lang="en-IN" sz="2100" kern="1200" dirty="0">
            <a:latin typeface="Cambria" panose="02040503050406030204" pitchFamily="18" charset="0"/>
            <a:ea typeface="Cambria" panose="02040503050406030204" pitchFamily="18" charset="0"/>
          </a:endParaRPr>
        </a:p>
      </dsp:txBody>
      <dsp:txXfrm>
        <a:off x="3472537" y="6323007"/>
        <a:ext cx="1551111" cy="947339"/>
      </dsp:txXfrm>
    </dsp:sp>
    <dsp:sp modelId="{89F6DE4C-71EC-4611-A80C-71636E8AC454}">
      <dsp:nvSpPr>
        <dsp:cNvPr id="0" name=""/>
        <dsp:cNvSpPr/>
      </dsp:nvSpPr>
      <dsp:spPr>
        <a:xfrm>
          <a:off x="5556263" y="4249"/>
          <a:ext cx="2012571" cy="100628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Storage Devices</a:t>
          </a:r>
          <a:endParaRPr lang="en-IN" sz="3100" kern="1200" dirty="0">
            <a:latin typeface="Cambria" panose="02040503050406030204" pitchFamily="18" charset="0"/>
            <a:ea typeface="Cambria" panose="02040503050406030204" pitchFamily="18" charset="0"/>
          </a:endParaRPr>
        </a:p>
      </dsp:txBody>
      <dsp:txXfrm>
        <a:off x="5585736" y="33722"/>
        <a:ext cx="1953625" cy="947339"/>
      </dsp:txXfrm>
    </dsp:sp>
    <dsp:sp modelId="{86656BA7-EE48-4FDF-B0DC-E94AA92CC704}">
      <dsp:nvSpPr>
        <dsp:cNvPr id="0" name=""/>
        <dsp:cNvSpPr/>
      </dsp:nvSpPr>
      <dsp:spPr>
        <a:xfrm>
          <a:off x="5757521"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4105B-1369-48B8-B158-3093411F2AF4}">
      <dsp:nvSpPr>
        <dsp:cNvPr id="0" name=""/>
        <dsp:cNvSpPr/>
      </dsp:nvSpPr>
      <dsp:spPr>
        <a:xfrm>
          <a:off x="5958778"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Flash Memory</a:t>
          </a:r>
          <a:endParaRPr lang="en-IN" sz="2100" kern="1200" dirty="0">
            <a:latin typeface="Cambria" panose="02040503050406030204" pitchFamily="18" charset="0"/>
            <a:ea typeface="Cambria" panose="02040503050406030204" pitchFamily="18" charset="0"/>
          </a:endParaRPr>
        </a:p>
      </dsp:txBody>
      <dsp:txXfrm>
        <a:off x="5988251" y="1291579"/>
        <a:ext cx="1551111" cy="947339"/>
      </dsp:txXfrm>
    </dsp:sp>
    <dsp:sp modelId="{55F69F8B-13CF-46E7-9196-323D49687C49}">
      <dsp:nvSpPr>
        <dsp:cNvPr id="0" name=""/>
        <dsp:cNvSpPr/>
      </dsp:nvSpPr>
      <dsp:spPr>
        <a:xfrm>
          <a:off x="5757521"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5833E0-5A9E-4930-B2CA-C6D624F19326}">
      <dsp:nvSpPr>
        <dsp:cNvPr id="0" name=""/>
        <dsp:cNvSpPr/>
      </dsp:nvSpPr>
      <dsp:spPr>
        <a:xfrm>
          <a:off x="5958778"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Optical Disk</a:t>
          </a:r>
          <a:endParaRPr lang="en-IN" sz="2100" kern="1200" dirty="0">
            <a:latin typeface="Cambria" panose="02040503050406030204" pitchFamily="18" charset="0"/>
            <a:ea typeface="Cambria" panose="02040503050406030204" pitchFamily="18" charset="0"/>
          </a:endParaRPr>
        </a:p>
      </dsp:txBody>
      <dsp:txXfrm>
        <a:off x="5988251" y="2549436"/>
        <a:ext cx="1551111" cy="947339"/>
      </dsp:txXfrm>
    </dsp:sp>
    <dsp:sp modelId="{349932D4-78FB-4E88-BF8E-9A4F6CDBAACB}">
      <dsp:nvSpPr>
        <dsp:cNvPr id="0" name=""/>
        <dsp:cNvSpPr/>
      </dsp:nvSpPr>
      <dsp:spPr>
        <a:xfrm>
          <a:off x="5757521"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652F8-9531-40B6-9428-EFB57E52BA99}">
      <dsp:nvSpPr>
        <dsp:cNvPr id="0" name=""/>
        <dsp:cNvSpPr/>
      </dsp:nvSpPr>
      <dsp:spPr>
        <a:xfrm>
          <a:off x="5958778"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Local Drives</a:t>
          </a:r>
          <a:endParaRPr lang="en-IN" sz="2100" kern="1200" dirty="0">
            <a:latin typeface="Cambria" panose="02040503050406030204" pitchFamily="18" charset="0"/>
            <a:ea typeface="Cambria" panose="02040503050406030204" pitchFamily="18" charset="0"/>
          </a:endParaRPr>
        </a:p>
      </dsp:txBody>
      <dsp:txXfrm>
        <a:off x="5988251" y="3807293"/>
        <a:ext cx="1551111" cy="947339"/>
      </dsp:txXfrm>
    </dsp:sp>
    <dsp:sp modelId="{F2FF54DC-4CA9-4E7A-99D5-370A004F441C}">
      <dsp:nvSpPr>
        <dsp:cNvPr id="0" name=""/>
        <dsp:cNvSpPr/>
      </dsp:nvSpPr>
      <dsp:spPr>
        <a:xfrm>
          <a:off x="5757521"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B2869-911A-4700-B1DB-294B607E3E9C}">
      <dsp:nvSpPr>
        <dsp:cNvPr id="0" name=""/>
        <dsp:cNvSpPr/>
      </dsp:nvSpPr>
      <dsp:spPr>
        <a:xfrm>
          <a:off x="5958778"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Magnetic Type</a:t>
          </a:r>
          <a:endParaRPr lang="en-IN" sz="2100" kern="1200" dirty="0">
            <a:latin typeface="Cambria" panose="02040503050406030204" pitchFamily="18" charset="0"/>
            <a:ea typeface="Cambria" panose="02040503050406030204" pitchFamily="18" charset="0"/>
          </a:endParaRPr>
        </a:p>
      </dsp:txBody>
      <dsp:txXfrm>
        <a:off x="5988251" y="5065150"/>
        <a:ext cx="1551111" cy="947339"/>
      </dsp:txXfrm>
    </dsp:sp>
    <dsp:sp modelId="{F020E731-1757-4530-9B7B-6AE60BDD506E}">
      <dsp:nvSpPr>
        <dsp:cNvPr id="0" name=""/>
        <dsp:cNvSpPr/>
      </dsp:nvSpPr>
      <dsp:spPr>
        <a:xfrm>
          <a:off x="5757521"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967D3-1916-4840-9B21-6127045E2BDF}">
      <dsp:nvSpPr>
        <dsp:cNvPr id="0" name=""/>
        <dsp:cNvSpPr/>
      </dsp:nvSpPr>
      <dsp:spPr>
        <a:xfrm>
          <a:off x="5958778"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Magnetic Disk</a:t>
          </a:r>
          <a:endParaRPr lang="en-IN" sz="2100" kern="1200" dirty="0">
            <a:latin typeface="Cambria" panose="02040503050406030204" pitchFamily="18" charset="0"/>
            <a:ea typeface="Cambria" panose="02040503050406030204" pitchFamily="18" charset="0"/>
          </a:endParaRPr>
        </a:p>
      </dsp:txBody>
      <dsp:txXfrm>
        <a:off x="5988251" y="6323007"/>
        <a:ext cx="1551111" cy="947339"/>
      </dsp:txXfrm>
    </dsp:sp>
    <dsp:sp modelId="{99BEC405-D152-4001-82C7-6F88C718E8D4}">
      <dsp:nvSpPr>
        <dsp:cNvPr id="0" name=""/>
        <dsp:cNvSpPr/>
      </dsp:nvSpPr>
      <dsp:spPr>
        <a:xfrm>
          <a:off x="8071978" y="4249"/>
          <a:ext cx="2012571" cy="100628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Processing Devices</a:t>
          </a:r>
          <a:endParaRPr lang="en-IN" sz="3100" kern="1200" dirty="0">
            <a:latin typeface="Cambria" panose="02040503050406030204" pitchFamily="18" charset="0"/>
            <a:ea typeface="Cambria" panose="02040503050406030204" pitchFamily="18" charset="0"/>
          </a:endParaRPr>
        </a:p>
      </dsp:txBody>
      <dsp:txXfrm>
        <a:off x="8101451" y="33722"/>
        <a:ext cx="1953625" cy="947339"/>
      </dsp:txXfrm>
    </dsp:sp>
    <dsp:sp modelId="{D81ED066-B426-4350-97BF-FD0ABF4203F2}">
      <dsp:nvSpPr>
        <dsp:cNvPr id="0" name=""/>
        <dsp:cNvSpPr/>
      </dsp:nvSpPr>
      <dsp:spPr>
        <a:xfrm>
          <a:off x="8273235"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20A7E-EF04-47F9-B2E2-F2F9DB057704}">
      <dsp:nvSpPr>
        <dsp:cNvPr id="0" name=""/>
        <dsp:cNvSpPr/>
      </dsp:nvSpPr>
      <dsp:spPr>
        <a:xfrm>
          <a:off x="8474492"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Mother Board</a:t>
          </a:r>
          <a:endParaRPr lang="en-IN" sz="2100" kern="1200" dirty="0">
            <a:latin typeface="Cambria" panose="02040503050406030204" pitchFamily="18" charset="0"/>
            <a:ea typeface="Cambria" panose="02040503050406030204" pitchFamily="18" charset="0"/>
          </a:endParaRPr>
        </a:p>
      </dsp:txBody>
      <dsp:txXfrm>
        <a:off x="8503965" y="1291579"/>
        <a:ext cx="1551111" cy="947339"/>
      </dsp:txXfrm>
    </dsp:sp>
    <dsp:sp modelId="{1AAC7328-A9CA-4D34-A020-2B787E510278}">
      <dsp:nvSpPr>
        <dsp:cNvPr id="0" name=""/>
        <dsp:cNvSpPr/>
      </dsp:nvSpPr>
      <dsp:spPr>
        <a:xfrm>
          <a:off x="8273235"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EC6ED-6BB1-49AD-AB6A-B6FD7CA46AEB}">
      <dsp:nvSpPr>
        <dsp:cNvPr id="0" name=""/>
        <dsp:cNvSpPr/>
      </dsp:nvSpPr>
      <dsp:spPr>
        <a:xfrm>
          <a:off x="8474492"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Processor</a:t>
          </a:r>
          <a:endParaRPr lang="en-IN" sz="2100" kern="1200" dirty="0">
            <a:latin typeface="Cambria" panose="02040503050406030204" pitchFamily="18" charset="0"/>
            <a:ea typeface="Cambria" panose="02040503050406030204" pitchFamily="18" charset="0"/>
          </a:endParaRPr>
        </a:p>
      </dsp:txBody>
      <dsp:txXfrm>
        <a:off x="8503965" y="2549436"/>
        <a:ext cx="1551111" cy="947339"/>
      </dsp:txXfrm>
    </dsp:sp>
    <dsp:sp modelId="{0AA04832-1D56-4CC5-B475-34744650CC40}">
      <dsp:nvSpPr>
        <dsp:cNvPr id="0" name=""/>
        <dsp:cNvSpPr/>
      </dsp:nvSpPr>
      <dsp:spPr>
        <a:xfrm>
          <a:off x="8273235"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EEDB6-FD22-48AB-BB92-438BADA560FD}">
      <dsp:nvSpPr>
        <dsp:cNvPr id="0" name=""/>
        <dsp:cNvSpPr/>
      </dsp:nvSpPr>
      <dsp:spPr>
        <a:xfrm>
          <a:off x="8474492"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Random Access Memory</a:t>
          </a:r>
          <a:endParaRPr lang="en-IN" sz="2100" kern="1200" dirty="0">
            <a:latin typeface="Cambria" panose="02040503050406030204" pitchFamily="18" charset="0"/>
            <a:ea typeface="Cambria" panose="02040503050406030204" pitchFamily="18" charset="0"/>
          </a:endParaRPr>
        </a:p>
      </dsp:txBody>
      <dsp:txXfrm>
        <a:off x="8503965" y="3807293"/>
        <a:ext cx="1551111" cy="947339"/>
      </dsp:txXfrm>
    </dsp:sp>
    <dsp:sp modelId="{BD7BF6FD-7334-4439-8F1D-8B9D8E4DD1D9}">
      <dsp:nvSpPr>
        <dsp:cNvPr id="0" name=""/>
        <dsp:cNvSpPr/>
      </dsp:nvSpPr>
      <dsp:spPr>
        <a:xfrm>
          <a:off x="8273235"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F0ABA0-0DC7-479D-972C-AF265BDA6245}">
      <dsp:nvSpPr>
        <dsp:cNvPr id="0" name=""/>
        <dsp:cNvSpPr/>
      </dsp:nvSpPr>
      <dsp:spPr>
        <a:xfrm>
          <a:off x="8474492"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Read Only Memory</a:t>
          </a:r>
          <a:endParaRPr lang="en-IN" sz="2100" kern="1200" dirty="0">
            <a:latin typeface="Cambria" panose="02040503050406030204" pitchFamily="18" charset="0"/>
            <a:ea typeface="Cambria" panose="02040503050406030204" pitchFamily="18" charset="0"/>
          </a:endParaRPr>
        </a:p>
      </dsp:txBody>
      <dsp:txXfrm>
        <a:off x="8503965" y="5065150"/>
        <a:ext cx="1551111" cy="947339"/>
      </dsp:txXfrm>
    </dsp:sp>
    <dsp:sp modelId="{B521C9A9-A2EF-4C85-BFA7-9F3863D54296}">
      <dsp:nvSpPr>
        <dsp:cNvPr id="0" name=""/>
        <dsp:cNvSpPr/>
      </dsp:nvSpPr>
      <dsp:spPr>
        <a:xfrm>
          <a:off x="8273235"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10510-94CA-42BB-940A-DF42AE9BFA84}">
      <dsp:nvSpPr>
        <dsp:cNvPr id="0" name=""/>
        <dsp:cNvSpPr/>
      </dsp:nvSpPr>
      <dsp:spPr>
        <a:xfrm>
          <a:off x="8474492"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Switched Mode Power Supply</a:t>
          </a:r>
          <a:endParaRPr lang="en-IN" sz="2100" kern="1200" dirty="0">
            <a:latin typeface="Cambria" panose="02040503050406030204" pitchFamily="18" charset="0"/>
            <a:ea typeface="Cambria" panose="02040503050406030204" pitchFamily="18" charset="0"/>
          </a:endParaRPr>
        </a:p>
      </dsp:txBody>
      <dsp:txXfrm>
        <a:off x="8503965" y="6323007"/>
        <a:ext cx="1551111" cy="947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1F22-461A-4CBC-92EB-683209A6FF25}">
      <dsp:nvSpPr>
        <dsp:cNvPr id="0" name=""/>
        <dsp:cNvSpPr/>
      </dsp:nvSpPr>
      <dsp:spPr>
        <a:xfrm>
          <a:off x="6629928" y="2617478"/>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B6F33A-2655-48E6-88BF-1859542C5758}">
      <dsp:nvSpPr>
        <dsp:cNvPr id="0" name=""/>
        <dsp:cNvSpPr/>
      </dsp:nvSpPr>
      <dsp:spPr>
        <a:xfrm>
          <a:off x="6629928" y="2617478"/>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97CF4B-4E18-4B53-9B16-4C7CB08AF8B8}">
      <dsp:nvSpPr>
        <dsp:cNvPr id="0" name=""/>
        <dsp:cNvSpPr/>
      </dsp:nvSpPr>
      <dsp:spPr>
        <a:xfrm>
          <a:off x="5802593" y="1081771"/>
          <a:ext cx="1692522" cy="454223"/>
        </a:xfrm>
        <a:custGeom>
          <a:avLst/>
          <a:gdLst/>
          <a:ahLst/>
          <a:cxnLst/>
          <a:rect l="0" t="0" r="0" b="0"/>
          <a:pathLst>
            <a:path>
              <a:moveTo>
                <a:pt x="0" y="0"/>
              </a:moveTo>
              <a:lnTo>
                <a:pt x="0" y="227111"/>
              </a:lnTo>
              <a:lnTo>
                <a:pt x="1692522" y="227111"/>
              </a:lnTo>
              <a:lnTo>
                <a:pt x="1692522"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9417FDB-0CB0-4F7D-A9D6-B27F667CF138}">
      <dsp:nvSpPr>
        <dsp:cNvPr id="0" name=""/>
        <dsp:cNvSpPr/>
      </dsp:nvSpPr>
      <dsp:spPr>
        <a:xfrm>
          <a:off x="4110070" y="2617478"/>
          <a:ext cx="1308596" cy="454223"/>
        </a:xfrm>
        <a:custGeom>
          <a:avLst/>
          <a:gdLst/>
          <a:ahLst/>
          <a:cxnLst/>
          <a:rect l="0" t="0" r="0" b="0"/>
          <a:pathLst>
            <a:path>
              <a:moveTo>
                <a:pt x="0" y="0"/>
              </a:moveTo>
              <a:lnTo>
                <a:pt x="0" y="227111"/>
              </a:lnTo>
              <a:lnTo>
                <a:pt x="1308596" y="227111"/>
              </a:lnTo>
              <a:lnTo>
                <a:pt x="1308596"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E04D38-55B7-4441-82EE-BDED2FC36259}">
      <dsp:nvSpPr>
        <dsp:cNvPr id="0" name=""/>
        <dsp:cNvSpPr/>
      </dsp:nvSpPr>
      <dsp:spPr>
        <a:xfrm>
          <a:off x="1936286" y="4153186"/>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C9F8710-D893-4663-9930-F4B9A8B55F9B}">
      <dsp:nvSpPr>
        <dsp:cNvPr id="0" name=""/>
        <dsp:cNvSpPr/>
      </dsp:nvSpPr>
      <dsp:spPr>
        <a:xfrm>
          <a:off x="1936286" y="4153186"/>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55F52F9-9923-49B9-81A7-3FEB17641156}">
      <dsp:nvSpPr>
        <dsp:cNvPr id="0" name=""/>
        <dsp:cNvSpPr/>
      </dsp:nvSpPr>
      <dsp:spPr>
        <a:xfrm>
          <a:off x="2801474" y="2617478"/>
          <a:ext cx="1308596" cy="454223"/>
        </a:xfrm>
        <a:custGeom>
          <a:avLst/>
          <a:gdLst/>
          <a:ahLst/>
          <a:cxnLst/>
          <a:rect l="0" t="0" r="0" b="0"/>
          <a:pathLst>
            <a:path>
              <a:moveTo>
                <a:pt x="1308596" y="0"/>
              </a:moveTo>
              <a:lnTo>
                <a:pt x="1308596" y="227111"/>
              </a:lnTo>
              <a:lnTo>
                <a:pt x="0" y="227111"/>
              </a:lnTo>
              <a:lnTo>
                <a:pt x="0"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2B59738-60F4-48B8-9FB0-611A000FF2B3}">
      <dsp:nvSpPr>
        <dsp:cNvPr id="0" name=""/>
        <dsp:cNvSpPr/>
      </dsp:nvSpPr>
      <dsp:spPr>
        <a:xfrm>
          <a:off x="4110070" y="1081771"/>
          <a:ext cx="1692522" cy="454223"/>
        </a:xfrm>
        <a:custGeom>
          <a:avLst/>
          <a:gdLst/>
          <a:ahLst/>
          <a:cxnLst/>
          <a:rect l="0" t="0" r="0" b="0"/>
          <a:pathLst>
            <a:path>
              <a:moveTo>
                <a:pt x="1692522" y="0"/>
              </a:moveTo>
              <a:lnTo>
                <a:pt x="1692522" y="227111"/>
              </a:lnTo>
              <a:lnTo>
                <a:pt x="0" y="227111"/>
              </a:lnTo>
              <a:lnTo>
                <a:pt x="0"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E74035D-EF14-4DFB-ACE7-20DF34BED376}">
      <dsp:nvSpPr>
        <dsp:cNvPr id="0" name=""/>
        <dsp:cNvSpPr/>
      </dsp:nvSpPr>
      <dsp:spPr>
        <a:xfrm>
          <a:off x="4721109" y="286"/>
          <a:ext cx="2162968" cy="108148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Computer Memory</a:t>
          </a:r>
          <a:endParaRPr lang="en-IN" sz="3200" kern="1200" dirty="0">
            <a:latin typeface="Cambria" panose="02040503050406030204" pitchFamily="18" charset="0"/>
            <a:ea typeface="Cambria" panose="02040503050406030204" pitchFamily="18" charset="0"/>
          </a:endParaRPr>
        </a:p>
      </dsp:txBody>
      <dsp:txXfrm>
        <a:off x="4721109" y="286"/>
        <a:ext cx="2162968" cy="1081484"/>
      </dsp:txXfrm>
    </dsp:sp>
    <dsp:sp modelId="{10A07B38-D5D4-4B22-94DE-0F8CC56220E2}">
      <dsp:nvSpPr>
        <dsp:cNvPr id="0" name=""/>
        <dsp:cNvSpPr/>
      </dsp:nvSpPr>
      <dsp:spPr>
        <a:xfrm>
          <a:off x="3028586"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Primary Memory</a:t>
          </a:r>
          <a:endParaRPr lang="en-IN" sz="3200" kern="1200" dirty="0">
            <a:latin typeface="Cambria" panose="02040503050406030204" pitchFamily="18" charset="0"/>
            <a:ea typeface="Cambria" panose="02040503050406030204" pitchFamily="18" charset="0"/>
          </a:endParaRPr>
        </a:p>
      </dsp:txBody>
      <dsp:txXfrm>
        <a:off x="3028586" y="1535994"/>
        <a:ext cx="2162968" cy="1081484"/>
      </dsp:txXfrm>
    </dsp:sp>
    <dsp:sp modelId="{0B64DEBF-D73B-48A2-A04D-F65AD398CF6A}">
      <dsp:nvSpPr>
        <dsp:cNvPr id="0" name=""/>
        <dsp:cNvSpPr/>
      </dsp:nvSpPr>
      <dsp:spPr>
        <a:xfrm>
          <a:off x="1719990"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RAM</a:t>
          </a:r>
          <a:endParaRPr lang="en-IN" sz="3200" kern="1200" dirty="0">
            <a:latin typeface="Cambria" panose="02040503050406030204" pitchFamily="18" charset="0"/>
            <a:ea typeface="Cambria" panose="02040503050406030204" pitchFamily="18" charset="0"/>
          </a:endParaRPr>
        </a:p>
      </dsp:txBody>
      <dsp:txXfrm>
        <a:off x="1719990" y="3071702"/>
        <a:ext cx="2162968" cy="1081484"/>
      </dsp:txXfrm>
    </dsp:sp>
    <dsp:sp modelId="{5226526B-8A41-47FD-97BE-19CC16D5F421}">
      <dsp:nvSpPr>
        <dsp:cNvPr id="0" name=""/>
        <dsp:cNvSpPr/>
      </dsp:nvSpPr>
      <dsp:spPr>
        <a:xfrm>
          <a:off x="2260732" y="4607410"/>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SRAM</a:t>
          </a:r>
          <a:endParaRPr lang="en-IN" sz="3200" kern="1200" dirty="0">
            <a:latin typeface="Cambria" panose="02040503050406030204" pitchFamily="18" charset="0"/>
            <a:ea typeface="Cambria" panose="02040503050406030204" pitchFamily="18" charset="0"/>
          </a:endParaRPr>
        </a:p>
      </dsp:txBody>
      <dsp:txXfrm>
        <a:off x="2260732" y="4607410"/>
        <a:ext cx="2162968" cy="1081484"/>
      </dsp:txXfrm>
    </dsp:sp>
    <dsp:sp modelId="{91ABEE8D-4D68-4964-8ECB-E277738BE42B}">
      <dsp:nvSpPr>
        <dsp:cNvPr id="0" name=""/>
        <dsp:cNvSpPr/>
      </dsp:nvSpPr>
      <dsp:spPr>
        <a:xfrm>
          <a:off x="2260732" y="6143117"/>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DRAM</a:t>
          </a:r>
          <a:endParaRPr lang="en-IN" sz="3200" kern="1200" dirty="0">
            <a:latin typeface="Cambria" panose="02040503050406030204" pitchFamily="18" charset="0"/>
            <a:ea typeface="Cambria" panose="02040503050406030204" pitchFamily="18" charset="0"/>
          </a:endParaRPr>
        </a:p>
      </dsp:txBody>
      <dsp:txXfrm>
        <a:off x="2260732" y="6143117"/>
        <a:ext cx="2162968" cy="1081484"/>
      </dsp:txXfrm>
    </dsp:sp>
    <dsp:sp modelId="{CB3013E1-7BF6-4AE3-8059-5A58358066B1}">
      <dsp:nvSpPr>
        <dsp:cNvPr id="0" name=""/>
        <dsp:cNvSpPr/>
      </dsp:nvSpPr>
      <dsp:spPr>
        <a:xfrm>
          <a:off x="4337182"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ROM</a:t>
          </a:r>
          <a:endParaRPr lang="en-IN" sz="3200" kern="1200" dirty="0">
            <a:latin typeface="Cambria" panose="02040503050406030204" pitchFamily="18" charset="0"/>
            <a:ea typeface="Cambria" panose="02040503050406030204" pitchFamily="18" charset="0"/>
          </a:endParaRPr>
        </a:p>
      </dsp:txBody>
      <dsp:txXfrm>
        <a:off x="4337182" y="3071702"/>
        <a:ext cx="2162968" cy="1081484"/>
      </dsp:txXfrm>
    </dsp:sp>
    <dsp:sp modelId="{AFC10BC9-DE9A-4471-8DA6-3CD845741BD5}">
      <dsp:nvSpPr>
        <dsp:cNvPr id="0" name=""/>
        <dsp:cNvSpPr/>
      </dsp:nvSpPr>
      <dsp:spPr>
        <a:xfrm>
          <a:off x="6413632"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Secondary Memory</a:t>
          </a:r>
          <a:endParaRPr lang="en-IN" sz="3200" kern="1200" dirty="0">
            <a:latin typeface="Cambria" panose="02040503050406030204" pitchFamily="18" charset="0"/>
            <a:ea typeface="Cambria" panose="02040503050406030204" pitchFamily="18" charset="0"/>
          </a:endParaRPr>
        </a:p>
      </dsp:txBody>
      <dsp:txXfrm>
        <a:off x="6413632" y="1535994"/>
        <a:ext cx="2162968" cy="1081484"/>
      </dsp:txXfrm>
    </dsp:sp>
    <dsp:sp modelId="{C5A8A6CE-118E-47DD-B31E-A11B56BC54F4}">
      <dsp:nvSpPr>
        <dsp:cNvPr id="0" name=""/>
        <dsp:cNvSpPr/>
      </dsp:nvSpPr>
      <dsp:spPr>
        <a:xfrm>
          <a:off x="6954374"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HDD</a:t>
          </a:r>
          <a:endParaRPr lang="en-IN" sz="3200" kern="1200" dirty="0">
            <a:latin typeface="Cambria" panose="02040503050406030204" pitchFamily="18" charset="0"/>
            <a:ea typeface="Cambria" panose="02040503050406030204" pitchFamily="18" charset="0"/>
          </a:endParaRPr>
        </a:p>
      </dsp:txBody>
      <dsp:txXfrm>
        <a:off x="6954374" y="3071702"/>
        <a:ext cx="2162968" cy="1081484"/>
      </dsp:txXfrm>
    </dsp:sp>
    <dsp:sp modelId="{32BEC896-C930-4A37-9EF2-669887575903}">
      <dsp:nvSpPr>
        <dsp:cNvPr id="0" name=""/>
        <dsp:cNvSpPr/>
      </dsp:nvSpPr>
      <dsp:spPr>
        <a:xfrm>
          <a:off x="6954374" y="4607410"/>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SSD</a:t>
          </a:r>
          <a:endParaRPr lang="en-IN" sz="3200" kern="1200" dirty="0">
            <a:latin typeface="Cambria" panose="02040503050406030204" pitchFamily="18" charset="0"/>
            <a:ea typeface="Cambria" panose="02040503050406030204" pitchFamily="18" charset="0"/>
          </a:endParaRPr>
        </a:p>
      </dsp:txBody>
      <dsp:txXfrm>
        <a:off x="6954374" y="4607410"/>
        <a:ext cx="2162968" cy="1081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9DBBD-DF72-4E40-B5EC-258409D056E0}">
      <dsp:nvSpPr>
        <dsp:cNvPr id="0" name=""/>
        <dsp:cNvSpPr/>
      </dsp:nvSpPr>
      <dsp:spPr>
        <a:xfrm>
          <a:off x="-7736380" y="-1183258"/>
          <a:ext cx="9214528" cy="9214528"/>
        </a:xfrm>
        <a:prstGeom prst="blockArc">
          <a:avLst>
            <a:gd name="adj1" fmla="val 18900000"/>
            <a:gd name="adj2" fmla="val 2700000"/>
            <a:gd name="adj3" fmla="val 234"/>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21C9EF1-424D-46EC-88D6-9B5EFCD32DF8}">
      <dsp:nvSpPr>
        <dsp:cNvPr id="0" name=""/>
        <dsp:cNvSpPr/>
      </dsp:nvSpPr>
      <dsp:spPr>
        <a:xfrm>
          <a:off x="480388" y="311310"/>
          <a:ext cx="10407502" cy="62234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Performance</a:t>
          </a:r>
          <a:endParaRPr lang="en-IN" sz="3600" kern="1200" dirty="0">
            <a:latin typeface="Cambria" panose="02040503050406030204" pitchFamily="18" charset="0"/>
            <a:ea typeface="Cambria" panose="02040503050406030204" pitchFamily="18" charset="0"/>
          </a:endParaRPr>
        </a:p>
      </dsp:txBody>
      <dsp:txXfrm>
        <a:off x="480388" y="311310"/>
        <a:ext cx="10407502" cy="622347"/>
      </dsp:txXfrm>
    </dsp:sp>
    <dsp:sp modelId="{2C0B155D-F843-49A3-BB63-B249221C3AD4}">
      <dsp:nvSpPr>
        <dsp:cNvPr id="0" name=""/>
        <dsp:cNvSpPr/>
      </dsp:nvSpPr>
      <dsp:spPr>
        <a:xfrm>
          <a:off x="91420" y="23351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27B14D1-C1C6-4999-829B-50B933E1642A}">
      <dsp:nvSpPr>
        <dsp:cNvPr id="0" name=""/>
        <dsp:cNvSpPr/>
      </dsp:nvSpPr>
      <dsp:spPr>
        <a:xfrm>
          <a:off x="1043979" y="1245379"/>
          <a:ext cx="9843911" cy="622347"/>
        </a:xfrm>
        <a:prstGeom prst="rect">
          <a:avLst/>
        </a:prstGeom>
        <a:solidFill>
          <a:schemeClr val="accent5">
            <a:hueOff val="354520"/>
            <a:satOff val="-3982"/>
            <a:lumOff val="-85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Data Sharing</a:t>
          </a:r>
          <a:endParaRPr lang="en-IN" sz="3600" kern="1200" dirty="0">
            <a:latin typeface="Cambria" panose="02040503050406030204" pitchFamily="18" charset="0"/>
            <a:ea typeface="Cambria" panose="02040503050406030204" pitchFamily="18" charset="0"/>
          </a:endParaRPr>
        </a:p>
      </dsp:txBody>
      <dsp:txXfrm>
        <a:off x="1043979" y="1245379"/>
        <a:ext cx="9843911" cy="622347"/>
      </dsp:txXfrm>
    </dsp:sp>
    <dsp:sp modelId="{E94B399C-97BB-4158-93C5-B3176A9C09A7}">
      <dsp:nvSpPr>
        <dsp:cNvPr id="0" name=""/>
        <dsp:cNvSpPr/>
      </dsp:nvSpPr>
      <dsp:spPr>
        <a:xfrm>
          <a:off x="655012" y="1167586"/>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DE35C1C-5C55-48C7-B232-3C71AAB7347D}">
      <dsp:nvSpPr>
        <dsp:cNvPr id="0" name=""/>
        <dsp:cNvSpPr/>
      </dsp:nvSpPr>
      <dsp:spPr>
        <a:xfrm>
          <a:off x="1352824" y="2178763"/>
          <a:ext cx="9535066" cy="622347"/>
        </a:xfrm>
        <a:prstGeom prst="rect">
          <a:avLst/>
        </a:prstGeom>
        <a:solidFill>
          <a:schemeClr val="accent5">
            <a:hueOff val="709040"/>
            <a:satOff val="-7964"/>
            <a:lumOff val="-16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Backup</a:t>
          </a:r>
          <a:endParaRPr lang="en-IN" sz="3600" kern="1200" dirty="0">
            <a:latin typeface="Cambria" panose="02040503050406030204" pitchFamily="18" charset="0"/>
            <a:ea typeface="Cambria" panose="02040503050406030204" pitchFamily="18" charset="0"/>
          </a:endParaRPr>
        </a:p>
      </dsp:txBody>
      <dsp:txXfrm>
        <a:off x="1352824" y="2178763"/>
        <a:ext cx="9535066" cy="622347"/>
      </dsp:txXfrm>
    </dsp:sp>
    <dsp:sp modelId="{69F75F89-6CB5-41D6-9DD0-EF55D97D6FB1}">
      <dsp:nvSpPr>
        <dsp:cNvPr id="0" name=""/>
        <dsp:cNvSpPr/>
      </dsp:nvSpPr>
      <dsp:spPr>
        <a:xfrm>
          <a:off x="963857" y="210097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792EA62-345C-49F3-93B8-A3DBFBF5E36D}">
      <dsp:nvSpPr>
        <dsp:cNvPr id="0" name=""/>
        <dsp:cNvSpPr/>
      </dsp:nvSpPr>
      <dsp:spPr>
        <a:xfrm>
          <a:off x="1451436" y="3112832"/>
          <a:ext cx="9436454" cy="622347"/>
        </a:xfrm>
        <a:prstGeom prst="rect">
          <a:avLst/>
        </a:prstGeom>
        <a:solidFill>
          <a:schemeClr val="accent5">
            <a:hueOff val="1063560"/>
            <a:satOff val="-11946"/>
            <a:lumOff val="-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Reliable</a:t>
          </a:r>
          <a:endParaRPr lang="en-IN" sz="3600" kern="1200" dirty="0">
            <a:latin typeface="Cambria" panose="02040503050406030204" pitchFamily="18" charset="0"/>
            <a:ea typeface="Cambria" panose="02040503050406030204" pitchFamily="18" charset="0"/>
          </a:endParaRPr>
        </a:p>
      </dsp:txBody>
      <dsp:txXfrm>
        <a:off x="1451436" y="3112832"/>
        <a:ext cx="9436454" cy="622347"/>
      </dsp:txXfrm>
    </dsp:sp>
    <dsp:sp modelId="{7B919BE3-A98C-4046-BDCD-23546BA5B19C}">
      <dsp:nvSpPr>
        <dsp:cNvPr id="0" name=""/>
        <dsp:cNvSpPr/>
      </dsp:nvSpPr>
      <dsp:spPr>
        <a:xfrm>
          <a:off x="1062469" y="3035038"/>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AA5B3F1-F019-479B-8A17-CCC9F6C7CC16}">
      <dsp:nvSpPr>
        <dsp:cNvPr id="0" name=""/>
        <dsp:cNvSpPr/>
      </dsp:nvSpPr>
      <dsp:spPr>
        <a:xfrm>
          <a:off x="1352824" y="4046901"/>
          <a:ext cx="9535066" cy="622347"/>
        </a:xfrm>
        <a:prstGeom prst="rect">
          <a:avLst/>
        </a:prstGeom>
        <a:solidFill>
          <a:schemeClr val="accent5">
            <a:hueOff val="1418080"/>
            <a:satOff val="-15927"/>
            <a:lumOff val="-33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Security</a:t>
          </a:r>
          <a:endParaRPr lang="en-IN" sz="3600" kern="1200" dirty="0">
            <a:latin typeface="Cambria" panose="02040503050406030204" pitchFamily="18" charset="0"/>
            <a:ea typeface="Cambria" panose="02040503050406030204" pitchFamily="18" charset="0"/>
          </a:endParaRPr>
        </a:p>
      </dsp:txBody>
      <dsp:txXfrm>
        <a:off x="1352824" y="4046901"/>
        <a:ext cx="9535066" cy="622347"/>
      </dsp:txXfrm>
    </dsp:sp>
    <dsp:sp modelId="{2E58118E-40F5-4D43-9888-F8E884AD5345}">
      <dsp:nvSpPr>
        <dsp:cNvPr id="0" name=""/>
        <dsp:cNvSpPr/>
      </dsp:nvSpPr>
      <dsp:spPr>
        <a:xfrm>
          <a:off x="963857" y="396910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08E284A-2067-475F-B422-0602FB793B21}">
      <dsp:nvSpPr>
        <dsp:cNvPr id="0" name=""/>
        <dsp:cNvSpPr/>
      </dsp:nvSpPr>
      <dsp:spPr>
        <a:xfrm>
          <a:off x="1043979" y="4980285"/>
          <a:ext cx="9843911" cy="622347"/>
        </a:xfrm>
        <a:prstGeom prst="rect">
          <a:avLst/>
        </a:prstGeom>
        <a:solidFill>
          <a:schemeClr val="accent5">
            <a:hueOff val="1772600"/>
            <a:satOff val="-19909"/>
            <a:lumOff val="-424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Scalability</a:t>
          </a:r>
          <a:endParaRPr lang="en-IN" sz="3600" kern="1200" dirty="0">
            <a:latin typeface="Cambria" panose="02040503050406030204" pitchFamily="18" charset="0"/>
            <a:ea typeface="Cambria" panose="02040503050406030204" pitchFamily="18" charset="0"/>
          </a:endParaRPr>
        </a:p>
      </dsp:txBody>
      <dsp:txXfrm>
        <a:off x="1043979" y="4980285"/>
        <a:ext cx="9843911" cy="622347"/>
      </dsp:txXfrm>
    </dsp:sp>
    <dsp:sp modelId="{B4BE184C-F347-448F-BD92-2BC318925FBE}">
      <dsp:nvSpPr>
        <dsp:cNvPr id="0" name=""/>
        <dsp:cNvSpPr/>
      </dsp:nvSpPr>
      <dsp:spPr>
        <a:xfrm>
          <a:off x="655012" y="4902491"/>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619966E-A4A2-4860-91A8-CC1CC537B633}">
      <dsp:nvSpPr>
        <dsp:cNvPr id="0" name=""/>
        <dsp:cNvSpPr/>
      </dsp:nvSpPr>
      <dsp:spPr>
        <a:xfrm>
          <a:off x="480388" y="5914354"/>
          <a:ext cx="10407502" cy="622347"/>
        </a:xfrm>
        <a:prstGeom prst="rect">
          <a:avLst/>
        </a:prstGeom>
        <a:solidFill>
          <a:schemeClr val="accent5">
            <a:hueOff val="2127120"/>
            <a:satOff val="-23891"/>
            <a:lumOff val="-509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Software/Hardware Compatibility</a:t>
          </a:r>
          <a:endParaRPr lang="en-IN" sz="3600" kern="1200" dirty="0">
            <a:latin typeface="Cambria" panose="02040503050406030204" pitchFamily="18" charset="0"/>
            <a:ea typeface="Cambria" panose="02040503050406030204" pitchFamily="18" charset="0"/>
          </a:endParaRPr>
        </a:p>
      </dsp:txBody>
      <dsp:txXfrm>
        <a:off x="480388" y="5914354"/>
        <a:ext cx="10407502" cy="622347"/>
      </dsp:txXfrm>
    </dsp:sp>
    <dsp:sp modelId="{922EA795-ACAC-45D9-B841-94FA5689B9A0}">
      <dsp:nvSpPr>
        <dsp:cNvPr id="0" name=""/>
        <dsp:cNvSpPr/>
      </dsp:nvSpPr>
      <dsp:spPr>
        <a:xfrm>
          <a:off x="91420" y="583656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E3D58-0609-4ABC-8B49-8C8B668A8C14}">
      <dsp:nvSpPr>
        <dsp:cNvPr id="0" name=""/>
        <dsp:cNvSpPr/>
      </dsp:nvSpPr>
      <dsp:spPr>
        <a:xfrm>
          <a:off x="7323" y="1125120"/>
          <a:ext cx="2270339" cy="13622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Source</a:t>
          </a:r>
          <a:endParaRPr lang="en-IN" sz="2600" kern="1200" dirty="0"/>
        </a:p>
      </dsp:txBody>
      <dsp:txXfrm>
        <a:off x="47221" y="1165018"/>
        <a:ext cx="2190543" cy="1282407"/>
      </dsp:txXfrm>
    </dsp:sp>
    <dsp:sp modelId="{50935607-3584-4EA7-BB44-216906C2D2D9}">
      <dsp:nvSpPr>
        <dsp:cNvPr id="0" name=""/>
        <dsp:cNvSpPr/>
      </dsp:nvSpPr>
      <dsp:spPr>
        <a:xfrm>
          <a:off x="2504697" y="1524699"/>
          <a:ext cx="481312" cy="5630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2504697" y="1637308"/>
        <a:ext cx="336918" cy="337826"/>
      </dsp:txXfrm>
    </dsp:sp>
    <dsp:sp modelId="{D84A6B5E-2CFF-46F0-9D2B-9C50B6ABA6B4}">
      <dsp:nvSpPr>
        <dsp:cNvPr id="0" name=""/>
        <dsp:cNvSpPr/>
      </dsp:nvSpPr>
      <dsp:spPr>
        <a:xfrm>
          <a:off x="3185799" y="1125120"/>
          <a:ext cx="2270339" cy="13622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Transmitter</a:t>
          </a:r>
          <a:endParaRPr lang="en-IN" sz="2600" kern="1200" dirty="0"/>
        </a:p>
      </dsp:txBody>
      <dsp:txXfrm>
        <a:off x="3225697" y="1165018"/>
        <a:ext cx="2190543" cy="1282407"/>
      </dsp:txXfrm>
    </dsp:sp>
    <dsp:sp modelId="{33C4673E-9E2E-4086-826A-605E5C5A238D}">
      <dsp:nvSpPr>
        <dsp:cNvPr id="0" name=""/>
        <dsp:cNvSpPr/>
      </dsp:nvSpPr>
      <dsp:spPr>
        <a:xfrm>
          <a:off x="5683172" y="1524699"/>
          <a:ext cx="481312" cy="5630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5683172" y="1637308"/>
        <a:ext cx="336918" cy="337826"/>
      </dsp:txXfrm>
    </dsp:sp>
    <dsp:sp modelId="{8354E4A7-227D-4177-AD54-14D1B43DD892}">
      <dsp:nvSpPr>
        <dsp:cNvPr id="0" name=""/>
        <dsp:cNvSpPr/>
      </dsp:nvSpPr>
      <dsp:spPr>
        <a:xfrm>
          <a:off x="6364274" y="1125120"/>
          <a:ext cx="2270339" cy="13622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Transmission System</a:t>
          </a:r>
          <a:endParaRPr lang="en-IN" sz="2600" kern="1200" dirty="0"/>
        </a:p>
      </dsp:txBody>
      <dsp:txXfrm>
        <a:off x="6404172" y="1165018"/>
        <a:ext cx="2190543" cy="1282407"/>
      </dsp:txXfrm>
    </dsp:sp>
    <dsp:sp modelId="{72C055F5-F902-4332-8358-5CF2EDA43D7C}">
      <dsp:nvSpPr>
        <dsp:cNvPr id="0" name=""/>
        <dsp:cNvSpPr/>
      </dsp:nvSpPr>
      <dsp:spPr>
        <a:xfrm>
          <a:off x="8861648" y="1524699"/>
          <a:ext cx="481312" cy="5630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8861648" y="1637308"/>
        <a:ext cx="336918" cy="337826"/>
      </dsp:txXfrm>
    </dsp:sp>
    <dsp:sp modelId="{54E602DE-E9A9-45B9-8FC1-D3002355FDF9}">
      <dsp:nvSpPr>
        <dsp:cNvPr id="0" name=""/>
        <dsp:cNvSpPr/>
      </dsp:nvSpPr>
      <dsp:spPr>
        <a:xfrm>
          <a:off x="9542750" y="1125120"/>
          <a:ext cx="2270339" cy="13622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Receiver</a:t>
          </a:r>
          <a:endParaRPr lang="en-IN" sz="2600" kern="1200" dirty="0"/>
        </a:p>
      </dsp:txBody>
      <dsp:txXfrm>
        <a:off x="9582648" y="1165018"/>
        <a:ext cx="2190543" cy="1282407"/>
      </dsp:txXfrm>
    </dsp:sp>
    <dsp:sp modelId="{88353DAF-C03B-46E6-86C1-79290D83B680}">
      <dsp:nvSpPr>
        <dsp:cNvPr id="0" name=""/>
        <dsp:cNvSpPr/>
      </dsp:nvSpPr>
      <dsp:spPr>
        <a:xfrm>
          <a:off x="12040123" y="1524699"/>
          <a:ext cx="481312" cy="5630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12040123" y="1637308"/>
        <a:ext cx="336918" cy="337826"/>
      </dsp:txXfrm>
    </dsp:sp>
    <dsp:sp modelId="{8E73B0C0-FF51-48D8-B97F-8CF32806F970}">
      <dsp:nvSpPr>
        <dsp:cNvPr id="0" name=""/>
        <dsp:cNvSpPr/>
      </dsp:nvSpPr>
      <dsp:spPr>
        <a:xfrm>
          <a:off x="12721225" y="1125120"/>
          <a:ext cx="2270339" cy="136220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Destination</a:t>
          </a:r>
          <a:endParaRPr lang="en-IN" sz="2600" kern="1200" dirty="0"/>
        </a:p>
      </dsp:txBody>
      <dsp:txXfrm>
        <a:off x="12761123" y="1165018"/>
        <a:ext cx="2190543" cy="12824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A36FA-01F2-4106-880E-556418DB46A6}">
      <dsp:nvSpPr>
        <dsp:cNvPr id="0" name=""/>
        <dsp:cNvSpPr/>
      </dsp:nvSpPr>
      <dsp:spPr>
        <a:xfrm>
          <a:off x="316582" y="2012"/>
          <a:ext cx="1700782" cy="8503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Cambria" panose="02040503050406030204" pitchFamily="18" charset="0"/>
              <a:ea typeface="Cambria" panose="02040503050406030204" pitchFamily="18" charset="0"/>
            </a:rPr>
            <a:t>Based on Geographical Area Covered</a:t>
          </a:r>
          <a:endParaRPr lang="en-IN" sz="1800" kern="1200" dirty="0">
            <a:latin typeface="Cambria" panose="02040503050406030204" pitchFamily="18" charset="0"/>
            <a:ea typeface="Cambria" panose="02040503050406030204" pitchFamily="18" charset="0"/>
          </a:endParaRPr>
        </a:p>
      </dsp:txBody>
      <dsp:txXfrm>
        <a:off x="341489" y="26919"/>
        <a:ext cx="1650968" cy="800577"/>
      </dsp:txXfrm>
    </dsp:sp>
    <dsp:sp modelId="{368482AD-2765-418C-89DE-AC8AA458D6EF}">
      <dsp:nvSpPr>
        <dsp:cNvPr id="0" name=""/>
        <dsp:cNvSpPr/>
      </dsp:nvSpPr>
      <dsp:spPr>
        <a:xfrm>
          <a:off x="486661"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75E23-A9E7-408F-B3E6-F406DE02A9A7}">
      <dsp:nvSpPr>
        <dsp:cNvPr id="0" name=""/>
        <dsp:cNvSpPr/>
      </dsp:nvSpPr>
      <dsp:spPr>
        <a:xfrm>
          <a:off x="656739"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LAN</a:t>
          </a:r>
          <a:endParaRPr lang="en-IN" sz="2400" kern="1200" dirty="0">
            <a:latin typeface="Cambria" panose="02040503050406030204" pitchFamily="18" charset="0"/>
            <a:ea typeface="Cambria" panose="02040503050406030204" pitchFamily="18" charset="0"/>
          </a:endParaRPr>
        </a:p>
      </dsp:txBody>
      <dsp:txXfrm>
        <a:off x="681646" y="1089908"/>
        <a:ext cx="1310812" cy="800577"/>
      </dsp:txXfrm>
    </dsp:sp>
    <dsp:sp modelId="{13479644-F66E-484E-9AF9-89A07F6A77D5}">
      <dsp:nvSpPr>
        <dsp:cNvPr id="0" name=""/>
        <dsp:cNvSpPr/>
      </dsp:nvSpPr>
      <dsp:spPr>
        <a:xfrm>
          <a:off x="486661"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57D12-3B10-4FF8-B83D-144C99B2BC90}">
      <dsp:nvSpPr>
        <dsp:cNvPr id="0" name=""/>
        <dsp:cNvSpPr/>
      </dsp:nvSpPr>
      <dsp:spPr>
        <a:xfrm>
          <a:off x="656739"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MAN</a:t>
          </a:r>
          <a:endParaRPr lang="en-IN" sz="2400" kern="1200" dirty="0">
            <a:latin typeface="Cambria" panose="02040503050406030204" pitchFamily="18" charset="0"/>
            <a:ea typeface="Cambria" panose="02040503050406030204" pitchFamily="18" charset="0"/>
          </a:endParaRPr>
        </a:p>
      </dsp:txBody>
      <dsp:txXfrm>
        <a:off x="681646" y="2152897"/>
        <a:ext cx="1310812" cy="800577"/>
      </dsp:txXfrm>
    </dsp:sp>
    <dsp:sp modelId="{BACF0BA7-A834-46CE-A178-C39E5216F42E}">
      <dsp:nvSpPr>
        <dsp:cNvPr id="0" name=""/>
        <dsp:cNvSpPr/>
      </dsp:nvSpPr>
      <dsp:spPr>
        <a:xfrm>
          <a:off x="486661"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A0666E-6C5E-4B36-8340-AB18B46BAA78}">
      <dsp:nvSpPr>
        <dsp:cNvPr id="0" name=""/>
        <dsp:cNvSpPr/>
      </dsp:nvSpPr>
      <dsp:spPr>
        <a:xfrm>
          <a:off x="656739"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WAN</a:t>
          </a:r>
          <a:endParaRPr lang="en-IN" sz="2400" kern="1200" dirty="0">
            <a:latin typeface="Cambria" panose="02040503050406030204" pitchFamily="18" charset="0"/>
            <a:ea typeface="Cambria" panose="02040503050406030204" pitchFamily="18" charset="0"/>
          </a:endParaRPr>
        </a:p>
      </dsp:txBody>
      <dsp:txXfrm>
        <a:off x="681646" y="3215886"/>
        <a:ext cx="1310812" cy="800577"/>
      </dsp:txXfrm>
    </dsp:sp>
    <dsp:sp modelId="{4E9ABE9B-7820-4096-825D-C59EF2A35447}">
      <dsp:nvSpPr>
        <dsp:cNvPr id="0" name=""/>
        <dsp:cNvSpPr/>
      </dsp:nvSpPr>
      <dsp:spPr>
        <a:xfrm>
          <a:off x="2442561" y="2012"/>
          <a:ext cx="1700782" cy="8503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Cambria" panose="02040503050406030204" pitchFamily="18" charset="0"/>
              <a:ea typeface="Cambria" panose="02040503050406030204" pitchFamily="18" charset="0"/>
            </a:rPr>
            <a:t>Based on Architecture</a:t>
          </a:r>
          <a:endParaRPr lang="en-IN" sz="1800" kern="1200" dirty="0">
            <a:latin typeface="Cambria" panose="02040503050406030204" pitchFamily="18" charset="0"/>
            <a:ea typeface="Cambria" panose="02040503050406030204" pitchFamily="18" charset="0"/>
          </a:endParaRPr>
        </a:p>
      </dsp:txBody>
      <dsp:txXfrm>
        <a:off x="2467468" y="26919"/>
        <a:ext cx="1650968" cy="800577"/>
      </dsp:txXfrm>
    </dsp:sp>
    <dsp:sp modelId="{B0E99B1E-9FC7-4A74-BA68-C1EAD4AC0D87}">
      <dsp:nvSpPr>
        <dsp:cNvPr id="0" name=""/>
        <dsp:cNvSpPr/>
      </dsp:nvSpPr>
      <dsp:spPr>
        <a:xfrm>
          <a:off x="2612639"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87CD6-4466-4A90-A83E-B1AC9577B218}">
      <dsp:nvSpPr>
        <dsp:cNvPr id="0" name=""/>
        <dsp:cNvSpPr/>
      </dsp:nvSpPr>
      <dsp:spPr>
        <a:xfrm>
          <a:off x="2782717"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Bus Topology</a:t>
          </a:r>
          <a:endParaRPr lang="en-IN" sz="2400" kern="1200" dirty="0">
            <a:latin typeface="Cambria" panose="02040503050406030204" pitchFamily="18" charset="0"/>
            <a:ea typeface="Cambria" panose="02040503050406030204" pitchFamily="18" charset="0"/>
          </a:endParaRPr>
        </a:p>
      </dsp:txBody>
      <dsp:txXfrm>
        <a:off x="2807624" y="1089908"/>
        <a:ext cx="1310812" cy="800577"/>
      </dsp:txXfrm>
    </dsp:sp>
    <dsp:sp modelId="{BDD0E8D2-5012-43F1-8C13-AD0A582A5A99}">
      <dsp:nvSpPr>
        <dsp:cNvPr id="0" name=""/>
        <dsp:cNvSpPr/>
      </dsp:nvSpPr>
      <dsp:spPr>
        <a:xfrm>
          <a:off x="2612639"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A2664A-9D51-446D-916E-0547F5A91E34}">
      <dsp:nvSpPr>
        <dsp:cNvPr id="0" name=""/>
        <dsp:cNvSpPr/>
      </dsp:nvSpPr>
      <dsp:spPr>
        <a:xfrm>
          <a:off x="2782717"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Star Topology</a:t>
          </a:r>
          <a:endParaRPr lang="en-IN" sz="2400" kern="1200" dirty="0">
            <a:latin typeface="Cambria" panose="02040503050406030204" pitchFamily="18" charset="0"/>
            <a:ea typeface="Cambria" panose="02040503050406030204" pitchFamily="18" charset="0"/>
          </a:endParaRPr>
        </a:p>
      </dsp:txBody>
      <dsp:txXfrm>
        <a:off x="2807624" y="2152897"/>
        <a:ext cx="1310812" cy="800577"/>
      </dsp:txXfrm>
    </dsp:sp>
    <dsp:sp modelId="{A94D26B0-864B-4B47-B057-9B16E51521CE}">
      <dsp:nvSpPr>
        <dsp:cNvPr id="0" name=""/>
        <dsp:cNvSpPr/>
      </dsp:nvSpPr>
      <dsp:spPr>
        <a:xfrm>
          <a:off x="2612639"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59C0A-8FC2-452F-B92A-35149CC63172}">
      <dsp:nvSpPr>
        <dsp:cNvPr id="0" name=""/>
        <dsp:cNvSpPr/>
      </dsp:nvSpPr>
      <dsp:spPr>
        <a:xfrm>
          <a:off x="2782717"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Ring Topology</a:t>
          </a:r>
          <a:endParaRPr lang="en-IN" sz="2400" kern="1200" dirty="0">
            <a:latin typeface="Cambria" panose="02040503050406030204" pitchFamily="18" charset="0"/>
            <a:ea typeface="Cambria" panose="02040503050406030204" pitchFamily="18" charset="0"/>
          </a:endParaRPr>
        </a:p>
      </dsp:txBody>
      <dsp:txXfrm>
        <a:off x="2807624" y="3215886"/>
        <a:ext cx="1310812" cy="800577"/>
      </dsp:txXfrm>
    </dsp:sp>
    <dsp:sp modelId="{EE237555-32E7-466B-930B-023612B461E8}">
      <dsp:nvSpPr>
        <dsp:cNvPr id="0" name=""/>
        <dsp:cNvSpPr/>
      </dsp:nvSpPr>
      <dsp:spPr>
        <a:xfrm>
          <a:off x="2612639" y="852403"/>
          <a:ext cx="170078" cy="3826761"/>
        </a:xfrm>
        <a:custGeom>
          <a:avLst/>
          <a:gdLst/>
          <a:ahLst/>
          <a:cxnLst/>
          <a:rect l="0" t="0" r="0" b="0"/>
          <a:pathLst>
            <a:path>
              <a:moveTo>
                <a:pt x="0" y="0"/>
              </a:moveTo>
              <a:lnTo>
                <a:pt x="0" y="3826761"/>
              </a:lnTo>
              <a:lnTo>
                <a:pt x="170078" y="382676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7FFCA-AD4F-4474-A827-0867FA319263}">
      <dsp:nvSpPr>
        <dsp:cNvPr id="0" name=""/>
        <dsp:cNvSpPr/>
      </dsp:nvSpPr>
      <dsp:spPr>
        <a:xfrm>
          <a:off x="2782717" y="425396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Tree Topology</a:t>
          </a:r>
          <a:endParaRPr lang="en-IN" sz="2400" kern="1200" dirty="0">
            <a:latin typeface="Cambria" panose="02040503050406030204" pitchFamily="18" charset="0"/>
            <a:ea typeface="Cambria" panose="02040503050406030204" pitchFamily="18" charset="0"/>
          </a:endParaRPr>
        </a:p>
      </dsp:txBody>
      <dsp:txXfrm>
        <a:off x="2807624" y="4278876"/>
        <a:ext cx="1310812" cy="800577"/>
      </dsp:txXfrm>
    </dsp:sp>
    <dsp:sp modelId="{1E744017-E609-4E2A-A2BD-EE661622402E}">
      <dsp:nvSpPr>
        <dsp:cNvPr id="0" name=""/>
        <dsp:cNvSpPr/>
      </dsp:nvSpPr>
      <dsp:spPr>
        <a:xfrm>
          <a:off x="2612639" y="852403"/>
          <a:ext cx="170078" cy="4889750"/>
        </a:xfrm>
        <a:custGeom>
          <a:avLst/>
          <a:gdLst/>
          <a:ahLst/>
          <a:cxnLst/>
          <a:rect l="0" t="0" r="0" b="0"/>
          <a:pathLst>
            <a:path>
              <a:moveTo>
                <a:pt x="0" y="0"/>
              </a:moveTo>
              <a:lnTo>
                <a:pt x="0" y="4889750"/>
              </a:lnTo>
              <a:lnTo>
                <a:pt x="170078" y="48897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38E4-50C4-449B-98D0-57BFF41280AD}">
      <dsp:nvSpPr>
        <dsp:cNvPr id="0" name=""/>
        <dsp:cNvSpPr/>
      </dsp:nvSpPr>
      <dsp:spPr>
        <a:xfrm>
          <a:off x="2782717" y="5316958"/>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Mesh Topology</a:t>
          </a:r>
          <a:endParaRPr lang="en-IN" sz="2400" kern="1200" dirty="0">
            <a:latin typeface="Cambria" panose="02040503050406030204" pitchFamily="18" charset="0"/>
            <a:ea typeface="Cambria" panose="02040503050406030204" pitchFamily="18" charset="0"/>
          </a:endParaRPr>
        </a:p>
      </dsp:txBody>
      <dsp:txXfrm>
        <a:off x="2807624" y="5341865"/>
        <a:ext cx="1310812" cy="800577"/>
      </dsp:txXfrm>
    </dsp:sp>
    <dsp:sp modelId="{234DEFAA-6EF8-4588-A990-AEAAA9D281FC}">
      <dsp:nvSpPr>
        <dsp:cNvPr id="0" name=""/>
        <dsp:cNvSpPr/>
      </dsp:nvSpPr>
      <dsp:spPr>
        <a:xfrm>
          <a:off x="2612639" y="852403"/>
          <a:ext cx="170078" cy="5952739"/>
        </a:xfrm>
        <a:custGeom>
          <a:avLst/>
          <a:gdLst/>
          <a:ahLst/>
          <a:cxnLst/>
          <a:rect l="0" t="0" r="0" b="0"/>
          <a:pathLst>
            <a:path>
              <a:moveTo>
                <a:pt x="0" y="0"/>
              </a:moveTo>
              <a:lnTo>
                <a:pt x="0" y="5952739"/>
              </a:lnTo>
              <a:lnTo>
                <a:pt x="170078" y="59527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8F073-9C2C-45BE-871C-977A70827BD7}">
      <dsp:nvSpPr>
        <dsp:cNvPr id="0" name=""/>
        <dsp:cNvSpPr/>
      </dsp:nvSpPr>
      <dsp:spPr>
        <a:xfrm>
          <a:off x="2782717" y="6379947"/>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Hybrid Topology</a:t>
          </a:r>
          <a:endParaRPr lang="en-IN" sz="2400" kern="1200" dirty="0">
            <a:latin typeface="Cambria" panose="02040503050406030204" pitchFamily="18" charset="0"/>
            <a:ea typeface="Cambria" panose="02040503050406030204" pitchFamily="18" charset="0"/>
          </a:endParaRPr>
        </a:p>
      </dsp:txBody>
      <dsp:txXfrm>
        <a:off x="2807624" y="6404854"/>
        <a:ext cx="1310812" cy="8005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68383-F116-4DA6-93D4-450A05B06C60}">
      <dsp:nvSpPr>
        <dsp:cNvPr id="0" name=""/>
        <dsp:cNvSpPr/>
      </dsp:nvSpPr>
      <dsp:spPr>
        <a:xfrm>
          <a:off x="4801716" y="1587431"/>
          <a:ext cx="3397249" cy="589605"/>
        </a:xfrm>
        <a:custGeom>
          <a:avLst/>
          <a:gdLst/>
          <a:ahLst/>
          <a:cxnLst/>
          <a:rect l="0" t="0" r="0" b="0"/>
          <a:pathLst>
            <a:path>
              <a:moveTo>
                <a:pt x="0" y="0"/>
              </a:moveTo>
              <a:lnTo>
                <a:pt x="0" y="294802"/>
              </a:lnTo>
              <a:lnTo>
                <a:pt x="3397249" y="294802"/>
              </a:lnTo>
              <a:lnTo>
                <a:pt x="3397249"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49CB2-E4CB-4423-A341-19673B20C099}">
      <dsp:nvSpPr>
        <dsp:cNvPr id="0" name=""/>
        <dsp:cNvSpPr/>
      </dsp:nvSpPr>
      <dsp:spPr>
        <a:xfrm>
          <a:off x="4755996" y="1587431"/>
          <a:ext cx="91440" cy="589605"/>
        </a:xfrm>
        <a:custGeom>
          <a:avLst/>
          <a:gdLst/>
          <a:ahLst/>
          <a:cxnLst/>
          <a:rect l="0" t="0" r="0" b="0"/>
          <a:pathLst>
            <a:path>
              <a:moveTo>
                <a:pt x="45720" y="0"/>
              </a:moveTo>
              <a:lnTo>
                <a:pt x="4572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404466" y="1587431"/>
          <a:ext cx="3397249" cy="589605"/>
        </a:xfrm>
        <a:custGeom>
          <a:avLst/>
          <a:gdLst/>
          <a:ahLst/>
          <a:cxnLst/>
          <a:rect l="0" t="0" r="0" b="0"/>
          <a:pathLst>
            <a:path>
              <a:moveTo>
                <a:pt x="3397249" y="0"/>
              </a:moveTo>
              <a:lnTo>
                <a:pt x="3397249" y="294802"/>
              </a:lnTo>
              <a:lnTo>
                <a:pt x="0" y="294802"/>
              </a:lnTo>
              <a:lnTo>
                <a:pt x="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397894" y="183609"/>
          <a:ext cx="2807643" cy="14038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Computer Networks</a:t>
          </a:r>
          <a:endParaRPr lang="en-IN" sz="2800" kern="1200" dirty="0">
            <a:latin typeface="Cambria" panose="02040503050406030204" pitchFamily="18" charset="0"/>
            <a:ea typeface="Cambria" panose="02040503050406030204" pitchFamily="18" charset="0"/>
          </a:endParaRPr>
        </a:p>
      </dsp:txBody>
      <dsp:txXfrm>
        <a:off x="3397894" y="183609"/>
        <a:ext cx="2807643" cy="1403821"/>
      </dsp:txXfrm>
    </dsp:sp>
    <dsp:sp modelId="{00E3828E-D7D0-4E87-9900-61371F4A3AF4}">
      <dsp:nvSpPr>
        <dsp:cNvPr id="0" name=""/>
        <dsp:cNvSpPr/>
      </dsp:nvSpPr>
      <dsp:spPr>
        <a:xfrm>
          <a:off x="64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LAN</a:t>
          </a:r>
          <a:endParaRPr lang="en-IN" sz="2800" kern="1200" dirty="0">
            <a:latin typeface="Cambria" panose="02040503050406030204" pitchFamily="18" charset="0"/>
            <a:ea typeface="Cambria" panose="02040503050406030204" pitchFamily="18" charset="0"/>
          </a:endParaRPr>
        </a:p>
      </dsp:txBody>
      <dsp:txXfrm>
        <a:off x="644" y="2177036"/>
        <a:ext cx="2807643" cy="1403821"/>
      </dsp:txXfrm>
    </dsp:sp>
    <dsp:sp modelId="{8CBDBECA-0E0C-4AA7-AF2F-DF4D3E98608D}">
      <dsp:nvSpPr>
        <dsp:cNvPr id="0" name=""/>
        <dsp:cNvSpPr/>
      </dsp:nvSpPr>
      <dsp:spPr>
        <a:xfrm>
          <a:off x="339789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MAN</a:t>
          </a:r>
          <a:endParaRPr lang="en-IN" sz="2800" kern="1200" dirty="0">
            <a:latin typeface="Cambria" panose="02040503050406030204" pitchFamily="18" charset="0"/>
            <a:ea typeface="Cambria" panose="02040503050406030204" pitchFamily="18" charset="0"/>
          </a:endParaRPr>
        </a:p>
      </dsp:txBody>
      <dsp:txXfrm>
        <a:off x="3397894" y="2177036"/>
        <a:ext cx="2807643" cy="1403821"/>
      </dsp:txXfrm>
    </dsp:sp>
    <dsp:sp modelId="{856FA60C-B763-4075-A647-6FFAA0D99281}">
      <dsp:nvSpPr>
        <dsp:cNvPr id="0" name=""/>
        <dsp:cNvSpPr/>
      </dsp:nvSpPr>
      <dsp:spPr>
        <a:xfrm>
          <a:off x="6795143"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WAN</a:t>
          </a:r>
          <a:endParaRPr lang="en-IN" sz="2800" kern="1200" dirty="0">
            <a:latin typeface="Cambria" panose="02040503050406030204" pitchFamily="18" charset="0"/>
            <a:ea typeface="Cambria" panose="02040503050406030204" pitchFamily="18" charset="0"/>
          </a:endParaRPr>
        </a:p>
      </dsp:txBody>
      <dsp:txXfrm>
        <a:off x="6795143" y="2177036"/>
        <a:ext cx="2807643" cy="14038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49CB2-E4CB-4423-A341-19673B20C099}">
      <dsp:nvSpPr>
        <dsp:cNvPr id="0" name=""/>
        <dsp:cNvSpPr/>
      </dsp:nvSpPr>
      <dsp:spPr>
        <a:xfrm>
          <a:off x="4636477" y="1708699"/>
          <a:ext cx="3280341" cy="569315"/>
        </a:xfrm>
        <a:custGeom>
          <a:avLst/>
          <a:gdLst/>
          <a:ahLst/>
          <a:cxnLst/>
          <a:rect l="0" t="0" r="0" b="0"/>
          <a:pathLst>
            <a:path>
              <a:moveTo>
                <a:pt x="0" y="0"/>
              </a:moveTo>
              <a:lnTo>
                <a:pt x="0" y="284657"/>
              </a:lnTo>
              <a:lnTo>
                <a:pt x="3280341" y="284657"/>
              </a:lnTo>
              <a:lnTo>
                <a:pt x="3280341"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1ECB6-3D69-4AB8-BF43-7E5CCC0F804D}">
      <dsp:nvSpPr>
        <dsp:cNvPr id="0" name=""/>
        <dsp:cNvSpPr/>
      </dsp:nvSpPr>
      <dsp:spPr>
        <a:xfrm>
          <a:off x="4590756" y="1708699"/>
          <a:ext cx="91440" cy="569315"/>
        </a:xfrm>
        <a:custGeom>
          <a:avLst/>
          <a:gdLst/>
          <a:ahLst/>
          <a:cxnLst/>
          <a:rect l="0" t="0" r="0" b="0"/>
          <a:pathLst>
            <a:path>
              <a:moveTo>
                <a:pt x="45720" y="0"/>
              </a:moveTo>
              <a:lnTo>
                <a:pt x="4572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356135" y="1708699"/>
          <a:ext cx="3280341" cy="569315"/>
        </a:xfrm>
        <a:custGeom>
          <a:avLst/>
          <a:gdLst/>
          <a:ahLst/>
          <a:cxnLst/>
          <a:rect l="0" t="0" r="0" b="0"/>
          <a:pathLst>
            <a:path>
              <a:moveTo>
                <a:pt x="3280341" y="0"/>
              </a:moveTo>
              <a:lnTo>
                <a:pt x="3280341" y="284657"/>
              </a:lnTo>
              <a:lnTo>
                <a:pt x="0" y="284657"/>
              </a:lnTo>
              <a:lnTo>
                <a:pt x="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280964" y="353186"/>
          <a:ext cx="2711025" cy="13555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Transmission Modes</a:t>
          </a:r>
          <a:endParaRPr lang="en-IN" sz="2800" kern="1200" dirty="0">
            <a:latin typeface="Cambria" panose="02040503050406030204" pitchFamily="18" charset="0"/>
            <a:ea typeface="Cambria" panose="02040503050406030204" pitchFamily="18" charset="0"/>
          </a:endParaRPr>
        </a:p>
      </dsp:txBody>
      <dsp:txXfrm>
        <a:off x="3280964" y="353186"/>
        <a:ext cx="2711025" cy="1355512"/>
      </dsp:txXfrm>
    </dsp:sp>
    <dsp:sp modelId="{00E3828E-D7D0-4E87-9900-61371F4A3AF4}">
      <dsp:nvSpPr>
        <dsp:cNvPr id="0" name=""/>
        <dsp:cNvSpPr/>
      </dsp:nvSpPr>
      <dsp:spPr>
        <a:xfrm>
          <a:off x="622"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Simple Mode</a:t>
          </a:r>
          <a:endParaRPr lang="en-IN" sz="2800" kern="1200" dirty="0">
            <a:latin typeface="Cambria" panose="02040503050406030204" pitchFamily="18" charset="0"/>
            <a:ea typeface="Cambria" panose="02040503050406030204" pitchFamily="18" charset="0"/>
          </a:endParaRPr>
        </a:p>
      </dsp:txBody>
      <dsp:txXfrm>
        <a:off x="622" y="2278014"/>
        <a:ext cx="2711025" cy="1355512"/>
      </dsp:txXfrm>
    </dsp:sp>
    <dsp:sp modelId="{BCB34E5F-5B19-4DA3-B5B1-064EE3A2A502}">
      <dsp:nvSpPr>
        <dsp:cNvPr id="0" name=""/>
        <dsp:cNvSpPr/>
      </dsp:nvSpPr>
      <dsp:spPr>
        <a:xfrm>
          <a:off x="3280964"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Half-Duplex Mode</a:t>
          </a:r>
          <a:endParaRPr lang="en-IN" sz="2800" kern="1200" dirty="0">
            <a:latin typeface="Cambria" panose="02040503050406030204" pitchFamily="18" charset="0"/>
            <a:ea typeface="Cambria" panose="02040503050406030204" pitchFamily="18" charset="0"/>
          </a:endParaRPr>
        </a:p>
      </dsp:txBody>
      <dsp:txXfrm>
        <a:off x="3280964" y="2278014"/>
        <a:ext cx="2711025" cy="1355512"/>
      </dsp:txXfrm>
    </dsp:sp>
    <dsp:sp modelId="{8CBDBECA-0E0C-4AA7-AF2F-DF4D3E98608D}">
      <dsp:nvSpPr>
        <dsp:cNvPr id="0" name=""/>
        <dsp:cNvSpPr/>
      </dsp:nvSpPr>
      <dsp:spPr>
        <a:xfrm>
          <a:off x="6561305"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Full-Duplex Mode</a:t>
          </a:r>
          <a:endParaRPr lang="en-IN" sz="2800" kern="1200" dirty="0">
            <a:latin typeface="Cambria" panose="02040503050406030204" pitchFamily="18" charset="0"/>
            <a:ea typeface="Cambria" panose="02040503050406030204" pitchFamily="18" charset="0"/>
          </a:endParaRPr>
        </a:p>
      </dsp:txBody>
      <dsp:txXfrm>
        <a:off x="6561305" y="2278014"/>
        <a:ext cx="2711025" cy="135551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91630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98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882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2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106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24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734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137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81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63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9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24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7376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224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89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3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80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640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30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04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38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94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1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637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opic Name">
  <p:cSld name="Topic Name">
    <p:spTree>
      <p:nvGrpSpPr>
        <p:cNvPr id="1" name="Shape 54"/>
        <p:cNvGrpSpPr/>
        <p:nvPr/>
      </p:nvGrpSpPr>
      <p:grpSpPr>
        <a:xfrm>
          <a:off x="0" y="0"/>
          <a:ext cx="0" cy="0"/>
          <a:chOff x="0" y="0"/>
          <a:chExt cx="0" cy="0"/>
        </a:xfrm>
      </p:grpSpPr>
      <p:pic>
        <p:nvPicPr>
          <p:cNvPr id="55" name="Google Shape;55;p28" descr="A picture containing water, outdoo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56" name="Google Shape;56;p28"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57" name="Google Shape;57;p28"/>
          <p:cNvSpPr txBox="1">
            <a:spLocks noGrp="1"/>
          </p:cNvSpPr>
          <p:nvPr>
            <p:ph type="body" idx="1"/>
          </p:nvPr>
        </p:nvSpPr>
        <p:spPr>
          <a:xfrm>
            <a:off x="0" y="4114800"/>
            <a:ext cx="16256001"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58" name="Google Shape;58;p28"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9"/>
        <p:cNvGrpSpPr/>
        <p:nvPr/>
      </p:nvGrpSpPr>
      <p:grpSpPr>
        <a:xfrm>
          <a:off x="0" y="0"/>
          <a:ext cx="0" cy="0"/>
          <a:chOff x="0" y="0"/>
          <a:chExt cx="0" cy="0"/>
        </a:xfrm>
      </p:grpSpPr>
      <p:pic>
        <p:nvPicPr>
          <p:cNvPr id="60" name="Google Shape;60;p29" descr="A close up of a logo&#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61" name="Google Shape;61;p2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62" name="Google Shape;62;p2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p:nvPr/>
        </p:nvSpPr>
        <p:spPr>
          <a:xfrm>
            <a:off x="16440756" y="259179"/>
            <a:ext cx="640080" cy="640080"/>
          </a:xfrm>
          <a:prstGeom prst="ellipse">
            <a:avLst/>
          </a:prstGeom>
          <a:solidFill>
            <a:srgbClr val="05668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9"/>
          <p:cNvSpPr/>
          <p:nvPr/>
        </p:nvSpPr>
        <p:spPr>
          <a:xfrm>
            <a:off x="16440756" y="1121705"/>
            <a:ext cx="640080" cy="640080"/>
          </a:xfrm>
          <a:prstGeom prst="ellipse">
            <a:avLst/>
          </a:prstGeom>
          <a:solidFill>
            <a:srgbClr val="427A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9"/>
          <p:cNvSpPr/>
          <p:nvPr/>
        </p:nvSpPr>
        <p:spPr>
          <a:xfrm>
            <a:off x="16440756" y="1984231"/>
            <a:ext cx="640080" cy="640080"/>
          </a:xfrm>
          <a:prstGeom prst="ellipse">
            <a:avLst/>
          </a:prstGeom>
          <a:solidFill>
            <a:srgbClr val="EBF2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29"/>
          <p:cNvSpPr/>
          <p:nvPr/>
        </p:nvSpPr>
        <p:spPr>
          <a:xfrm>
            <a:off x="16440756" y="2846757"/>
            <a:ext cx="640080" cy="640080"/>
          </a:xfrm>
          <a:prstGeom prst="ellipse">
            <a:avLst/>
          </a:prstGeom>
          <a:solidFill>
            <a:srgbClr val="3A40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29"/>
          <p:cNvSpPr/>
          <p:nvPr/>
        </p:nvSpPr>
        <p:spPr>
          <a:xfrm>
            <a:off x="16440756" y="3709283"/>
            <a:ext cx="640080" cy="640080"/>
          </a:xfrm>
          <a:prstGeom prst="ellipse">
            <a:avLst/>
          </a:prstGeom>
          <a:solidFill>
            <a:srgbClr val="F9DE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29"/>
          <p:cNvSpPr/>
          <p:nvPr/>
        </p:nvSpPr>
        <p:spPr>
          <a:xfrm>
            <a:off x="16440756" y="4571809"/>
            <a:ext cx="640080" cy="640080"/>
          </a:xfrm>
          <a:prstGeom prst="ellipse">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29"/>
          <p:cNvSpPr/>
          <p:nvPr/>
        </p:nvSpPr>
        <p:spPr>
          <a:xfrm>
            <a:off x="16440756" y="5434335"/>
            <a:ext cx="640080" cy="640080"/>
          </a:xfrm>
          <a:prstGeom prst="ellipse">
            <a:avLst/>
          </a:prstGeom>
          <a:solidFill>
            <a:srgbClr val="EF64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 name="Google Shape;70;p29"/>
          <p:cNvSpPr/>
          <p:nvPr/>
        </p:nvSpPr>
        <p:spPr>
          <a:xfrm>
            <a:off x="16440756" y="6296861"/>
            <a:ext cx="640080" cy="640080"/>
          </a:xfrm>
          <a:prstGeom prst="ellipse">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71;p29"/>
          <p:cNvSpPr/>
          <p:nvPr/>
        </p:nvSpPr>
        <p:spPr>
          <a:xfrm>
            <a:off x="16440756" y="7159387"/>
            <a:ext cx="640080" cy="640080"/>
          </a:xfrm>
          <a:prstGeom prst="ellipse">
            <a:avLst/>
          </a:prstGeom>
          <a:solidFill>
            <a:srgbClr val="0075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29"/>
          <p:cNvSpPr/>
          <p:nvPr/>
        </p:nvSpPr>
        <p:spPr>
          <a:xfrm>
            <a:off x="16440756" y="8021912"/>
            <a:ext cx="640080" cy="640080"/>
          </a:xfrm>
          <a:prstGeom prst="ellipse">
            <a:avLst/>
          </a:prstGeom>
          <a:solidFill>
            <a:srgbClr val="0FCF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29"/>
          <p:cNvSpPr txBox="1">
            <a:spLocks noGrp="1"/>
          </p:cNvSpPr>
          <p:nvPr>
            <p:ph type="body" idx="1"/>
          </p:nvPr>
        </p:nvSpPr>
        <p:spPr>
          <a:xfrm>
            <a:off x="1008185" y="1808291"/>
            <a:ext cx="14548338"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object 3"/>
          <p:cNvSpPr/>
          <p:nvPr userDrawn="1"/>
        </p:nvSpPr>
        <p:spPr>
          <a:xfrm>
            <a:off x="0" y="7712066"/>
            <a:ext cx="16256000" cy="1467273"/>
          </a:xfrm>
          <a:custGeom>
            <a:avLst/>
            <a:gdLst/>
            <a:ahLst/>
            <a:cxnLst/>
            <a:rect l="l" t="t" r="r" b="b"/>
            <a:pathLst>
              <a:path w="12192000" h="1100454">
                <a:moveTo>
                  <a:pt x="0" y="1100327"/>
                </a:moveTo>
                <a:lnTo>
                  <a:pt x="12191999" y="1100327"/>
                </a:lnTo>
                <a:lnTo>
                  <a:pt x="12191999" y="0"/>
                </a:lnTo>
                <a:lnTo>
                  <a:pt x="0" y="0"/>
                </a:lnTo>
                <a:lnTo>
                  <a:pt x="0" y="1100327"/>
                </a:lnTo>
                <a:close/>
              </a:path>
            </a:pathLst>
          </a:custGeom>
          <a:noFill/>
          <a:ln>
            <a:noFill/>
          </a:ln>
        </p:spPr>
        <p:style>
          <a:lnRef idx="1">
            <a:schemeClr val="accent6"/>
          </a:lnRef>
          <a:fillRef idx="3">
            <a:schemeClr val="accent6"/>
          </a:fillRef>
          <a:effectRef idx="2">
            <a:schemeClr val="accent6"/>
          </a:effectRef>
          <a:fontRef idx="minor">
            <a:schemeClr val="lt1"/>
          </a:fontRef>
        </p:style>
        <p:txBody>
          <a:bodyPr wrap="square" lIns="0" tIns="0" rIns="0" bIns="0" rtlCol="0"/>
          <a:lstStyle/>
          <a:p>
            <a:pPr lvl="0"/>
            <a:endParaRPr sz="1867" dirty="0"/>
          </a:p>
        </p:txBody>
      </p:sp>
      <p:sp>
        <p:nvSpPr>
          <p:cNvPr id="15" name="object 8"/>
          <p:cNvSpPr/>
          <p:nvPr/>
        </p:nvSpPr>
        <p:spPr>
          <a:xfrm>
            <a:off x="489714" y="3180282"/>
            <a:ext cx="1862829" cy="1723813"/>
          </a:xfrm>
          <a:custGeom>
            <a:avLst/>
            <a:gdLst/>
            <a:ahLst/>
            <a:cxnLst/>
            <a:rect l="l" t="t" r="r" b="b"/>
            <a:pathLst>
              <a:path w="1274445" h="1292860">
                <a:moveTo>
                  <a:pt x="0" y="1292351"/>
                </a:moveTo>
                <a:lnTo>
                  <a:pt x="1274063" y="1292351"/>
                </a:lnTo>
                <a:lnTo>
                  <a:pt x="1274063" y="0"/>
                </a:lnTo>
                <a:lnTo>
                  <a:pt x="0" y="0"/>
                </a:lnTo>
                <a:lnTo>
                  <a:pt x="0" y="1292351"/>
                </a:lnTo>
                <a:close/>
              </a:path>
            </a:pathLst>
          </a:custGeom>
          <a:solidFill>
            <a:schemeClr val="tx2">
              <a:lumMod val="50000"/>
            </a:schemeClr>
          </a:solidFill>
        </p:spPr>
        <p:txBody>
          <a:bodyPr wrap="square" lIns="0" tIns="0" rIns="0" bIns="0" rtlCol="0"/>
          <a:lstStyle/>
          <a:p>
            <a:pPr algn="ctr">
              <a:lnSpc>
                <a:spcPct val="150000"/>
              </a:lnSpc>
            </a:pPr>
            <a:endParaRPr sz="5867" b="1" dirty="0">
              <a:latin typeface="Cambria" panose="02040503050406030204" pitchFamily="18" charset="0"/>
            </a:endParaRPr>
          </a:p>
        </p:txBody>
      </p:sp>
      <p:sp>
        <p:nvSpPr>
          <p:cNvPr id="16" name="object 9"/>
          <p:cNvSpPr/>
          <p:nvPr/>
        </p:nvSpPr>
        <p:spPr>
          <a:xfrm>
            <a:off x="489713" y="3180282"/>
            <a:ext cx="15085139" cy="1723813"/>
          </a:xfrm>
          <a:custGeom>
            <a:avLst/>
            <a:gdLst/>
            <a:ahLst/>
            <a:cxnLst/>
            <a:rect l="l" t="t" r="r" b="b"/>
            <a:pathLst>
              <a:path w="11532235" h="1292860">
                <a:moveTo>
                  <a:pt x="0" y="1292351"/>
                </a:moveTo>
                <a:lnTo>
                  <a:pt x="11532107" y="1292351"/>
                </a:lnTo>
                <a:lnTo>
                  <a:pt x="11532107" y="0"/>
                </a:lnTo>
                <a:lnTo>
                  <a:pt x="0" y="0"/>
                </a:lnTo>
                <a:lnTo>
                  <a:pt x="0" y="1292351"/>
                </a:lnTo>
                <a:close/>
              </a:path>
            </a:pathLst>
          </a:custGeom>
          <a:ln w="12191">
            <a:solidFill>
              <a:schemeClr val="tx2">
                <a:lumMod val="25000"/>
              </a:schemeClr>
            </a:solidFill>
          </a:ln>
        </p:spPr>
        <p:txBody>
          <a:bodyPr wrap="square" lIns="0" tIns="0" rIns="0" bIns="0" rtlCol="0"/>
          <a:lstStyle/>
          <a:p>
            <a:endParaRPr sz="1867" dirty="0"/>
          </a:p>
        </p:txBody>
      </p:sp>
      <p:sp>
        <p:nvSpPr>
          <p:cNvPr id="17" name="Holder 2"/>
          <p:cNvSpPr>
            <a:spLocks noGrp="1"/>
          </p:cNvSpPr>
          <p:nvPr>
            <p:ph type="title"/>
          </p:nvPr>
        </p:nvSpPr>
        <p:spPr>
          <a:xfrm>
            <a:off x="2836209" y="3531693"/>
            <a:ext cx="11244689" cy="902811"/>
          </a:xfrm>
        </p:spPr>
        <p:txBody>
          <a:bodyPr lIns="0" tIns="0" rIns="0" bIns="0"/>
          <a:lstStyle>
            <a:lvl1pPr>
              <a:defRPr sz="5867" b="1" i="0">
                <a:solidFill>
                  <a:schemeClr val="tx1"/>
                </a:solidFill>
                <a:latin typeface="Cambria" panose="02040503050406030204" pitchFamily="18" charset="0"/>
                <a:cs typeface="Calibri"/>
              </a:defRPr>
            </a:lvl1pPr>
          </a:lstStyle>
          <a:p>
            <a:r>
              <a:rPr lang="en-US" dirty="0"/>
              <a:t>Click to edit Master title style</a:t>
            </a:r>
            <a:endParaRPr dirty="0"/>
          </a:p>
        </p:txBody>
      </p:sp>
    </p:spTree>
    <p:extLst>
      <p:ext uri="{BB962C8B-B14F-4D97-AF65-F5344CB8AC3E}">
        <p14:creationId xmlns:p14="http://schemas.microsoft.com/office/powerpoint/2010/main" val="28228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uides ">
  <p:cSld name="Content Slide_1">
    <p:spTree>
      <p:nvGrpSpPr>
        <p:cNvPr id="1" name="Shape 210"/>
        <p:cNvGrpSpPr/>
        <p:nvPr/>
      </p:nvGrpSpPr>
      <p:grpSpPr>
        <a:xfrm>
          <a:off x="0" y="0"/>
          <a:ext cx="0" cy="0"/>
          <a:chOff x="0" y="0"/>
          <a:chExt cx="0" cy="0"/>
        </a:xfrm>
      </p:grpSpPr>
      <p:pic>
        <p:nvPicPr>
          <p:cNvPr id="211" name="Google Shape;211;g6ea8db464a_0_275"/>
          <p:cNvPicPr preferRelativeResize="0"/>
          <p:nvPr/>
        </p:nvPicPr>
        <p:blipFill rotWithShape="1">
          <a:blip r:embed="rId2">
            <a:alphaModFix/>
          </a:blip>
          <a:srcRect/>
          <a:stretch/>
        </p:blipFill>
        <p:spPr>
          <a:xfrm>
            <a:off x="0" y="0"/>
            <a:ext cx="16256002" cy="9144001"/>
          </a:xfrm>
          <a:prstGeom prst="rect">
            <a:avLst/>
          </a:prstGeom>
          <a:noFill/>
          <a:ln>
            <a:noFill/>
          </a:ln>
        </p:spPr>
      </p:pic>
      <p:pic>
        <p:nvPicPr>
          <p:cNvPr id="212" name="Google Shape;212;g6ea8db464a_0_275" descr="A close up of a logo&#10;&#10;Description automatically generated"/>
          <p:cNvPicPr preferRelativeResize="0"/>
          <p:nvPr/>
        </p:nvPicPr>
        <p:blipFill rotWithShape="1">
          <a:blip r:embed="rId3">
            <a:alphaModFix/>
          </a:blip>
          <a:srcRect/>
          <a:stretch/>
        </p:blipFill>
        <p:spPr>
          <a:xfrm>
            <a:off x="0" y="0"/>
            <a:ext cx="16256002" cy="9144001"/>
          </a:xfrm>
          <a:prstGeom prst="rect">
            <a:avLst/>
          </a:prstGeom>
          <a:noFill/>
          <a:ln>
            <a:noFill/>
          </a:ln>
        </p:spPr>
      </p:pic>
      <p:sp>
        <p:nvSpPr>
          <p:cNvPr id="213" name="Google Shape;213;g6ea8db464a_0_275"/>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6ea8db464a_0_275"/>
          <p:cNvSpPr/>
          <p:nvPr/>
        </p:nvSpPr>
        <p:spPr>
          <a:xfrm>
            <a:off x="16375347" y="785880"/>
            <a:ext cx="617100" cy="617100"/>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g6ea8db464a_0_275"/>
          <p:cNvSpPr/>
          <p:nvPr/>
        </p:nvSpPr>
        <p:spPr>
          <a:xfrm>
            <a:off x="16375347" y="2367024"/>
            <a:ext cx="617100" cy="617100"/>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g6ea8db464a_0_275"/>
          <p:cNvSpPr/>
          <p:nvPr/>
        </p:nvSpPr>
        <p:spPr>
          <a:xfrm>
            <a:off x="16375347" y="1576452"/>
            <a:ext cx="617100" cy="617100"/>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7" name="Google Shape;217;g6ea8db464a_0_275"/>
          <p:cNvSpPr/>
          <p:nvPr/>
        </p:nvSpPr>
        <p:spPr>
          <a:xfrm>
            <a:off x="16375347" y="5529312"/>
            <a:ext cx="617100" cy="617100"/>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8" name="Google Shape;218;g6ea8db464a_0_275"/>
          <p:cNvSpPr/>
          <p:nvPr/>
        </p:nvSpPr>
        <p:spPr>
          <a:xfrm>
            <a:off x="16375347" y="4738740"/>
            <a:ext cx="617100" cy="617100"/>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g6ea8db464a_0_275"/>
          <p:cNvSpPr/>
          <p:nvPr/>
        </p:nvSpPr>
        <p:spPr>
          <a:xfrm>
            <a:off x="16375347" y="6319884"/>
            <a:ext cx="617100" cy="617100"/>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g6ea8db464a_0_275"/>
          <p:cNvSpPr/>
          <p:nvPr/>
        </p:nvSpPr>
        <p:spPr>
          <a:xfrm>
            <a:off x="16375347" y="3157596"/>
            <a:ext cx="617100" cy="617100"/>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6ea8db464a_0_275"/>
          <p:cNvSpPr/>
          <p:nvPr/>
        </p:nvSpPr>
        <p:spPr>
          <a:xfrm>
            <a:off x="16375347" y="3948168"/>
            <a:ext cx="617100" cy="617100"/>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6ea8db464a_0_275"/>
          <p:cNvSpPr/>
          <p:nvPr/>
        </p:nvSpPr>
        <p:spPr>
          <a:xfrm>
            <a:off x="16375347" y="7110456"/>
            <a:ext cx="617100" cy="617100"/>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g6ea8db464a_0_275"/>
          <p:cNvSpPr/>
          <p:nvPr/>
        </p:nvSpPr>
        <p:spPr>
          <a:xfrm>
            <a:off x="16375347" y="7901030"/>
            <a:ext cx="617100" cy="61710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guide id="2" pos="9792">
          <p15:clr>
            <a:srgbClr val="FA7B17"/>
          </p15:clr>
        </p15:guide>
        <p15:guide id="3" orient="horz" pos="5184">
          <p15:clr>
            <a:srgbClr val="FA7B17"/>
          </p15:clr>
        </p15:guide>
        <p15:guide id="4" orient="horz" pos="578">
          <p15:clr>
            <a:srgbClr val="FA7B17"/>
          </p15:clr>
        </p15:guide>
        <p15:guide id="5" pos="864">
          <p15:clr>
            <a:srgbClr val="FA7B17"/>
          </p15:clr>
        </p15:guide>
        <p15:guide id="6" pos="9504">
          <p15:clr>
            <a:srgbClr val="FA7B17"/>
          </p15:clr>
        </p15:guide>
        <p15:guide id="7" orient="horz" pos="8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nowledge Check ">
  <p:cSld name="Knowledge Check ">
    <p:spTree>
      <p:nvGrpSpPr>
        <p:cNvPr id="1" name="Shape 74"/>
        <p:cNvGrpSpPr/>
        <p:nvPr/>
      </p:nvGrpSpPr>
      <p:grpSpPr>
        <a:xfrm>
          <a:off x="0" y="0"/>
          <a:ext cx="0" cy="0"/>
          <a:chOff x="0" y="0"/>
          <a:chExt cx="0" cy="0"/>
        </a:xfrm>
      </p:grpSpPr>
      <p:pic>
        <p:nvPicPr>
          <p:cNvPr id="75" name="Google Shape;75;p30" descr="A picture containing water, ai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76" name="Google Shape;76;p30"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77" name="Google Shape;77;p30"/>
          <p:cNvSpPr/>
          <p:nvPr/>
        </p:nvSpPr>
        <p:spPr>
          <a:xfrm>
            <a:off x="8128000"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78" name="Google Shape;78;p30"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extLst>
      <p:ext uri="{BB962C8B-B14F-4D97-AF65-F5344CB8AC3E}">
        <p14:creationId xmlns:p14="http://schemas.microsoft.com/office/powerpoint/2010/main" val="411394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quiz content">
  <p:cSld name="1_quiz content">
    <p:spTree>
      <p:nvGrpSpPr>
        <p:cNvPr id="1" name="Shape 79"/>
        <p:cNvGrpSpPr/>
        <p:nvPr/>
      </p:nvGrpSpPr>
      <p:grpSpPr>
        <a:xfrm>
          <a:off x="0" y="0"/>
          <a:ext cx="0" cy="0"/>
          <a:chOff x="0" y="0"/>
          <a:chExt cx="0" cy="0"/>
        </a:xfrm>
      </p:grpSpPr>
      <p:pic>
        <p:nvPicPr>
          <p:cNvPr id="80" name="Google Shape;80;p31"/>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81" name="Google Shape;81;p31"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82" name="Google Shape;82;p31"/>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83" name="Google Shape;83;p31"/>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4" name="Google Shape;84;p31"/>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5" name="Google Shape;85;p31"/>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86" name="Google Shape;86;p31"/>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87" name="Google Shape;87;p31"/>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88" name="Google Shape;88;p31"/>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89" name="Google Shape;89;p31"/>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0" name="Google Shape;90;p31"/>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1" name="Google Shape;91;p31"/>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2" name="Google Shape;92;p31"/>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40578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05" name="Google Shape;105;p32"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106" name="Google Shape;106;p32"/>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07" name="Google Shape;107;p32"/>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8" name="Google Shape;108;p32"/>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9" name="Google Shape;109;p32"/>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0" name="Google Shape;110;p32"/>
          <p:cNvSpPr txBox="1"/>
          <p:nvPr/>
        </p:nvSpPr>
        <p:spPr>
          <a:xfrm>
            <a:off x="670034" y="7373503"/>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111" name="Google Shape;111;p32"/>
          <p:cNvCxnSpPr/>
          <p:nvPr/>
        </p:nvCxnSpPr>
        <p:spPr>
          <a:xfrm>
            <a:off x="670034" y="7854368"/>
            <a:ext cx="15074462" cy="0"/>
          </a:xfrm>
          <a:prstGeom prst="straightConnector1">
            <a:avLst/>
          </a:prstGeom>
          <a:noFill/>
          <a:ln w="9525" cap="flat" cmpd="sng">
            <a:solidFill>
              <a:schemeClr val="dk1"/>
            </a:solidFill>
            <a:prstDash val="solid"/>
            <a:round/>
            <a:headEnd type="none" w="sm" len="sm"/>
            <a:tailEnd type="none" w="sm" len="sm"/>
          </a:ln>
        </p:spPr>
      </p:cxnSp>
      <p:sp>
        <p:nvSpPr>
          <p:cNvPr id="112" name="Google Shape;112;p32"/>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lvl1pPr marL="457200" lvl="0" indent="-228600" algn="l">
              <a:lnSpc>
                <a:spcPct val="90000"/>
              </a:lnSpc>
              <a:spcBef>
                <a:spcPts val="1000"/>
              </a:spcBef>
              <a:spcAft>
                <a:spcPts val="0"/>
              </a:spcAft>
              <a:buSzPts val="2800"/>
              <a:buNone/>
              <a:defRPr sz="2200" b="1">
                <a:solidFill>
                  <a:srgbClr val="024F93"/>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p32"/>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114" name="Google Shape;114;p32"/>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115" name="Google Shape;115;p32"/>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116" name="Google Shape;116;p32"/>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117" name="Google Shape;117;p32"/>
          <p:cNvSpPr txBox="1">
            <a:spLocks noGrp="1"/>
          </p:cNvSpPr>
          <p:nvPr>
            <p:ph type="body" idx="5"/>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8" name="Google Shape;118;p32"/>
          <p:cNvSpPr txBox="1">
            <a:spLocks noGrp="1"/>
          </p:cNvSpPr>
          <p:nvPr>
            <p:ph type="body" idx="6"/>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9" name="Google Shape;119;p32"/>
          <p:cNvSpPr txBox="1">
            <a:spLocks noGrp="1"/>
          </p:cNvSpPr>
          <p:nvPr>
            <p:ph type="body" idx="7"/>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20" name="Google Shape;120;p32"/>
          <p:cNvSpPr txBox="1">
            <a:spLocks noGrp="1"/>
          </p:cNvSpPr>
          <p:nvPr>
            <p:ph type="body" idx="8"/>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004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73" r:id="rId3"/>
    <p:sldLayoutId id="2147483672"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body" idx="1"/>
          </p:nvPr>
        </p:nvSpPr>
        <p:spPr>
          <a:xfrm>
            <a:off x="-1" y="3477490"/>
            <a:ext cx="16256001" cy="91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000"/>
              </a:spcBef>
              <a:spcAft>
                <a:spcPts val="0"/>
              </a:spcAft>
              <a:buSzPts val="2800"/>
              <a:buNone/>
            </a:pPr>
            <a:r>
              <a:rPr lang="en-US" sz="6000" dirty="0">
                <a:latin typeface="Cambria" panose="02040503050406030204" pitchFamily="18" charset="0"/>
                <a:ea typeface="Cambria" panose="02040503050406030204" pitchFamily="18" charset="0"/>
              </a:rPr>
              <a:t>Basic Computer Science</a:t>
            </a:r>
            <a:endParaRPr sz="6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95AF1-7DC4-4051-994C-B11997DEE003}"/>
              </a:ext>
            </a:extLst>
          </p:cNvPr>
          <p:cNvSpPr>
            <a:spLocks noGrp="1"/>
          </p:cNvSpPr>
          <p:nvPr>
            <p:ph type="title"/>
          </p:nvPr>
        </p:nvSpPr>
        <p:spPr/>
        <p:txBody>
          <a:bodyPr/>
          <a:lstStyle/>
          <a:p>
            <a:r>
              <a:rPr lang="en-US" dirty="0"/>
              <a:t>Operating System</a:t>
            </a:r>
            <a:endParaRPr lang="en-IN" dirty="0"/>
          </a:p>
        </p:txBody>
      </p:sp>
    </p:spTree>
    <p:extLst>
      <p:ext uri="{BB962C8B-B14F-4D97-AF65-F5344CB8AC3E}">
        <p14:creationId xmlns:p14="http://schemas.microsoft.com/office/powerpoint/2010/main" val="12799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an Operating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Operating System is a System Software that handles the resources of a computer such as computer hardware and software. In other words, an operating system is defined as a software that creates an interface between the user and computer hardware.</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To run any program or application, at least one operating system is important in computer system. An application i.e., MS word, chrome, games, etc. requires an environment so that the application can run and perform its functions.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communication between devices and applications can be easily done with the computer without knowing computer languages with the help of Operating System. Without the operating system, it is not possible to use any computer or mobile device.</a:t>
            </a: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404069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00B90-F805-4367-97A0-3F4CC31257D7}"/>
              </a:ext>
            </a:extLst>
          </p:cNvPr>
          <p:cNvSpPr>
            <a:spLocks noGrp="1"/>
          </p:cNvSpPr>
          <p:nvPr>
            <p:ph type="title"/>
          </p:nvPr>
        </p:nvSpPr>
        <p:spPr/>
        <p:txBody>
          <a:bodyPr/>
          <a:lstStyle/>
          <a:p>
            <a:r>
              <a:rPr lang="en-US" sz="4000" dirty="0">
                <a:latin typeface="Cambria" panose="02040503050406030204" pitchFamily="18" charset="0"/>
                <a:ea typeface="Cambria" panose="02040503050406030204" pitchFamily="18" charset="0"/>
              </a:rPr>
              <a:t>Operating System</a:t>
            </a:r>
            <a:endParaRPr lang="en-IN" sz="4000" dirty="0">
              <a:latin typeface="Cambria" panose="02040503050406030204" pitchFamily="18" charset="0"/>
              <a:ea typeface="Cambria" panose="02040503050406030204" pitchFamily="18" charset="0"/>
            </a:endParaRPr>
          </a:p>
        </p:txBody>
      </p:sp>
      <p:pic>
        <p:nvPicPr>
          <p:cNvPr id="1026" name="Picture 2" descr="Success Operating System: For High Productivity and Happiness | Continuous  Improvement 4 Life">
            <a:extLst>
              <a:ext uri="{FF2B5EF4-FFF2-40B4-BE49-F238E27FC236}">
                <a16:creationId xmlns="" xmlns:a16="http://schemas.microsoft.com/office/drawing/2014/main" id="{EA5580B9-FEFF-4714-890E-BAADCA715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246" y="1218320"/>
            <a:ext cx="7725508" cy="753237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279;p1">
            <a:extLst>
              <a:ext uri="{FF2B5EF4-FFF2-40B4-BE49-F238E27FC236}">
                <a16:creationId xmlns="" xmlns:a16="http://schemas.microsoft.com/office/drawing/2014/main" id="{DF761A5C-E007-4D8B-82B7-F9EA10CCD225}"/>
              </a:ext>
            </a:extLst>
          </p:cNvPr>
          <p:cNvPicPr preferRelativeResize="0"/>
          <p:nvPr/>
        </p:nvPicPr>
        <p:blipFill rotWithShape="1">
          <a:blip r:embed="rId3">
            <a:alphaModFix/>
          </a:blip>
          <a:srcRect/>
          <a:stretch/>
        </p:blipFill>
        <p:spPr>
          <a:xfrm>
            <a:off x="6472989" y="795808"/>
            <a:ext cx="3356359" cy="365760"/>
          </a:xfrm>
          <a:prstGeom prst="rect">
            <a:avLst/>
          </a:prstGeom>
          <a:noFill/>
          <a:ln>
            <a:noFill/>
          </a:ln>
        </p:spPr>
      </p:pic>
    </p:spTree>
    <p:extLst>
      <p:ext uri="{BB962C8B-B14F-4D97-AF65-F5344CB8AC3E}">
        <p14:creationId xmlns:p14="http://schemas.microsoft.com/office/powerpoint/2010/main" val="1629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Objectives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4" name="Group 3">
            <a:extLst>
              <a:ext uri="{FF2B5EF4-FFF2-40B4-BE49-F238E27FC236}">
                <a16:creationId xmlns="" xmlns:a16="http://schemas.microsoft.com/office/drawing/2014/main" id="{07CF6A53-D36D-4DD7-A7DE-54E3DCE145EE}"/>
              </a:ext>
            </a:extLst>
          </p:cNvPr>
          <p:cNvGrpSpPr/>
          <p:nvPr/>
        </p:nvGrpSpPr>
        <p:grpSpPr>
          <a:xfrm>
            <a:off x="700145" y="1447883"/>
            <a:ext cx="15132513" cy="6464049"/>
            <a:chOff x="700145" y="1447883"/>
            <a:chExt cx="15132513" cy="6464049"/>
          </a:xfrm>
        </p:grpSpPr>
        <p:sp>
          <p:nvSpPr>
            <p:cNvPr id="8" name="Google Shape;2199;p68">
              <a:extLst>
                <a:ext uri="{FF2B5EF4-FFF2-40B4-BE49-F238E27FC236}">
                  <a16:creationId xmlns="" xmlns:a16="http://schemas.microsoft.com/office/drawing/2014/main" id="{599DD61E-EB56-4F95-B8F5-0E447C0F184F}"/>
                </a:ext>
              </a:extLst>
            </p:cNvPr>
            <p:cNvSpPr/>
            <p:nvPr/>
          </p:nvSpPr>
          <p:spPr>
            <a:xfrm>
              <a:off x="703199" y="1485158"/>
              <a:ext cx="15037839" cy="5294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9" name="Google Shape;2200;p68">
              <a:extLst>
                <a:ext uri="{FF2B5EF4-FFF2-40B4-BE49-F238E27FC236}">
                  <a16:creationId xmlns="" xmlns:a16="http://schemas.microsoft.com/office/drawing/2014/main" id="{2637CECE-18F9-4995-A40F-0D2B021EC72E}"/>
                </a:ext>
              </a:extLst>
            </p:cNvPr>
            <p:cNvSpPr/>
            <p:nvPr/>
          </p:nvSpPr>
          <p:spPr>
            <a:xfrm>
              <a:off x="1529304" y="1525764"/>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0" name="Google Shape;2201;p68">
              <a:extLst>
                <a:ext uri="{FF2B5EF4-FFF2-40B4-BE49-F238E27FC236}">
                  <a16:creationId xmlns="" xmlns:a16="http://schemas.microsoft.com/office/drawing/2014/main" id="{713A560A-211E-4338-BCC0-FE538F7A5349}"/>
                </a:ext>
              </a:extLst>
            </p:cNvPr>
            <p:cNvSpPr/>
            <p:nvPr/>
          </p:nvSpPr>
          <p:spPr>
            <a:xfrm>
              <a:off x="741375" y="1525764"/>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1" name="Google Shape;2202;p68">
              <a:extLst>
                <a:ext uri="{FF2B5EF4-FFF2-40B4-BE49-F238E27FC236}">
                  <a16:creationId xmlns="" xmlns:a16="http://schemas.microsoft.com/office/drawing/2014/main" id="{DC02387F-C86A-40E6-9CFC-F3AD8B02BE32}"/>
                </a:ext>
              </a:extLst>
            </p:cNvPr>
            <p:cNvSpPr/>
            <p:nvPr/>
          </p:nvSpPr>
          <p:spPr>
            <a:xfrm>
              <a:off x="767333" y="2617230"/>
              <a:ext cx="14185776" cy="680543"/>
            </a:xfrm>
            <a:custGeom>
              <a:avLst/>
              <a:gdLst/>
              <a:ahLst/>
              <a:cxnLst/>
              <a:rect l="l" t="t" r="r" b="b"/>
              <a:pathLst>
                <a:path w="4842" h="218" extrusionOk="0">
                  <a:moveTo>
                    <a:pt x="4842" y="0"/>
                  </a:moveTo>
                  <a:cubicBezTo>
                    <a:pt x="24" y="0"/>
                    <a:pt x="24" y="0"/>
                    <a:pt x="24" y="0"/>
                  </a:cubicBezTo>
                  <a:cubicBezTo>
                    <a:pt x="11" y="0"/>
                    <a:pt x="0" y="11"/>
                    <a:pt x="0" y="24"/>
                  </a:cubicBezTo>
                  <a:cubicBezTo>
                    <a:pt x="0" y="218"/>
                    <a:pt x="0" y="218"/>
                    <a:pt x="0" y="218"/>
                  </a:cubicBezTo>
                  <a:cubicBezTo>
                    <a:pt x="4709" y="218"/>
                    <a:pt x="4709" y="218"/>
                    <a:pt x="4709" y="218"/>
                  </a:cubicBezTo>
                  <a:lnTo>
                    <a:pt x="4842"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2" name="Google Shape;2203;p68">
              <a:extLst>
                <a:ext uri="{FF2B5EF4-FFF2-40B4-BE49-F238E27FC236}">
                  <a16:creationId xmlns="" xmlns:a16="http://schemas.microsoft.com/office/drawing/2014/main" id="{4BB306D7-DDB4-42D3-9706-B5DDCA05EC3E}"/>
                </a:ext>
              </a:extLst>
            </p:cNvPr>
            <p:cNvSpPr/>
            <p:nvPr/>
          </p:nvSpPr>
          <p:spPr>
            <a:xfrm>
              <a:off x="767333" y="2617230"/>
              <a:ext cx="14976759" cy="888440"/>
            </a:xfrm>
            <a:custGeom>
              <a:avLst/>
              <a:gdLst/>
              <a:ahLst/>
              <a:cxnLst/>
              <a:rect l="l" t="t" r="r" b="b"/>
              <a:pathLst>
                <a:path w="5112" h="285" extrusionOk="0">
                  <a:moveTo>
                    <a:pt x="4969" y="0"/>
                  </a:moveTo>
                  <a:cubicBezTo>
                    <a:pt x="4876" y="0"/>
                    <a:pt x="4876" y="0"/>
                    <a:pt x="4876" y="0"/>
                  </a:cubicBezTo>
                  <a:cubicBezTo>
                    <a:pt x="4729" y="240"/>
                    <a:pt x="4729" y="240"/>
                    <a:pt x="4729" y="240"/>
                  </a:cubicBezTo>
                  <a:cubicBezTo>
                    <a:pt x="4727" y="244"/>
                    <a:pt x="4722" y="247"/>
                    <a:pt x="4717" y="247"/>
                  </a:cubicBezTo>
                  <a:cubicBezTo>
                    <a:pt x="0" y="247"/>
                    <a:pt x="0" y="247"/>
                    <a:pt x="0" y="247"/>
                  </a:cubicBezTo>
                  <a:cubicBezTo>
                    <a:pt x="0" y="261"/>
                    <a:pt x="0" y="261"/>
                    <a:pt x="0" y="261"/>
                  </a:cubicBezTo>
                  <a:cubicBezTo>
                    <a:pt x="0" y="274"/>
                    <a:pt x="11" y="285"/>
                    <a:pt x="24" y="285"/>
                  </a:cubicBezTo>
                  <a:cubicBezTo>
                    <a:pt x="4969" y="285"/>
                    <a:pt x="4969" y="285"/>
                    <a:pt x="4969" y="285"/>
                  </a:cubicBezTo>
                  <a:cubicBezTo>
                    <a:pt x="5048" y="285"/>
                    <a:pt x="5112" y="221"/>
                    <a:pt x="5112" y="142"/>
                  </a:cubicBezTo>
                  <a:cubicBezTo>
                    <a:pt x="5112" y="64"/>
                    <a:pt x="5048" y="0"/>
                    <a:pt x="4969"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3" name="Google Shape;2204;p68">
              <a:extLst>
                <a:ext uri="{FF2B5EF4-FFF2-40B4-BE49-F238E27FC236}">
                  <a16:creationId xmlns="" xmlns:a16="http://schemas.microsoft.com/office/drawing/2014/main" id="{8B94126B-0B3F-4927-8514-B4D3C2A0A5DC}"/>
                </a:ext>
              </a:extLst>
            </p:cNvPr>
            <p:cNvSpPr/>
            <p:nvPr/>
          </p:nvSpPr>
          <p:spPr>
            <a:xfrm>
              <a:off x="1529304" y="3708696"/>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4" name="Google Shape;2205;p68">
              <a:extLst>
                <a:ext uri="{FF2B5EF4-FFF2-40B4-BE49-F238E27FC236}">
                  <a16:creationId xmlns="" xmlns:a16="http://schemas.microsoft.com/office/drawing/2014/main" id="{A2381452-D136-4754-8017-7BBD29B726D9}"/>
                </a:ext>
              </a:extLst>
            </p:cNvPr>
            <p:cNvSpPr/>
            <p:nvPr/>
          </p:nvSpPr>
          <p:spPr>
            <a:xfrm>
              <a:off x="741375" y="3708696"/>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5" name="Google Shape;2206;p68">
              <a:extLst>
                <a:ext uri="{FF2B5EF4-FFF2-40B4-BE49-F238E27FC236}">
                  <a16:creationId xmlns="" xmlns:a16="http://schemas.microsoft.com/office/drawing/2014/main" id="{E114154F-6783-4B27-9339-A8CAD5E3BE67}"/>
                </a:ext>
              </a:extLst>
            </p:cNvPr>
            <p:cNvSpPr/>
            <p:nvPr/>
          </p:nvSpPr>
          <p:spPr>
            <a:xfrm>
              <a:off x="1488074" y="1447883"/>
              <a:ext cx="14214789" cy="748596"/>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ctr" anchorCtr="0">
              <a:noAutofit/>
            </a:bodyPr>
            <a:lstStyle/>
            <a:p>
              <a:pPr lvl="2" fontAlgn="base"/>
              <a:r>
                <a:rPr lang="en-US" sz="2400" b="0" i="0" dirty="0">
                  <a:solidFill>
                    <a:srgbClr val="666666"/>
                  </a:solidFill>
                  <a:effectLst/>
                  <a:latin typeface="Cambria" panose="02040503050406030204" pitchFamily="18" charset="0"/>
                  <a:ea typeface="Cambria" panose="02040503050406030204" pitchFamily="18" charset="0"/>
                </a:rPr>
                <a:t>	</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The operating system offers users an </a:t>
              </a:r>
              <a:r>
                <a:rPr lang="en-US" sz="2400" b="1" i="0" dirty="0">
                  <a:solidFill>
                    <a:schemeClr val="tx1">
                      <a:lumMod val="85000"/>
                      <a:lumOff val="15000"/>
                    </a:schemeClr>
                  </a:solidFill>
                  <a:effectLst/>
                  <a:latin typeface="Cambria" panose="02040503050406030204" pitchFamily="18" charset="0"/>
                  <a:ea typeface="Cambria" panose="02040503050406030204" pitchFamily="18" charset="0"/>
                </a:rPr>
                <a:t>appropriate interface</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 to use the computer system.</a:t>
              </a:r>
            </a:p>
          </p:txBody>
        </p:sp>
        <p:sp>
          <p:nvSpPr>
            <p:cNvPr id="16" name="Google Shape;2207;p68">
              <a:extLst>
                <a:ext uri="{FF2B5EF4-FFF2-40B4-BE49-F238E27FC236}">
                  <a16:creationId xmlns="" xmlns:a16="http://schemas.microsoft.com/office/drawing/2014/main" id="{8140C172-AB68-46E3-B64D-422E311CF193}"/>
                </a:ext>
              </a:extLst>
            </p:cNvPr>
            <p:cNvSpPr/>
            <p:nvPr/>
          </p:nvSpPr>
          <p:spPr>
            <a:xfrm>
              <a:off x="700145" y="1481910"/>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4963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cs typeface="Gill Sans"/>
                <a:sym typeface="Gill Sans"/>
              </a:endParaRPr>
            </a:p>
          </p:txBody>
        </p:sp>
        <p:sp>
          <p:nvSpPr>
            <p:cNvPr id="17" name="Google Shape;2208;p68">
              <a:extLst>
                <a:ext uri="{FF2B5EF4-FFF2-40B4-BE49-F238E27FC236}">
                  <a16:creationId xmlns="" xmlns:a16="http://schemas.microsoft.com/office/drawing/2014/main" id="{5BA4C764-FC7F-4950-887F-F56BC53F591E}"/>
                </a:ext>
              </a:extLst>
            </p:cNvPr>
            <p:cNvSpPr/>
            <p:nvPr/>
          </p:nvSpPr>
          <p:spPr>
            <a:xfrm>
              <a:off x="726104" y="2573376"/>
              <a:ext cx="14188830" cy="680543"/>
            </a:xfrm>
            <a:custGeom>
              <a:avLst/>
              <a:gdLst/>
              <a:ahLst/>
              <a:cxnLst/>
              <a:rect l="l" t="t" r="r" b="b"/>
              <a:pathLst>
                <a:path w="4843" h="218" extrusionOk="0">
                  <a:moveTo>
                    <a:pt x="4709" y="218"/>
                  </a:moveTo>
                  <a:cubicBezTo>
                    <a:pt x="0" y="218"/>
                    <a:pt x="0" y="218"/>
                    <a:pt x="0" y="218"/>
                  </a:cubicBezTo>
                  <a:cubicBezTo>
                    <a:pt x="0" y="24"/>
                    <a:pt x="0" y="24"/>
                    <a:pt x="0" y="24"/>
                  </a:cubicBezTo>
                  <a:cubicBezTo>
                    <a:pt x="0" y="11"/>
                    <a:pt x="11" y="0"/>
                    <a:pt x="25" y="0"/>
                  </a:cubicBezTo>
                  <a:cubicBezTo>
                    <a:pt x="4843" y="0"/>
                    <a:pt x="4843" y="0"/>
                    <a:pt x="4843" y="0"/>
                  </a:cubicBezTo>
                  <a:lnTo>
                    <a:pt x="4709" y="218"/>
                  </a:lnTo>
                  <a:close/>
                </a:path>
              </a:pathLst>
            </a:custGeom>
            <a:solidFill>
              <a:srgbClr val="F2F2F2"/>
            </a:solidFill>
            <a:ln>
              <a:noFill/>
            </a:ln>
          </p:spPr>
          <p:txBody>
            <a:bodyPr spcFirstLastPara="1" wrap="square" lIns="91425" tIns="45700" rIns="91425" bIns="45700" anchor="ctr" anchorCtr="0">
              <a:noAutofit/>
            </a:bodyPr>
            <a:lstStyle/>
            <a:p>
              <a:pPr algn="l" fontAlgn="base"/>
              <a:r>
                <a:rPr lang="en-US" sz="2400" dirty="0">
                  <a:solidFill>
                    <a:schemeClr val="tx1">
                      <a:lumMod val="85000"/>
                      <a:lumOff val="15000"/>
                    </a:schemeClr>
                  </a:solidFill>
                  <a:latin typeface="Cambria" panose="02040503050406030204" pitchFamily="18" charset="0"/>
                  <a:ea typeface="Cambria" panose="02040503050406030204" pitchFamily="18" charset="0"/>
                </a:rPr>
                <a:t>	It helps us to hide the information related to the</a:t>
              </a:r>
              <a:r>
                <a:rPr lang="en-US" sz="2400" b="1" dirty="0">
                  <a:solidFill>
                    <a:schemeClr val="tx1">
                      <a:lumMod val="85000"/>
                      <a:lumOff val="15000"/>
                    </a:schemeClr>
                  </a:solidFill>
                  <a:latin typeface="Cambria" panose="02040503050406030204" pitchFamily="18" charset="0"/>
                  <a:ea typeface="Cambria" panose="02040503050406030204" pitchFamily="18" charset="0"/>
                </a:rPr>
                <a:t> hardware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from the users.</a:t>
              </a:r>
            </a:p>
          </p:txBody>
        </p:sp>
        <p:sp>
          <p:nvSpPr>
            <p:cNvPr id="18" name="Google Shape;2209;p68">
              <a:extLst>
                <a:ext uri="{FF2B5EF4-FFF2-40B4-BE49-F238E27FC236}">
                  <a16:creationId xmlns="" xmlns:a16="http://schemas.microsoft.com/office/drawing/2014/main" id="{A5CA89E1-17EF-48FC-AA0C-A9464A8F7EDD}"/>
                </a:ext>
              </a:extLst>
            </p:cNvPr>
            <p:cNvSpPr/>
            <p:nvPr/>
          </p:nvSpPr>
          <p:spPr>
            <a:xfrm>
              <a:off x="726104" y="2573376"/>
              <a:ext cx="14976759" cy="891689"/>
            </a:xfrm>
            <a:custGeom>
              <a:avLst/>
              <a:gdLst/>
              <a:ahLst/>
              <a:cxnLst/>
              <a:rect l="l" t="t" r="r" b="b"/>
              <a:pathLst>
                <a:path w="5112" h="286" extrusionOk="0">
                  <a:moveTo>
                    <a:pt x="4717" y="247"/>
                  </a:moveTo>
                  <a:cubicBezTo>
                    <a:pt x="4722" y="247"/>
                    <a:pt x="4727" y="244"/>
                    <a:pt x="4730" y="240"/>
                  </a:cubicBezTo>
                  <a:cubicBezTo>
                    <a:pt x="4876" y="0"/>
                    <a:pt x="4876" y="0"/>
                    <a:pt x="4876" y="0"/>
                  </a:cubicBezTo>
                  <a:cubicBezTo>
                    <a:pt x="4969" y="0"/>
                    <a:pt x="4969" y="0"/>
                    <a:pt x="4969" y="0"/>
                  </a:cubicBezTo>
                  <a:cubicBezTo>
                    <a:pt x="5048" y="0"/>
                    <a:pt x="5112" y="64"/>
                    <a:pt x="5112" y="143"/>
                  </a:cubicBezTo>
                  <a:cubicBezTo>
                    <a:pt x="5112" y="222"/>
                    <a:pt x="5048" y="286"/>
                    <a:pt x="4969" y="286"/>
                  </a:cubicBezTo>
                  <a:cubicBezTo>
                    <a:pt x="25" y="286"/>
                    <a:pt x="25" y="286"/>
                    <a:pt x="25" y="286"/>
                  </a:cubicBezTo>
                  <a:cubicBezTo>
                    <a:pt x="11" y="286"/>
                    <a:pt x="0" y="275"/>
                    <a:pt x="0" y="261"/>
                  </a:cubicBezTo>
                  <a:cubicBezTo>
                    <a:pt x="0" y="247"/>
                    <a:pt x="0" y="247"/>
                    <a:pt x="0" y="247"/>
                  </a:cubicBezTo>
                  <a:lnTo>
                    <a:pt x="4717" y="247"/>
                  </a:lnTo>
                  <a:close/>
                </a:path>
              </a:pathLst>
            </a:custGeom>
            <a:solidFill>
              <a:srgbClr val="47A5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9" name="Google Shape;2210;p68">
              <a:extLst>
                <a:ext uri="{FF2B5EF4-FFF2-40B4-BE49-F238E27FC236}">
                  <a16:creationId xmlns="" xmlns:a16="http://schemas.microsoft.com/office/drawing/2014/main" id="{6A5CF4D7-EBAF-40D4-98D7-92CA8DF30B11}"/>
                </a:ext>
              </a:extLst>
            </p:cNvPr>
            <p:cNvSpPr/>
            <p:nvPr/>
          </p:nvSpPr>
          <p:spPr>
            <a:xfrm>
              <a:off x="1488074" y="3664841"/>
              <a:ext cx="14214789" cy="680543"/>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t"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provides the </a:t>
              </a:r>
              <a:r>
                <a:rPr lang="en-US" sz="2400" b="1" dirty="0">
                  <a:solidFill>
                    <a:schemeClr val="tx1">
                      <a:lumMod val="85000"/>
                      <a:lumOff val="15000"/>
                    </a:schemeClr>
                  </a:solidFill>
                  <a:latin typeface="Cambria" panose="02040503050406030204" pitchFamily="18" charset="0"/>
                  <a:ea typeface="Cambria" panose="02040503050406030204" pitchFamily="18" charset="0"/>
                </a:rPr>
                <a:t>sharing of resources among users and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 in an efficient way.</a:t>
              </a:r>
            </a:p>
          </p:txBody>
        </p:sp>
        <p:sp>
          <p:nvSpPr>
            <p:cNvPr id="20" name="Google Shape;2211;p68">
              <a:extLst>
                <a:ext uri="{FF2B5EF4-FFF2-40B4-BE49-F238E27FC236}">
                  <a16:creationId xmlns="" xmlns:a16="http://schemas.microsoft.com/office/drawing/2014/main" id="{3BF50BA8-D1CB-4FFA-A48B-4CA0EC815D40}"/>
                </a:ext>
              </a:extLst>
            </p:cNvPr>
            <p:cNvSpPr/>
            <p:nvPr/>
          </p:nvSpPr>
          <p:spPr>
            <a:xfrm>
              <a:off x="700145" y="3664841"/>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F25F6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1" name="Google Shape;2212;p68">
              <a:extLst>
                <a:ext uri="{FF2B5EF4-FFF2-40B4-BE49-F238E27FC236}">
                  <a16:creationId xmlns="" xmlns:a16="http://schemas.microsoft.com/office/drawing/2014/main" id="{ED67DF65-2CD5-4191-8263-B573BF74B77B}"/>
                </a:ext>
              </a:extLst>
            </p:cNvPr>
            <p:cNvSpPr/>
            <p:nvPr/>
          </p:nvSpPr>
          <p:spPr>
            <a:xfrm>
              <a:off x="767333" y="4840767"/>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2" name="Google Shape;2213;p68">
              <a:extLst>
                <a:ext uri="{FF2B5EF4-FFF2-40B4-BE49-F238E27FC236}">
                  <a16:creationId xmlns="" xmlns:a16="http://schemas.microsoft.com/office/drawing/2014/main" id="{244DE306-FBBB-4556-9F88-CCA51309535E}"/>
                </a:ext>
              </a:extLst>
            </p:cNvPr>
            <p:cNvSpPr/>
            <p:nvPr/>
          </p:nvSpPr>
          <p:spPr>
            <a:xfrm>
              <a:off x="767333" y="4840767"/>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3" name="Google Shape;2214;p68">
              <a:extLst>
                <a:ext uri="{FF2B5EF4-FFF2-40B4-BE49-F238E27FC236}">
                  <a16:creationId xmlns="" xmlns:a16="http://schemas.microsoft.com/office/drawing/2014/main" id="{83A2EB7F-F139-44A1-9D21-17ED2D210352}"/>
                </a:ext>
              </a:extLst>
            </p:cNvPr>
            <p:cNvSpPr/>
            <p:nvPr/>
          </p:nvSpPr>
          <p:spPr>
            <a:xfrm>
              <a:off x="1529304" y="5932233"/>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4" name="Google Shape;2215;p68">
              <a:extLst>
                <a:ext uri="{FF2B5EF4-FFF2-40B4-BE49-F238E27FC236}">
                  <a16:creationId xmlns="" xmlns:a16="http://schemas.microsoft.com/office/drawing/2014/main" id="{6937386A-9293-488C-889C-2C11D38C705F}"/>
                </a:ext>
              </a:extLst>
            </p:cNvPr>
            <p:cNvSpPr/>
            <p:nvPr/>
          </p:nvSpPr>
          <p:spPr>
            <a:xfrm>
              <a:off x="741375" y="5932233"/>
              <a:ext cx="15002718" cy="891689"/>
            </a:xfrm>
            <a:custGeom>
              <a:avLst/>
              <a:gdLst/>
              <a:ahLst/>
              <a:cxnLst/>
              <a:rect l="l" t="t" r="r" b="b"/>
              <a:pathLst>
                <a:path w="5121" h="286" extrusionOk="0">
                  <a:moveTo>
                    <a:pt x="382" y="240"/>
                  </a:moveTo>
                  <a:cubicBezTo>
                    <a:pt x="235" y="0"/>
                    <a:pt x="235" y="0"/>
                    <a:pt x="235" y="0"/>
                  </a:cubicBezTo>
                  <a:cubicBezTo>
                    <a:pt x="142" y="0"/>
                    <a:pt x="142" y="0"/>
                    <a:pt x="142" y="0"/>
                  </a:cubicBezTo>
                  <a:cubicBezTo>
                    <a:pt x="64" y="0"/>
                    <a:pt x="0" y="64"/>
                    <a:pt x="0" y="143"/>
                  </a:cubicBezTo>
                  <a:cubicBezTo>
                    <a:pt x="0" y="222"/>
                    <a:pt x="64" y="286"/>
                    <a:pt x="142" y="286"/>
                  </a:cubicBezTo>
                  <a:cubicBezTo>
                    <a:pt x="5096" y="286"/>
                    <a:pt x="5096" y="286"/>
                    <a:pt x="5096" y="286"/>
                  </a:cubicBezTo>
                  <a:cubicBezTo>
                    <a:pt x="5110" y="286"/>
                    <a:pt x="5121" y="275"/>
                    <a:pt x="5121" y="261"/>
                  </a:cubicBezTo>
                  <a:cubicBezTo>
                    <a:pt x="5121" y="247"/>
                    <a:pt x="5121" y="247"/>
                    <a:pt x="5121" y="247"/>
                  </a:cubicBezTo>
                  <a:cubicBezTo>
                    <a:pt x="394" y="247"/>
                    <a:pt x="394" y="247"/>
                    <a:pt x="394" y="247"/>
                  </a:cubicBezTo>
                  <a:cubicBezTo>
                    <a:pt x="389" y="247"/>
                    <a:pt x="385" y="245"/>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5" name="Google Shape;2216;p68">
              <a:extLst>
                <a:ext uri="{FF2B5EF4-FFF2-40B4-BE49-F238E27FC236}">
                  <a16:creationId xmlns="" xmlns:a16="http://schemas.microsoft.com/office/drawing/2014/main" id="{B5A462F0-56EC-4F32-8414-3D03442E044F}"/>
                </a:ext>
              </a:extLst>
            </p:cNvPr>
            <p:cNvSpPr/>
            <p:nvPr/>
          </p:nvSpPr>
          <p:spPr>
            <a:xfrm>
              <a:off x="726104" y="4796914"/>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helps us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manage the computer system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p>
          </p:txBody>
        </p:sp>
        <p:sp>
          <p:nvSpPr>
            <p:cNvPr id="26" name="Google Shape;2217;p68">
              <a:extLst>
                <a:ext uri="{FF2B5EF4-FFF2-40B4-BE49-F238E27FC236}">
                  <a16:creationId xmlns="" xmlns:a16="http://schemas.microsoft.com/office/drawing/2014/main" id="{81578034-7F83-47FF-A0FE-AE170102E13E}"/>
                </a:ext>
              </a:extLst>
            </p:cNvPr>
            <p:cNvSpPr/>
            <p:nvPr/>
          </p:nvSpPr>
          <p:spPr>
            <a:xfrm>
              <a:off x="726104" y="4796914"/>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F9A4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7" name="Google Shape;2218;p68">
              <a:extLst>
                <a:ext uri="{FF2B5EF4-FFF2-40B4-BE49-F238E27FC236}">
                  <a16:creationId xmlns="" xmlns:a16="http://schemas.microsoft.com/office/drawing/2014/main" id="{5F2C91CE-C78C-4E3A-B9EC-90D38C9487D7}"/>
                </a:ext>
              </a:extLst>
            </p:cNvPr>
            <p:cNvSpPr/>
            <p:nvPr/>
          </p:nvSpPr>
          <p:spPr>
            <a:xfrm>
              <a:off x="1488074" y="5982643"/>
              <a:ext cx="14214789" cy="683791"/>
            </a:xfrm>
            <a:custGeom>
              <a:avLst/>
              <a:gdLst/>
              <a:ahLst/>
              <a:cxnLst/>
              <a:rect l="l" t="t" r="r" b="b"/>
              <a:pathLst>
                <a:path w="4852" h="219" extrusionOk="0">
                  <a:moveTo>
                    <a:pt x="134" y="219"/>
                  </a:moveTo>
                  <a:cubicBezTo>
                    <a:pt x="4852" y="219"/>
                    <a:pt x="4852" y="219"/>
                    <a:pt x="4852" y="219"/>
                  </a:cubicBezTo>
                  <a:cubicBezTo>
                    <a:pt x="4852" y="25"/>
                    <a:pt x="4852" y="25"/>
                    <a:pt x="4852" y="25"/>
                  </a:cubicBezTo>
                  <a:cubicBezTo>
                    <a:pt x="4852" y="11"/>
                    <a:pt x="4841" y="0"/>
                    <a:pt x="4828" y="0"/>
                  </a:cubicBezTo>
                  <a:cubicBezTo>
                    <a:pt x="0" y="0"/>
                    <a:pt x="0" y="0"/>
                    <a:pt x="0" y="0"/>
                  </a:cubicBezTo>
                  <a:lnTo>
                    <a:pt x="134"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offers </a:t>
              </a:r>
              <a:r>
                <a:rPr lang="en-US" sz="2400" b="1" dirty="0">
                  <a:solidFill>
                    <a:schemeClr val="tx1">
                      <a:lumMod val="85000"/>
                      <a:lumOff val="15000"/>
                    </a:schemeClr>
                  </a:solidFill>
                  <a:latin typeface="Cambria" panose="02040503050406030204" pitchFamily="18" charset="0"/>
                  <a:ea typeface="Cambria" panose="02040503050406030204" pitchFamily="18" charset="0"/>
                </a:rPr>
                <a:t>convenient &amp; impartial sharing of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between the users &amp; programs.</a:t>
              </a:r>
            </a:p>
          </p:txBody>
        </p:sp>
        <p:sp>
          <p:nvSpPr>
            <p:cNvPr id="28" name="Google Shape;2219;p68">
              <a:extLst>
                <a:ext uri="{FF2B5EF4-FFF2-40B4-BE49-F238E27FC236}">
                  <a16:creationId xmlns="" xmlns:a16="http://schemas.microsoft.com/office/drawing/2014/main" id="{261B4E0D-9858-49A6-B788-3AB5B1F648CB}"/>
                </a:ext>
              </a:extLst>
            </p:cNvPr>
            <p:cNvSpPr/>
            <p:nvPr/>
          </p:nvSpPr>
          <p:spPr>
            <a:xfrm>
              <a:off x="711044" y="5928777"/>
              <a:ext cx="15002718" cy="891689"/>
            </a:xfrm>
            <a:custGeom>
              <a:avLst/>
              <a:gdLst/>
              <a:ahLst/>
              <a:cxnLst/>
              <a:rect l="l" t="t" r="r" b="b"/>
              <a:pathLst>
                <a:path w="5121" h="286" extrusionOk="0">
                  <a:moveTo>
                    <a:pt x="395" y="247"/>
                  </a:moveTo>
                  <a:cubicBezTo>
                    <a:pt x="390" y="247"/>
                    <a:pt x="385" y="245"/>
                    <a:pt x="382" y="241"/>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2"/>
                  </a:cubicBezTo>
                  <a:cubicBezTo>
                    <a:pt x="5121" y="247"/>
                    <a:pt x="5121" y="247"/>
                    <a:pt x="5121" y="247"/>
                  </a:cubicBezTo>
                  <a:lnTo>
                    <a:pt x="395" y="247"/>
                  </a:lnTo>
                  <a:close/>
                </a:path>
              </a:pathLst>
            </a:custGeom>
            <a:solidFill>
              <a:srgbClr val="24AC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Cambria" panose="02040503050406030204" pitchFamily="18" charset="0"/>
                <a:ea typeface="Cambria" panose="02040503050406030204" pitchFamily="18" charset="0"/>
                <a:sym typeface="Arial"/>
              </a:endParaRPr>
            </a:p>
          </p:txBody>
        </p:sp>
        <p:sp>
          <p:nvSpPr>
            <p:cNvPr id="29" name="Google Shape;2220;p68">
              <a:extLst>
                <a:ext uri="{FF2B5EF4-FFF2-40B4-BE49-F238E27FC236}">
                  <a16:creationId xmlns="" xmlns:a16="http://schemas.microsoft.com/office/drawing/2014/main" id="{83184910-4EC0-4D09-AF90-23E99E72ACA7}"/>
                </a:ext>
              </a:extLst>
            </p:cNvPr>
            <p:cNvSpPr/>
            <p:nvPr/>
          </p:nvSpPr>
          <p:spPr>
            <a:xfrm>
              <a:off x="975004" y="1493925"/>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1</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0" name="Google Shape;2221;p68">
              <a:extLst>
                <a:ext uri="{FF2B5EF4-FFF2-40B4-BE49-F238E27FC236}">
                  <a16:creationId xmlns="" xmlns:a16="http://schemas.microsoft.com/office/drawing/2014/main" id="{F720BB52-37F6-4EE9-B513-E16EB4DDFF76}"/>
                </a:ext>
              </a:extLst>
            </p:cNvPr>
            <p:cNvSpPr/>
            <p:nvPr/>
          </p:nvSpPr>
          <p:spPr>
            <a:xfrm>
              <a:off x="975004" y="367706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3</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1" name="Google Shape;2222;p68">
              <a:extLst>
                <a:ext uri="{FF2B5EF4-FFF2-40B4-BE49-F238E27FC236}">
                  <a16:creationId xmlns="" xmlns:a16="http://schemas.microsoft.com/office/drawing/2014/main" id="{CF124AE4-CF37-4C9E-A328-BBCDF5AA0B2D}"/>
                </a:ext>
              </a:extLst>
            </p:cNvPr>
            <p:cNvSpPr/>
            <p:nvPr/>
          </p:nvSpPr>
          <p:spPr>
            <a:xfrm>
              <a:off x="994841" y="5967508"/>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5</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2" name="Google Shape;2223;p68">
              <a:extLst>
                <a:ext uri="{FF2B5EF4-FFF2-40B4-BE49-F238E27FC236}">
                  <a16:creationId xmlns="" xmlns:a16="http://schemas.microsoft.com/office/drawing/2014/main" id="{E1B2D634-E2AC-4946-BE20-B43D141CC059}"/>
                </a:ext>
              </a:extLst>
            </p:cNvPr>
            <p:cNvSpPr/>
            <p:nvPr/>
          </p:nvSpPr>
          <p:spPr>
            <a:xfrm>
              <a:off x="15003500" y="259692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2</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3" name="Google Shape;2224;p68">
              <a:extLst>
                <a:ext uri="{FF2B5EF4-FFF2-40B4-BE49-F238E27FC236}">
                  <a16:creationId xmlns="" xmlns:a16="http://schemas.microsoft.com/office/drawing/2014/main" id="{0286C27B-34CB-4ED2-AC62-574207AA6017}"/>
                </a:ext>
              </a:extLst>
            </p:cNvPr>
            <p:cNvSpPr/>
            <p:nvPr/>
          </p:nvSpPr>
          <p:spPr>
            <a:xfrm>
              <a:off x="15003500" y="4767221"/>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4</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4" name="Google Shape;2212;p68">
              <a:extLst>
                <a:ext uri="{FF2B5EF4-FFF2-40B4-BE49-F238E27FC236}">
                  <a16:creationId xmlns="" xmlns:a16="http://schemas.microsoft.com/office/drawing/2014/main" id="{48F996D8-4254-410B-BAEA-C212734429B5}"/>
                </a:ext>
              </a:extLst>
            </p:cNvPr>
            <p:cNvSpPr/>
            <p:nvPr/>
          </p:nvSpPr>
          <p:spPr>
            <a:xfrm>
              <a:off x="865061" y="7020243"/>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5" name="Google Shape;2213;p68">
              <a:extLst>
                <a:ext uri="{FF2B5EF4-FFF2-40B4-BE49-F238E27FC236}">
                  <a16:creationId xmlns="" xmlns:a16="http://schemas.microsoft.com/office/drawing/2014/main" id="{A1D9C671-8CC4-41DC-97F3-F430CC10CF05}"/>
                </a:ext>
              </a:extLst>
            </p:cNvPr>
            <p:cNvSpPr/>
            <p:nvPr/>
          </p:nvSpPr>
          <p:spPr>
            <a:xfrm>
              <a:off x="865061" y="7020243"/>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6" name="Google Shape;2216;p68">
              <a:extLst>
                <a:ext uri="{FF2B5EF4-FFF2-40B4-BE49-F238E27FC236}">
                  <a16:creationId xmlns="" xmlns:a16="http://schemas.microsoft.com/office/drawing/2014/main" id="{0D649679-741B-4714-B1A7-710E5160129F}"/>
                </a:ext>
              </a:extLst>
            </p:cNvPr>
            <p:cNvSpPr/>
            <p:nvPr/>
          </p:nvSpPr>
          <p:spPr>
            <a:xfrm>
              <a:off x="823832" y="6976390"/>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marL="0" lvl="0" indent="0" algn="ctr">
                <a:buFont typeface="Arial"/>
                <a:buNone/>
              </a:pP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is useful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monitor and handle the execution of other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endParaRPr sz="2400" dirty="0">
                <a:solidFill>
                  <a:schemeClr val="tx1">
                    <a:lumMod val="85000"/>
                    <a:lumOff val="15000"/>
                  </a:schemeClr>
                </a:solidFill>
                <a:latin typeface="Cambria" panose="02040503050406030204" pitchFamily="18" charset="0"/>
                <a:ea typeface="Cambria" panose="02040503050406030204" pitchFamily="18" charset="0"/>
              </a:endParaRPr>
            </a:p>
          </p:txBody>
        </p:sp>
        <p:sp>
          <p:nvSpPr>
            <p:cNvPr id="37" name="Google Shape;2217;p68">
              <a:extLst>
                <a:ext uri="{FF2B5EF4-FFF2-40B4-BE49-F238E27FC236}">
                  <a16:creationId xmlns="" xmlns:a16="http://schemas.microsoft.com/office/drawing/2014/main" id="{DFD97AE2-0A65-4F81-80B1-02914388B5AD}"/>
                </a:ext>
              </a:extLst>
            </p:cNvPr>
            <p:cNvSpPr/>
            <p:nvPr/>
          </p:nvSpPr>
          <p:spPr>
            <a:xfrm>
              <a:off x="823832" y="6976390"/>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47A5D9"/>
            </a:solidFill>
            <a:ln>
              <a:noFill/>
            </a:ln>
          </p:spPr>
          <p:txBody>
            <a:bodyPr spcFirstLastPara="1" wrap="square" lIns="91425" tIns="45700" rIns="91425" bIns="45700" anchor="t" anchorCtr="0">
              <a:noAutofit/>
            </a:bodyPr>
            <a:lstStyle/>
            <a:p>
              <a:endParaRPr sz="1600">
                <a:solidFill>
                  <a:schemeClr val="dk1"/>
                </a:solidFill>
                <a:latin typeface="Cambria" panose="02040503050406030204" pitchFamily="18" charset="0"/>
                <a:ea typeface="Cambria" panose="02040503050406030204" pitchFamily="18" charset="0"/>
              </a:endParaRPr>
            </a:p>
          </p:txBody>
        </p:sp>
        <p:sp>
          <p:nvSpPr>
            <p:cNvPr id="38" name="Google Shape;2224;p68">
              <a:extLst>
                <a:ext uri="{FF2B5EF4-FFF2-40B4-BE49-F238E27FC236}">
                  <a16:creationId xmlns="" xmlns:a16="http://schemas.microsoft.com/office/drawing/2014/main" id="{64529DC9-ED5B-49CF-9D8D-60D5AE563937}"/>
                </a:ext>
              </a:extLst>
            </p:cNvPr>
            <p:cNvSpPr/>
            <p:nvPr/>
          </p:nvSpPr>
          <p:spPr>
            <a:xfrm>
              <a:off x="15101228" y="6946697"/>
              <a:ext cx="344520" cy="738664"/>
            </a:xfrm>
            <a:prstGeom prst="rect">
              <a:avLst/>
            </a:prstGeom>
            <a:noFill/>
            <a:ln>
              <a:noFill/>
            </a:ln>
          </p:spPr>
          <p:txBody>
            <a:bodyPr spcFirstLastPara="1" wrap="square" lIns="0" tIns="0" rIns="0" bIns="0" anchor="t" anchorCtr="0">
              <a:spAutoFit/>
            </a:bodyPr>
            <a:lstStyle/>
            <a:p>
              <a:pPr>
                <a:buClr>
                  <a:srgbClr val="FFFFFF"/>
                </a:buClr>
                <a:buSzPts val="5600"/>
              </a:pPr>
              <a:r>
                <a:rPr lang="en-US" sz="4800" b="1" dirty="0">
                  <a:solidFill>
                    <a:srgbClr val="FFFFFF"/>
                  </a:solidFill>
                  <a:latin typeface="Cambria" panose="02040503050406030204" pitchFamily="18" charset="0"/>
                  <a:ea typeface="Cambria" panose="02040503050406030204" pitchFamily="18" charset="0"/>
                </a:rPr>
                <a:t>6</a:t>
              </a:r>
              <a:endParaRPr sz="4800" b="1" dirty="0">
                <a:solidFill>
                  <a:srgbClr val="FFFFFF"/>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81603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5" name="Google Shape;1517;p38">
            <a:extLst>
              <a:ext uri="{FF2B5EF4-FFF2-40B4-BE49-F238E27FC236}">
                <a16:creationId xmlns="" xmlns:a16="http://schemas.microsoft.com/office/drawing/2014/main" id="{C0631A3B-A1FC-41F3-AF79-7EB71F3FDF71}"/>
              </a:ext>
            </a:extLst>
          </p:cNvPr>
          <p:cNvGrpSpPr/>
          <p:nvPr/>
        </p:nvGrpSpPr>
        <p:grpSpPr>
          <a:xfrm>
            <a:off x="830423" y="1657160"/>
            <a:ext cx="14784716" cy="6584163"/>
            <a:chOff x="834678" y="2483350"/>
            <a:chExt cx="15572081" cy="6815509"/>
          </a:xfrm>
        </p:grpSpPr>
        <p:grpSp>
          <p:nvGrpSpPr>
            <p:cNvPr id="6" name="Google Shape;1518;p38">
              <a:extLst>
                <a:ext uri="{FF2B5EF4-FFF2-40B4-BE49-F238E27FC236}">
                  <a16:creationId xmlns="" xmlns:a16="http://schemas.microsoft.com/office/drawing/2014/main" id="{2C52B278-4F48-4E97-B607-5B22E9BC43BA}"/>
                </a:ext>
              </a:extLst>
            </p:cNvPr>
            <p:cNvGrpSpPr/>
            <p:nvPr/>
          </p:nvGrpSpPr>
          <p:grpSpPr>
            <a:xfrm>
              <a:off x="4779799" y="3919365"/>
              <a:ext cx="7767351" cy="5379494"/>
              <a:chOff x="5507596" y="3757818"/>
              <a:chExt cx="7272808" cy="5036985"/>
            </a:xfrm>
          </p:grpSpPr>
          <p:grpSp>
            <p:nvGrpSpPr>
              <p:cNvPr id="15" name="Google Shape;1519;p38">
                <a:extLst>
                  <a:ext uri="{FF2B5EF4-FFF2-40B4-BE49-F238E27FC236}">
                    <a16:creationId xmlns="" xmlns:a16="http://schemas.microsoft.com/office/drawing/2014/main" id="{49C986B4-53CD-495D-AA5F-3A360E42C7D4}"/>
                  </a:ext>
                </a:extLst>
              </p:cNvPr>
              <p:cNvGrpSpPr/>
              <p:nvPr/>
            </p:nvGrpSpPr>
            <p:grpSpPr>
              <a:xfrm>
                <a:off x="5507596" y="3757818"/>
                <a:ext cx="7272808" cy="5036985"/>
                <a:chOff x="4394200" y="2867025"/>
                <a:chExt cx="9496425" cy="6577013"/>
              </a:xfrm>
            </p:grpSpPr>
            <p:sp>
              <p:nvSpPr>
                <p:cNvPr id="23" name="Google Shape;1520;p38">
                  <a:extLst>
                    <a:ext uri="{FF2B5EF4-FFF2-40B4-BE49-F238E27FC236}">
                      <a16:creationId xmlns="" xmlns:a16="http://schemas.microsoft.com/office/drawing/2014/main" id="{41C065CB-22A6-4709-BF07-71709EE777E3}"/>
                    </a:ext>
                  </a:extLst>
                </p:cNvPr>
                <p:cNvSpPr/>
                <p:nvPr/>
              </p:nvSpPr>
              <p:spPr>
                <a:xfrm>
                  <a:off x="5478463" y="6526213"/>
                  <a:ext cx="2206625" cy="2187575"/>
                </a:xfrm>
                <a:custGeom>
                  <a:avLst/>
                  <a:gdLst/>
                  <a:ahLst/>
                  <a:cxnLst/>
                  <a:rect l="l" t="t" r="r" b="b"/>
                  <a:pathLst>
                    <a:path w="835" h="827" extrusionOk="0">
                      <a:moveTo>
                        <a:pt x="0" y="208"/>
                      </a:moveTo>
                      <a:cubicBezTo>
                        <a:pt x="187" y="348"/>
                        <a:pt x="459" y="502"/>
                        <a:pt x="835" y="0"/>
                      </a:cubicBezTo>
                      <a:cubicBezTo>
                        <a:pt x="835" y="827"/>
                        <a:pt x="835" y="827"/>
                        <a:pt x="835" y="827"/>
                      </a:cubicBezTo>
                      <a:cubicBezTo>
                        <a:pt x="459" y="325"/>
                        <a:pt x="187" y="479"/>
                        <a:pt x="0" y="619"/>
                      </a:cubicBezTo>
                      <a:lnTo>
                        <a:pt x="0" y="208"/>
                      </a:lnTo>
                      <a:close/>
                    </a:path>
                  </a:pathLst>
                </a:cu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4" name="Google Shape;1521;p38">
                  <a:extLst>
                    <a:ext uri="{FF2B5EF4-FFF2-40B4-BE49-F238E27FC236}">
                      <a16:creationId xmlns="" xmlns:a16="http://schemas.microsoft.com/office/drawing/2014/main" id="{37F9E7EB-2985-444F-B33A-6E9A17D109B9}"/>
                    </a:ext>
                  </a:extLst>
                </p:cNvPr>
                <p:cNvSpPr/>
                <p:nvPr/>
              </p:nvSpPr>
              <p:spPr>
                <a:xfrm>
                  <a:off x="5697538" y="5314950"/>
                  <a:ext cx="2730500" cy="2522538"/>
                </a:xfrm>
                <a:custGeom>
                  <a:avLst/>
                  <a:gdLst/>
                  <a:ahLst/>
                  <a:cxnLst/>
                  <a:rect l="l" t="t" r="r" b="b"/>
                  <a:pathLst>
                    <a:path w="1033" h="954" extrusionOk="0">
                      <a:moveTo>
                        <a:pt x="206" y="0"/>
                      </a:moveTo>
                      <a:cubicBezTo>
                        <a:pt x="298" y="215"/>
                        <a:pt x="456" y="484"/>
                        <a:pt x="1033" y="238"/>
                      </a:cubicBezTo>
                      <a:cubicBezTo>
                        <a:pt x="619" y="954"/>
                        <a:pt x="619" y="954"/>
                        <a:pt x="619" y="954"/>
                      </a:cubicBezTo>
                      <a:cubicBezTo>
                        <a:pt x="544" y="331"/>
                        <a:pt x="232" y="328"/>
                        <a:pt x="0" y="356"/>
                      </a:cubicBezTo>
                      <a:lnTo>
                        <a:pt x="206" y="0"/>
                      </a:ln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1522;p38">
                  <a:extLst>
                    <a:ext uri="{FF2B5EF4-FFF2-40B4-BE49-F238E27FC236}">
                      <a16:creationId xmlns="" xmlns:a16="http://schemas.microsoft.com/office/drawing/2014/main" id="{4444AD6C-6A93-47D1-BCAE-E5C3102F6CBE}"/>
                    </a:ext>
                  </a:extLst>
                </p:cNvPr>
                <p:cNvSpPr/>
                <p:nvPr/>
              </p:nvSpPr>
              <p:spPr>
                <a:xfrm>
                  <a:off x="6842125" y="4171950"/>
                  <a:ext cx="2519363" cy="2728913"/>
                </a:xfrm>
                <a:custGeom>
                  <a:avLst/>
                  <a:gdLst/>
                  <a:ahLst/>
                  <a:cxnLst/>
                  <a:rect l="l" t="t" r="r" b="b"/>
                  <a:pathLst>
                    <a:path w="953" h="1032" extrusionOk="0">
                      <a:moveTo>
                        <a:pt x="355" y="0"/>
                      </a:moveTo>
                      <a:cubicBezTo>
                        <a:pt x="328" y="232"/>
                        <a:pt x="331" y="544"/>
                        <a:pt x="953" y="619"/>
                      </a:cubicBezTo>
                      <a:cubicBezTo>
                        <a:pt x="237" y="1032"/>
                        <a:pt x="237" y="1032"/>
                        <a:pt x="237" y="1032"/>
                      </a:cubicBezTo>
                      <a:cubicBezTo>
                        <a:pt x="483" y="456"/>
                        <a:pt x="214" y="297"/>
                        <a:pt x="0" y="206"/>
                      </a:cubicBezTo>
                      <a:lnTo>
                        <a:pt x="355" y="0"/>
                      </a:ln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6" name="Google Shape;1523;p38">
                  <a:extLst>
                    <a:ext uri="{FF2B5EF4-FFF2-40B4-BE49-F238E27FC236}">
                      <a16:creationId xmlns="" xmlns:a16="http://schemas.microsoft.com/office/drawing/2014/main" id="{6308061E-8B64-436B-B03F-8BC3E841C5FE}"/>
                    </a:ext>
                  </a:extLst>
                </p:cNvPr>
                <p:cNvSpPr/>
                <p:nvPr/>
              </p:nvSpPr>
              <p:spPr>
                <a:xfrm>
                  <a:off x="8050213" y="3952875"/>
                  <a:ext cx="2185988" cy="2208213"/>
                </a:xfrm>
                <a:custGeom>
                  <a:avLst/>
                  <a:gdLst/>
                  <a:ahLst/>
                  <a:cxnLst/>
                  <a:rect l="l" t="t" r="r" b="b"/>
                  <a:pathLst>
                    <a:path w="827" h="835" extrusionOk="0">
                      <a:moveTo>
                        <a:pt x="619" y="0"/>
                      </a:moveTo>
                      <a:cubicBezTo>
                        <a:pt x="479" y="187"/>
                        <a:pt x="325" y="459"/>
                        <a:pt x="827" y="835"/>
                      </a:cubicBezTo>
                      <a:cubicBezTo>
                        <a:pt x="0" y="835"/>
                        <a:pt x="0" y="835"/>
                        <a:pt x="0" y="835"/>
                      </a:cubicBezTo>
                      <a:cubicBezTo>
                        <a:pt x="502" y="459"/>
                        <a:pt x="348" y="187"/>
                        <a:pt x="208" y="0"/>
                      </a:cubicBezTo>
                      <a:lnTo>
                        <a:pt x="619" y="0"/>
                      </a:lnTo>
                      <a:close/>
                    </a:path>
                  </a:pathLst>
                </a:cu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 name="Google Shape;1524;p38">
                  <a:extLst>
                    <a:ext uri="{FF2B5EF4-FFF2-40B4-BE49-F238E27FC236}">
                      <a16:creationId xmlns="" xmlns:a16="http://schemas.microsoft.com/office/drawing/2014/main" id="{955BB463-E417-4883-B401-A34AA8A3A696}"/>
                    </a:ext>
                  </a:extLst>
                </p:cNvPr>
                <p:cNvSpPr/>
                <p:nvPr/>
              </p:nvSpPr>
              <p:spPr>
                <a:xfrm>
                  <a:off x="8924925" y="4171950"/>
                  <a:ext cx="2520950" cy="2728913"/>
                </a:xfrm>
                <a:custGeom>
                  <a:avLst/>
                  <a:gdLst/>
                  <a:ahLst/>
                  <a:cxnLst/>
                  <a:rect l="l" t="t" r="r" b="b"/>
                  <a:pathLst>
                    <a:path w="954" h="1032" extrusionOk="0">
                      <a:moveTo>
                        <a:pt x="954" y="206"/>
                      </a:moveTo>
                      <a:cubicBezTo>
                        <a:pt x="739" y="297"/>
                        <a:pt x="470" y="456"/>
                        <a:pt x="716" y="1032"/>
                      </a:cubicBezTo>
                      <a:cubicBezTo>
                        <a:pt x="0" y="619"/>
                        <a:pt x="0" y="619"/>
                        <a:pt x="0" y="619"/>
                      </a:cubicBezTo>
                      <a:cubicBezTo>
                        <a:pt x="623" y="544"/>
                        <a:pt x="626" y="232"/>
                        <a:pt x="598" y="0"/>
                      </a:cubicBezTo>
                      <a:lnTo>
                        <a:pt x="954" y="206"/>
                      </a:ln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1525;p38">
                  <a:extLst>
                    <a:ext uri="{FF2B5EF4-FFF2-40B4-BE49-F238E27FC236}">
                      <a16:creationId xmlns="" xmlns:a16="http://schemas.microsoft.com/office/drawing/2014/main" id="{BC15D82C-F1AE-45C3-A594-E90A1187DB55}"/>
                    </a:ext>
                  </a:extLst>
                </p:cNvPr>
                <p:cNvSpPr/>
                <p:nvPr/>
              </p:nvSpPr>
              <p:spPr>
                <a:xfrm>
                  <a:off x="9859963" y="5314950"/>
                  <a:ext cx="2728913" cy="2522538"/>
                </a:xfrm>
                <a:custGeom>
                  <a:avLst/>
                  <a:gdLst/>
                  <a:ahLst/>
                  <a:cxnLst/>
                  <a:rect l="l" t="t" r="r" b="b"/>
                  <a:pathLst>
                    <a:path w="1032" h="954" extrusionOk="0">
                      <a:moveTo>
                        <a:pt x="1032" y="356"/>
                      </a:moveTo>
                      <a:cubicBezTo>
                        <a:pt x="800" y="328"/>
                        <a:pt x="488" y="331"/>
                        <a:pt x="413" y="954"/>
                      </a:cubicBezTo>
                      <a:cubicBezTo>
                        <a:pt x="0" y="238"/>
                        <a:pt x="0" y="238"/>
                        <a:pt x="0" y="238"/>
                      </a:cubicBezTo>
                      <a:cubicBezTo>
                        <a:pt x="576" y="484"/>
                        <a:pt x="735" y="215"/>
                        <a:pt x="826" y="0"/>
                      </a:cubicBezTo>
                      <a:lnTo>
                        <a:pt x="1032" y="356"/>
                      </a:ln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1526;p38">
                  <a:extLst>
                    <a:ext uri="{FF2B5EF4-FFF2-40B4-BE49-F238E27FC236}">
                      <a16:creationId xmlns="" xmlns:a16="http://schemas.microsoft.com/office/drawing/2014/main" id="{4802715D-2DEF-4C6A-A648-A32D2A99B0EC}"/>
                    </a:ext>
                  </a:extLst>
                </p:cNvPr>
                <p:cNvSpPr/>
                <p:nvPr/>
              </p:nvSpPr>
              <p:spPr>
                <a:xfrm>
                  <a:off x="10599738" y="6526213"/>
                  <a:ext cx="2208213" cy="2187575"/>
                </a:xfrm>
                <a:custGeom>
                  <a:avLst/>
                  <a:gdLst/>
                  <a:ahLst/>
                  <a:cxnLst/>
                  <a:rect l="l" t="t" r="r" b="b"/>
                  <a:pathLst>
                    <a:path w="835" h="827" extrusionOk="0">
                      <a:moveTo>
                        <a:pt x="835" y="619"/>
                      </a:moveTo>
                      <a:cubicBezTo>
                        <a:pt x="648" y="479"/>
                        <a:pt x="376" y="325"/>
                        <a:pt x="0" y="827"/>
                      </a:cubicBezTo>
                      <a:cubicBezTo>
                        <a:pt x="0" y="0"/>
                        <a:pt x="0" y="0"/>
                        <a:pt x="0" y="0"/>
                      </a:cubicBezTo>
                      <a:cubicBezTo>
                        <a:pt x="376" y="502"/>
                        <a:pt x="648" y="348"/>
                        <a:pt x="835" y="208"/>
                      </a:cubicBezTo>
                      <a:lnTo>
                        <a:pt x="835" y="619"/>
                      </a:lnTo>
                      <a:close/>
                    </a:path>
                  </a:pathLst>
                </a:cu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1527;p38">
                  <a:extLst>
                    <a:ext uri="{FF2B5EF4-FFF2-40B4-BE49-F238E27FC236}">
                      <a16:creationId xmlns="" xmlns:a16="http://schemas.microsoft.com/office/drawing/2014/main" id="{D11A99ED-48E5-4EB0-B310-A9330182E211}"/>
                    </a:ext>
                  </a:extLst>
                </p:cNvPr>
                <p:cNvSpPr/>
                <p:nvPr/>
              </p:nvSpPr>
              <p:spPr>
                <a:xfrm>
                  <a:off x="7319963" y="5795963"/>
                  <a:ext cx="3644900" cy="364807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1" name="Google Shape;1528;p38">
                  <a:extLst>
                    <a:ext uri="{FF2B5EF4-FFF2-40B4-BE49-F238E27FC236}">
                      <a16:creationId xmlns="" xmlns:a16="http://schemas.microsoft.com/office/drawing/2014/main" id="{1BAD56A9-5909-4174-9510-A14E788789D6}"/>
                    </a:ext>
                  </a:extLst>
                </p:cNvPr>
                <p:cNvSpPr/>
                <p:nvPr/>
              </p:nvSpPr>
              <p:spPr>
                <a:xfrm>
                  <a:off x="7561263" y="6034088"/>
                  <a:ext cx="3165475" cy="3168650"/>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 name="Google Shape;1529;p38">
                  <a:extLst>
                    <a:ext uri="{FF2B5EF4-FFF2-40B4-BE49-F238E27FC236}">
                      <a16:creationId xmlns="" xmlns:a16="http://schemas.microsoft.com/office/drawing/2014/main" id="{A1B1C145-6AFF-467A-B72B-9EB3B039FC68}"/>
                    </a:ext>
                  </a:extLst>
                </p:cNvPr>
                <p:cNvSpPr/>
                <p:nvPr/>
              </p:nvSpPr>
              <p:spPr>
                <a:xfrm>
                  <a:off x="7650163" y="6126163"/>
                  <a:ext cx="2984500" cy="2986088"/>
                </a:xfrm>
                <a:prstGeom prst="ellipse">
                  <a:avLst/>
                </a:pr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3" name="Google Shape;1530;p38">
                  <a:extLst>
                    <a:ext uri="{FF2B5EF4-FFF2-40B4-BE49-F238E27FC236}">
                      <a16:creationId xmlns="" xmlns:a16="http://schemas.microsoft.com/office/drawing/2014/main" id="{55987625-6442-4CA8-A31D-976D6453762B}"/>
                    </a:ext>
                  </a:extLst>
                </p:cNvPr>
                <p:cNvSpPr/>
                <p:nvPr/>
              </p:nvSpPr>
              <p:spPr>
                <a:xfrm>
                  <a:off x="7740650" y="6216650"/>
                  <a:ext cx="2805113" cy="2806700"/>
                </a:xfrm>
                <a:prstGeom prst="ellipse">
                  <a:avLst/>
                </a:pr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 name="Google Shape;1531;p38">
                  <a:extLst>
                    <a:ext uri="{FF2B5EF4-FFF2-40B4-BE49-F238E27FC236}">
                      <a16:creationId xmlns="" xmlns:a16="http://schemas.microsoft.com/office/drawing/2014/main" id="{6433B9A5-9C4A-4F95-A1B1-20A00A3C207A}"/>
                    </a:ext>
                  </a:extLst>
                </p:cNvPr>
                <p:cNvSpPr/>
                <p:nvPr/>
              </p:nvSpPr>
              <p:spPr>
                <a:xfrm>
                  <a:off x="7831138" y="6307138"/>
                  <a:ext cx="2624138" cy="2625725"/>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 name="Google Shape;1532;p38">
                  <a:extLst>
                    <a:ext uri="{FF2B5EF4-FFF2-40B4-BE49-F238E27FC236}">
                      <a16:creationId xmlns="" xmlns:a16="http://schemas.microsoft.com/office/drawing/2014/main" id="{36F2F58B-A79D-4640-A1BE-69908ED5A1D0}"/>
                    </a:ext>
                  </a:extLst>
                </p:cNvPr>
                <p:cNvSpPr/>
                <p:nvPr/>
              </p:nvSpPr>
              <p:spPr>
                <a:xfrm>
                  <a:off x="7923213" y="6396038"/>
                  <a:ext cx="2441575" cy="2444750"/>
                </a:xfrm>
                <a:prstGeom prst="ellipse">
                  <a:avLst/>
                </a:pr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6" name="Google Shape;1533;p38">
                  <a:extLst>
                    <a:ext uri="{FF2B5EF4-FFF2-40B4-BE49-F238E27FC236}">
                      <a16:creationId xmlns="" xmlns:a16="http://schemas.microsoft.com/office/drawing/2014/main" id="{01F74A87-5FDE-4709-A402-33CE4498D2AD}"/>
                    </a:ext>
                  </a:extLst>
                </p:cNvPr>
                <p:cNvSpPr/>
                <p:nvPr/>
              </p:nvSpPr>
              <p:spPr>
                <a:xfrm>
                  <a:off x="8012113" y="6489700"/>
                  <a:ext cx="2260600" cy="2260600"/>
                </a:xfrm>
                <a:prstGeom prst="ellipse">
                  <a:avLst/>
                </a:pr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1534;p38">
                  <a:extLst>
                    <a:ext uri="{FF2B5EF4-FFF2-40B4-BE49-F238E27FC236}">
                      <a16:creationId xmlns="" xmlns:a16="http://schemas.microsoft.com/office/drawing/2014/main" id="{B5D120E3-A6E0-4575-9128-1EF801E368A7}"/>
                    </a:ext>
                  </a:extLst>
                </p:cNvPr>
                <p:cNvSpPr/>
                <p:nvPr/>
              </p:nvSpPr>
              <p:spPr>
                <a:xfrm>
                  <a:off x="8102600" y="6578600"/>
                  <a:ext cx="2079625" cy="2082800"/>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8" name="Google Shape;1535;p38">
                  <a:extLst>
                    <a:ext uri="{FF2B5EF4-FFF2-40B4-BE49-F238E27FC236}">
                      <a16:creationId xmlns="" xmlns:a16="http://schemas.microsoft.com/office/drawing/2014/main" id="{E1723BD3-528C-4156-AF8D-6DC2539A7157}"/>
                    </a:ext>
                  </a:extLst>
                </p:cNvPr>
                <p:cNvSpPr/>
                <p:nvPr/>
              </p:nvSpPr>
              <p:spPr>
                <a:xfrm>
                  <a:off x="8193088" y="6669088"/>
                  <a:ext cx="1900238" cy="190182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9" name="Google Shape;1536;p38">
                  <a:extLst>
                    <a:ext uri="{FF2B5EF4-FFF2-40B4-BE49-F238E27FC236}">
                      <a16:creationId xmlns="" xmlns:a16="http://schemas.microsoft.com/office/drawing/2014/main" id="{0E01403C-E1DA-41E0-8E1A-2FEB04BEF8B7}"/>
                    </a:ext>
                  </a:extLst>
                </p:cNvPr>
                <p:cNvSpPr/>
                <p:nvPr/>
              </p:nvSpPr>
              <p:spPr>
                <a:xfrm>
                  <a:off x="4394200" y="6940550"/>
                  <a:ext cx="1355725" cy="1357313"/>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 name="Google Shape;1537;p38">
                  <a:extLst>
                    <a:ext uri="{FF2B5EF4-FFF2-40B4-BE49-F238E27FC236}">
                      <a16:creationId xmlns="" xmlns:a16="http://schemas.microsoft.com/office/drawing/2014/main" id="{87BB89AA-E460-49B5-9949-C199EB5B3A41}"/>
                    </a:ext>
                  </a:extLst>
                </p:cNvPr>
                <p:cNvSpPr/>
                <p:nvPr/>
              </p:nvSpPr>
              <p:spPr>
                <a:xfrm>
                  <a:off x="12534900" y="6940550"/>
                  <a:ext cx="1355725" cy="1357313"/>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1" name="Google Shape;1538;p38">
                  <a:extLst>
                    <a:ext uri="{FF2B5EF4-FFF2-40B4-BE49-F238E27FC236}">
                      <a16:creationId xmlns="" xmlns:a16="http://schemas.microsoft.com/office/drawing/2014/main" id="{69F19173-81D5-443D-8621-88E35B3CFFEB}"/>
                    </a:ext>
                  </a:extLst>
                </p:cNvPr>
                <p:cNvSpPr/>
                <p:nvPr/>
              </p:nvSpPr>
              <p:spPr>
                <a:xfrm>
                  <a:off x="11893550" y="4806950"/>
                  <a:ext cx="1550988" cy="1552575"/>
                </a:xfrm>
                <a:custGeom>
                  <a:avLst/>
                  <a:gdLst/>
                  <a:ahLst/>
                  <a:cxnLst/>
                  <a:rect l="l" t="t" r="r" b="b"/>
                  <a:pathLst>
                    <a:path w="587" h="587" extrusionOk="0">
                      <a:moveTo>
                        <a:pt x="71" y="422"/>
                      </a:moveTo>
                      <a:cubicBezTo>
                        <a:pt x="0" y="299"/>
                        <a:pt x="42" y="142"/>
                        <a:pt x="165" y="71"/>
                      </a:cubicBezTo>
                      <a:cubicBezTo>
                        <a:pt x="288" y="0"/>
                        <a:pt x="445" y="42"/>
                        <a:pt x="516" y="165"/>
                      </a:cubicBezTo>
                      <a:cubicBezTo>
                        <a:pt x="587" y="288"/>
                        <a:pt x="545" y="445"/>
                        <a:pt x="422" y="516"/>
                      </a:cubicBezTo>
                      <a:cubicBezTo>
                        <a:pt x="299" y="587"/>
                        <a:pt x="142" y="544"/>
                        <a:pt x="71" y="422"/>
                      </a:cubicBez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1539;p38">
                  <a:extLst>
                    <a:ext uri="{FF2B5EF4-FFF2-40B4-BE49-F238E27FC236}">
                      <a16:creationId xmlns="" xmlns:a16="http://schemas.microsoft.com/office/drawing/2014/main" id="{C9611ACB-087D-4731-B600-77FB09061E72}"/>
                    </a:ext>
                  </a:extLst>
                </p:cNvPr>
                <p:cNvSpPr/>
                <p:nvPr/>
              </p:nvSpPr>
              <p:spPr>
                <a:xfrm>
                  <a:off x="10402888" y="3314700"/>
                  <a:ext cx="1550988" cy="1552575"/>
                </a:xfrm>
                <a:custGeom>
                  <a:avLst/>
                  <a:gdLst/>
                  <a:ahLst/>
                  <a:cxnLst/>
                  <a:rect l="l" t="t" r="r" b="b"/>
                  <a:pathLst>
                    <a:path w="587" h="587" extrusionOk="0">
                      <a:moveTo>
                        <a:pt x="165" y="516"/>
                      </a:moveTo>
                      <a:cubicBezTo>
                        <a:pt x="43" y="445"/>
                        <a:pt x="0" y="288"/>
                        <a:pt x="71" y="165"/>
                      </a:cubicBezTo>
                      <a:cubicBezTo>
                        <a:pt x="142" y="42"/>
                        <a:pt x="299" y="0"/>
                        <a:pt x="422" y="71"/>
                      </a:cubicBezTo>
                      <a:cubicBezTo>
                        <a:pt x="545" y="142"/>
                        <a:pt x="587" y="299"/>
                        <a:pt x="516" y="422"/>
                      </a:cubicBezTo>
                      <a:cubicBezTo>
                        <a:pt x="445" y="545"/>
                        <a:pt x="288" y="587"/>
                        <a:pt x="165" y="516"/>
                      </a:cubicBez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1540;p38">
                  <a:extLst>
                    <a:ext uri="{FF2B5EF4-FFF2-40B4-BE49-F238E27FC236}">
                      <a16:creationId xmlns="" xmlns:a16="http://schemas.microsoft.com/office/drawing/2014/main" id="{7E3954EF-F2F6-4E56-A1A4-73F363026F9C}"/>
                    </a:ext>
                  </a:extLst>
                </p:cNvPr>
                <p:cNvSpPr/>
                <p:nvPr/>
              </p:nvSpPr>
              <p:spPr>
                <a:xfrm>
                  <a:off x="8464550" y="2867025"/>
                  <a:ext cx="1355725" cy="1357313"/>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1541;p38">
                  <a:extLst>
                    <a:ext uri="{FF2B5EF4-FFF2-40B4-BE49-F238E27FC236}">
                      <a16:creationId xmlns="" xmlns:a16="http://schemas.microsoft.com/office/drawing/2014/main" id="{C2B087E1-9A63-4261-8CF9-9E846749593D}"/>
                    </a:ext>
                  </a:extLst>
                </p:cNvPr>
                <p:cNvSpPr/>
                <p:nvPr/>
              </p:nvSpPr>
              <p:spPr>
                <a:xfrm>
                  <a:off x="6330950" y="3314700"/>
                  <a:ext cx="1552575" cy="1552575"/>
                </a:xfrm>
                <a:custGeom>
                  <a:avLst/>
                  <a:gdLst/>
                  <a:ahLst/>
                  <a:cxnLst/>
                  <a:rect l="l" t="t" r="r" b="b"/>
                  <a:pathLst>
                    <a:path w="587" h="587" extrusionOk="0">
                      <a:moveTo>
                        <a:pt x="422" y="516"/>
                      </a:moveTo>
                      <a:cubicBezTo>
                        <a:pt x="299" y="587"/>
                        <a:pt x="142" y="545"/>
                        <a:pt x="71" y="422"/>
                      </a:cubicBezTo>
                      <a:cubicBezTo>
                        <a:pt x="0" y="299"/>
                        <a:pt x="42" y="142"/>
                        <a:pt x="165" y="71"/>
                      </a:cubicBezTo>
                      <a:cubicBezTo>
                        <a:pt x="288" y="0"/>
                        <a:pt x="445" y="42"/>
                        <a:pt x="516" y="165"/>
                      </a:cubicBezTo>
                      <a:cubicBezTo>
                        <a:pt x="587" y="288"/>
                        <a:pt x="545" y="445"/>
                        <a:pt x="422" y="516"/>
                      </a:cubicBez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5" name="Google Shape;1542;p38">
                  <a:extLst>
                    <a:ext uri="{FF2B5EF4-FFF2-40B4-BE49-F238E27FC236}">
                      <a16:creationId xmlns="" xmlns:a16="http://schemas.microsoft.com/office/drawing/2014/main" id="{6CDCFD6E-5A1F-4A4F-A810-697FE769BDEE}"/>
                    </a:ext>
                  </a:extLst>
                </p:cNvPr>
                <p:cNvSpPr/>
                <p:nvPr/>
              </p:nvSpPr>
              <p:spPr>
                <a:xfrm>
                  <a:off x="4843463" y="4806950"/>
                  <a:ext cx="1549400" cy="1552575"/>
                </a:xfrm>
                <a:custGeom>
                  <a:avLst/>
                  <a:gdLst/>
                  <a:ahLst/>
                  <a:cxnLst/>
                  <a:rect l="l" t="t" r="r" b="b"/>
                  <a:pathLst>
                    <a:path w="586" h="587" extrusionOk="0">
                      <a:moveTo>
                        <a:pt x="515" y="422"/>
                      </a:moveTo>
                      <a:cubicBezTo>
                        <a:pt x="444" y="544"/>
                        <a:pt x="287" y="587"/>
                        <a:pt x="164" y="516"/>
                      </a:cubicBezTo>
                      <a:cubicBezTo>
                        <a:pt x="42" y="445"/>
                        <a:pt x="0" y="288"/>
                        <a:pt x="70" y="165"/>
                      </a:cubicBezTo>
                      <a:cubicBezTo>
                        <a:pt x="141" y="42"/>
                        <a:pt x="298" y="0"/>
                        <a:pt x="421" y="71"/>
                      </a:cubicBezTo>
                      <a:cubicBezTo>
                        <a:pt x="544" y="142"/>
                        <a:pt x="586" y="299"/>
                        <a:pt x="515" y="422"/>
                      </a:cubicBez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6" name="Google Shape;1543;p38">
                  <a:extLst>
                    <a:ext uri="{FF2B5EF4-FFF2-40B4-BE49-F238E27FC236}">
                      <a16:creationId xmlns="" xmlns:a16="http://schemas.microsoft.com/office/drawing/2014/main" id="{B2E64952-A8F2-4F57-8D0D-65A83FEB69EC}"/>
                    </a:ext>
                  </a:extLst>
                </p:cNvPr>
                <p:cNvSpPr/>
                <p:nvPr/>
              </p:nvSpPr>
              <p:spPr>
                <a:xfrm>
                  <a:off x="4505325" y="7054850"/>
                  <a:ext cx="1131888"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1544;p38">
                  <a:extLst>
                    <a:ext uri="{FF2B5EF4-FFF2-40B4-BE49-F238E27FC236}">
                      <a16:creationId xmlns="" xmlns:a16="http://schemas.microsoft.com/office/drawing/2014/main" id="{29B03561-26A1-44D0-BD00-B37F3F908D70}"/>
                    </a:ext>
                  </a:extLst>
                </p:cNvPr>
                <p:cNvSpPr/>
                <p:nvPr/>
              </p:nvSpPr>
              <p:spPr>
                <a:xfrm>
                  <a:off x="5053013" y="5014913"/>
                  <a:ext cx="1130300"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1545;p38">
                  <a:extLst>
                    <a:ext uri="{FF2B5EF4-FFF2-40B4-BE49-F238E27FC236}">
                      <a16:creationId xmlns="" xmlns:a16="http://schemas.microsoft.com/office/drawing/2014/main" id="{AA3564CE-93C5-4F86-938A-4D6A649043F8}"/>
                    </a:ext>
                  </a:extLst>
                </p:cNvPr>
                <p:cNvSpPr/>
                <p:nvPr/>
              </p:nvSpPr>
              <p:spPr>
                <a:xfrm>
                  <a:off x="6543675" y="3525838"/>
                  <a:ext cx="1128713"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1546;p38">
                  <a:extLst>
                    <a:ext uri="{FF2B5EF4-FFF2-40B4-BE49-F238E27FC236}">
                      <a16:creationId xmlns="" xmlns:a16="http://schemas.microsoft.com/office/drawing/2014/main" id="{D20DC7B9-E27D-426D-BE46-4A8EDFB4A3DB}"/>
                    </a:ext>
                  </a:extLst>
                </p:cNvPr>
                <p:cNvSpPr/>
                <p:nvPr/>
              </p:nvSpPr>
              <p:spPr>
                <a:xfrm>
                  <a:off x="8578850" y="2978150"/>
                  <a:ext cx="1128713"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1547;p38">
                  <a:extLst>
                    <a:ext uri="{FF2B5EF4-FFF2-40B4-BE49-F238E27FC236}">
                      <a16:creationId xmlns="" xmlns:a16="http://schemas.microsoft.com/office/drawing/2014/main" id="{9296B8B4-AA6A-45D6-A6D1-859414827C63}"/>
                    </a:ext>
                  </a:extLst>
                </p:cNvPr>
                <p:cNvSpPr/>
                <p:nvPr/>
              </p:nvSpPr>
              <p:spPr>
                <a:xfrm>
                  <a:off x="10614025" y="3525838"/>
                  <a:ext cx="1130300"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1" name="Google Shape;1548;p38">
                  <a:extLst>
                    <a:ext uri="{FF2B5EF4-FFF2-40B4-BE49-F238E27FC236}">
                      <a16:creationId xmlns="" xmlns:a16="http://schemas.microsoft.com/office/drawing/2014/main" id="{13C5E67B-36AF-4F36-B50A-0B9659990E9C}"/>
                    </a:ext>
                  </a:extLst>
                </p:cNvPr>
                <p:cNvSpPr/>
                <p:nvPr/>
              </p:nvSpPr>
              <p:spPr>
                <a:xfrm>
                  <a:off x="12101513" y="5014913"/>
                  <a:ext cx="1131888"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2" name="Google Shape;1549;p38">
                  <a:extLst>
                    <a:ext uri="{FF2B5EF4-FFF2-40B4-BE49-F238E27FC236}">
                      <a16:creationId xmlns="" xmlns:a16="http://schemas.microsoft.com/office/drawing/2014/main" id="{FF787948-C9E6-476B-B7FB-9683A34D7677}"/>
                    </a:ext>
                  </a:extLst>
                </p:cNvPr>
                <p:cNvSpPr/>
                <p:nvPr/>
              </p:nvSpPr>
              <p:spPr>
                <a:xfrm>
                  <a:off x="12649200" y="7054850"/>
                  <a:ext cx="1130300"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6" name="Google Shape;1550;p38">
                <a:extLst>
                  <a:ext uri="{FF2B5EF4-FFF2-40B4-BE49-F238E27FC236}">
                    <a16:creationId xmlns="" xmlns:a16="http://schemas.microsoft.com/office/drawing/2014/main" id="{13C6B407-EF2F-4609-A68D-E8D0B87F3F14}"/>
                  </a:ext>
                </a:extLst>
              </p:cNvPr>
              <p:cNvSpPr txBox="1"/>
              <p:nvPr/>
            </p:nvSpPr>
            <p:spPr>
              <a:xfrm>
                <a:off x="5691839" y="7196048"/>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01</a:t>
                </a:r>
                <a:endParaRPr/>
              </a:p>
            </p:txBody>
          </p:sp>
          <p:sp>
            <p:nvSpPr>
              <p:cNvPr id="17" name="Google Shape;1551;p38">
                <a:extLst>
                  <a:ext uri="{FF2B5EF4-FFF2-40B4-BE49-F238E27FC236}">
                    <a16:creationId xmlns="" xmlns:a16="http://schemas.microsoft.com/office/drawing/2014/main" id="{56A12FFA-6A69-4780-878B-7AFEB785BB46}"/>
                  </a:ext>
                </a:extLst>
              </p:cNvPr>
              <p:cNvSpPr txBox="1"/>
              <p:nvPr/>
            </p:nvSpPr>
            <p:spPr>
              <a:xfrm>
                <a:off x="6132055" y="5615931"/>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02</a:t>
                </a:r>
                <a:endParaRPr/>
              </a:p>
            </p:txBody>
          </p:sp>
          <p:sp>
            <p:nvSpPr>
              <p:cNvPr id="18" name="Google Shape;1552;p38">
                <a:extLst>
                  <a:ext uri="{FF2B5EF4-FFF2-40B4-BE49-F238E27FC236}">
                    <a16:creationId xmlns="" xmlns:a16="http://schemas.microsoft.com/office/drawing/2014/main" id="{DF539FE1-35B7-48A0-BA76-E3D2F4453EE3}"/>
                  </a:ext>
                </a:extLst>
              </p:cNvPr>
              <p:cNvSpPr txBox="1"/>
              <p:nvPr/>
            </p:nvSpPr>
            <p:spPr>
              <a:xfrm>
                <a:off x="7327396" y="4453577"/>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03</a:t>
                </a:r>
                <a:endParaRPr/>
              </a:p>
            </p:txBody>
          </p:sp>
          <p:sp>
            <p:nvSpPr>
              <p:cNvPr id="19" name="Google Shape;1553;p38">
                <a:extLst>
                  <a:ext uri="{FF2B5EF4-FFF2-40B4-BE49-F238E27FC236}">
                    <a16:creationId xmlns="" xmlns:a16="http://schemas.microsoft.com/office/drawing/2014/main" id="{4AA4476C-2C6C-46D7-9547-64130EC8ED75}"/>
                  </a:ext>
                </a:extLst>
              </p:cNvPr>
              <p:cNvSpPr txBox="1"/>
              <p:nvPr/>
            </p:nvSpPr>
            <p:spPr>
              <a:xfrm>
                <a:off x="8870080" y="4028828"/>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04</a:t>
                </a:r>
                <a:endParaRPr/>
              </a:p>
            </p:txBody>
          </p:sp>
          <p:sp>
            <p:nvSpPr>
              <p:cNvPr id="20" name="Google Shape;1554;p38">
                <a:extLst>
                  <a:ext uri="{FF2B5EF4-FFF2-40B4-BE49-F238E27FC236}">
                    <a16:creationId xmlns="" xmlns:a16="http://schemas.microsoft.com/office/drawing/2014/main" id="{F669FEC1-7642-47F9-B4A0-AA232961DA34}"/>
                  </a:ext>
                </a:extLst>
              </p:cNvPr>
              <p:cNvSpPr txBox="1"/>
              <p:nvPr/>
            </p:nvSpPr>
            <p:spPr>
              <a:xfrm>
                <a:off x="10458921" y="4464353"/>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05</a:t>
                </a:r>
                <a:endParaRPr/>
              </a:p>
            </p:txBody>
          </p:sp>
          <p:sp>
            <p:nvSpPr>
              <p:cNvPr id="21" name="Google Shape;1555;p38">
                <a:extLst>
                  <a:ext uri="{FF2B5EF4-FFF2-40B4-BE49-F238E27FC236}">
                    <a16:creationId xmlns="" xmlns:a16="http://schemas.microsoft.com/office/drawing/2014/main" id="{7340FD38-F192-44B7-8B8D-D5F81FE8BC08}"/>
                  </a:ext>
                </a:extLst>
              </p:cNvPr>
              <p:cNvSpPr txBox="1"/>
              <p:nvPr/>
            </p:nvSpPr>
            <p:spPr>
              <a:xfrm>
                <a:off x="11618833" y="5617325"/>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06</a:t>
                </a:r>
                <a:endParaRPr/>
              </a:p>
            </p:txBody>
          </p:sp>
          <p:sp>
            <p:nvSpPr>
              <p:cNvPr id="22" name="Google Shape;1556;p38">
                <a:extLst>
                  <a:ext uri="{FF2B5EF4-FFF2-40B4-BE49-F238E27FC236}">
                    <a16:creationId xmlns="" xmlns:a16="http://schemas.microsoft.com/office/drawing/2014/main" id="{14968616-91D4-41CF-A8A7-C3EAA611D0CC}"/>
                  </a:ext>
                </a:extLst>
              </p:cNvPr>
              <p:cNvSpPr txBox="1"/>
              <p:nvPr/>
            </p:nvSpPr>
            <p:spPr>
              <a:xfrm>
                <a:off x="12044508" y="7165821"/>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07</a:t>
                </a:r>
                <a:endParaRPr/>
              </a:p>
            </p:txBody>
          </p:sp>
        </p:grpSp>
        <p:sp>
          <p:nvSpPr>
            <p:cNvPr id="7" name="Google Shape;1557;p38">
              <a:extLst>
                <a:ext uri="{FF2B5EF4-FFF2-40B4-BE49-F238E27FC236}">
                  <a16:creationId xmlns="" xmlns:a16="http://schemas.microsoft.com/office/drawing/2014/main" id="{E1BF09B6-2620-43BC-9D54-4BDA641CA501}"/>
                </a:ext>
              </a:extLst>
            </p:cNvPr>
            <p:cNvSpPr/>
            <p:nvPr/>
          </p:nvSpPr>
          <p:spPr>
            <a:xfrm>
              <a:off x="12782928" y="7250586"/>
              <a:ext cx="3623831" cy="1110102"/>
            </a:xfrm>
            <a:prstGeom prst="roundRect">
              <a:avLst>
                <a:gd name="adj" fmla="val 16667"/>
              </a:avLst>
            </a:prstGeom>
            <a:solidFill>
              <a:schemeClr val="lt1"/>
            </a:solidFill>
            <a:ln w="38100"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IN" sz="2400" b="1" i="1" dirty="0">
                  <a:solidFill>
                    <a:srgbClr val="5F5F5F"/>
                  </a:solidFill>
                  <a:latin typeface="Cambria" panose="02040503050406030204" pitchFamily="18" charset="0"/>
                  <a:ea typeface="Cambria" panose="02040503050406030204" pitchFamily="18" charset="0"/>
                  <a:sym typeface="Gill Sans"/>
                </a:rPr>
                <a:t>Control over System Performances</a:t>
              </a:r>
              <a:endParaRPr sz="2400" b="1" i="1" dirty="0">
                <a:solidFill>
                  <a:srgbClr val="5F5F5F"/>
                </a:solidFill>
                <a:latin typeface="Cambria" panose="02040503050406030204" pitchFamily="18" charset="0"/>
                <a:ea typeface="Cambria" panose="02040503050406030204" pitchFamily="18" charset="0"/>
              </a:endParaRPr>
            </a:p>
          </p:txBody>
        </p:sp>
        <p:sp>
          <p:nvSpPr>
            <p:cNvPr id="8" name="Google Shape;1558;p38">
              <a:extLst>
                <a:ext uri="{FF2B5EF4-FFF2-40B4-BE49-F238E27FC236}">
                  <a16:creationId xmlns="" xmlns:a16="http://schemas.microsoft.com/office/drawing/2014/main" id="{D7AA14A8-F44F-43C9-B5CC-75C917CC6374}"/>
                </a:ext>
              </a:extLst>
            </p:cNvPr>
            <p:cNvSpPr/>
            <p:nvPr/>
          </p:nvSpPr>
          <p:spPr>
            <a:xfrm>
              <a:off x="2622213" y="3783109"/>
              <a:ext cx="3623831" cy="1110102"/>
            </a:xfrm>
            <a:prstGeom prst="roundRect">
              <a:avLst>
                <a:gd name="adj" fmla="val 16667"/>
              </a:avLst>
            </a:prstGeom>
            <a:solidFill>
              <a:schemeClr val="lt1"/>
            </a:solidFill>
            <a:ln w="38100" cap="flat" cmpd="sng">
              <a:solidFill>
                <a:srgbClr val="F25F6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File and Device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9" name="Google Shape;1559;p38">
              <a:extLst>
                <a:ext uri="{FF2B5EF4-FFF2-40B4-BE49-F238E27FC236}">
                  <a16:creationId xmlns="" xmlns:a16="http://schemas.microsoft.com/office/drawing/2014/main" id="{3FA95AB2-9431-401D-A789-CEABC9B6CF7E}"/>
                </a:ext>
              </a:extLst>
            </p:cNvPr>
            <p:cNvSpPr/>
            <p:nvPr/>
          </p:nvSpPr>
          <p:spPr>
            <a:xfrm>
              <a:off x="6791733" y="2483350"/>
              <a:ext cx="3623831" cy="1110102"/>
            </a:xfrm>
            <a:prstGeom prst="roundRect">
              <a:avLst>
                <a:gd name="adj" fmla="val 16667"/>
              </a:avLst>
            </a:prstGeom>
            <a:solidFill>
              <a:schemeClr val="lt1"/>
            </a:solidFill>
            <a:ln w="38100" cap="flat" cmpd="sng">
              <a:solidFill>
                <a:schemeClr val="accent3"/>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Error </a:t>
              </a:r>
              <a:br>
                <a:rPr lang="en-US" sz="2400" b="1" i="1" dirty="0">
                  <a:solidFill>
                    <a:srgbClr val="5F5F5F"/>
                  </a:solidFill>
                  <a:latin typeface="Cambria" panose="02040503050406030204" pitchFamily="18" charset="0"/>
                  <a:ea typeface="Cambria" panose="02040503050406030204" pitchFamily="18" charset="0"/>
                </a:rPr>
              </a:br>
              <a:r>
                <a:rPr lang="en-US" sz="2400" b="1" i="1" dirty="0">
                  <a:solidFill>
                    <a:srgbClr val="5F5F5F"/>
                  </a:solidFill>
                  <a:latin typeface="Cambria" panose="02040503050406030204" pitchFamily="18" charset="0"/>
                  <a:ea typeface="Cambria" panose="02040503050406030204" pitchFamily="18" charset="0"/>
                </a:rPr>
                <a:t>Detecting Aids</a:t>
              </a:r>
              <a:endParaRPr sz="2400" b="1" i="1" dirty="0">
                <a:solidFill>
                  <a:srgbClr val="5F5F5F"/>
                </a:solidFill>
                <a:latin typeface="Cambria" panose="02040503050406030204" pitchFamily="18" charset="0"/>
                <a:ea typeface="Cambria" panose="02040503050406030204" pitchFamily="18" charset="0"/>
              </a:endParaRPr>
            </a:p>
          </p:txBody>
        </p:sp>
        <p:sp>
          <p:nvSpPr>
            <p:cNvPr id="10" name="Google Shape;1560;p38">
              <a:extLst>
                <a:ext uri="{FF2B5EF4-FFF2-40B4-BE49-F238E27FC236}">
                  <a16:creationId xmlns="" xmlns:a16="http://schemas.microsoft.com/office/drawing/2014/main" id="{20350C05-38B9-4EF6-A9C6-BE227D04E045}"/>
                </a:ext>
              </a:extLst>
            </p:cNvPr>
            <p:cNvSpPr/>
            <p:nvPr/>
          </p:nvSpPr>
          <p:spPr>
            <a:xfrm>
              <a:off x="12429225" y="5551540"/>
              <a:ext cx="3623831" cy="1110102"/>
            </a:xfrm>
            <a:prstGeom prst="roundRect">
              <a:avLst>
                <a:gd name="adj" fmla="val 16667"/>
              </a:avLst>
            </a:prstGeom>
            <a:solidFill>
              <a:schemeClr val="lt1"/>
            </a:solidFill>
            <a:ln w="38100" cap="flat" cmpd="sng">
              <a:solidFill>
                <a:srgbClr val="81779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dirty="0">
                  <a:solidFill>
                    <a:srgbClr val="5F5F5F"/>
                  </a:solidFill>
                  <a:latin typeface="Cambria" panose="02040503050406030204" pitchFamily="18" charset="0"/>
                  <a:ea typeface="Cambria" panose="02040503050406030204" pitchFamily="18" charset="0"/>
                  <a:sym typeface="Gill Sans"/>
                </a:rPr>
                <a:t>J</a:t>
              </a:r>
              <a:r>
                <a:rPr lang="en-IN" sz="2400" b="1" i="1" dirty="0">
                  <a:solidFill>
                    <a:srgbClr val="5F5F5F"/>
                  </a:solidFill>
                  <a:latin typeface="Cambria" panose="02040503050406030204" pitchFamily="18" charset="0"/>
                  <a:ea typeface="Cambria" panose="02040503050406030204" pitchFamily="18" charset="0"/>
                  <a:sym typeface="Gill Sans"/>
                </a:rPr>
                <a:t>ob Accounting</a:t>
              </a:r>
              <a:endParaRPr sz="2400" b="1" i="1" dirty="0">
                <a:solidFill>
                  <a:srgbClr val="5F5F5F"/>
                </a:solidFill>
                <a:latin typeface="Cambria" panose="02040503050406030204" pitchFamily="18" charset="0"/>
                <a:ea typeface="Cambria" panose="02040503050406030204" pitchFamily="18" charset="0"/>
              </a:endParaRPr>
            </a:p>
          </p:txBody>
        </p:sp>
        <p:sp>
          <p:nvSpPr>
            <p:cNvPr id="11" name="Google Shape;1561;p38">
              <a:extLst>
                <a:ext uri="{FF2B5EF4-FFF2-40B4-BE49-F238E27FC236}">
                  <a16:creationId xmlns="" xmlns:a16="http://schemas.microsoft.com/office/drawing/2014/main" id="{77CA08FB-C584-40E7-BA65-94E77B1155FB}"/>
                </a:ext>
              </a:extLst>
            </p:cNvPr>
            <p:cNvSpPr/>
            <p:nvPr/>
          </p:nvSpPr>
          <p:spPr>
            <a:xfrm>
              <a:off x="11099375" y="3783109"/>
              <a:ext cx="3623831" cy="1110102"/>
            </a:xfrm>
            <a:prstGeom prst="roundRect">
              <a:avLst>
                <a:gd name="adj" fmla="val 16667"/>
              </a:avLst>
            </a:prstGeom>
            <a:solidFill>
              <a:schemeClr val="lt1"/>
            </a:solidFill>
            <a:ln w="38100" cap="flat" cmpd="sng">
              <a:solidFill>
                <a:srgbClr val="24ACB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Security and Authentication</a:t>
              </a:r>
              <a:endParaRPr sz="2400" b="1" i="1" dirty="0">
                <a:solidFill>
                  <a:srgbClr val="5F5F5F"/>
                </a:solidFill>
                <a:latin typeface="Cambria" panose="02040503050406030204" pitchFamily="18" charset="0"/>
                <a:ea typeface="Cambria" panose="02040503050406030204" pitchFamily="18" charset="0"/>
              </a:endParaRPr>
            </a:p>
          </p:txBody>
        </p:sp>
        <p:sp>
          <p:nvSpPr>
            <p:cNvPr id="12" name="Google Shape;1562;p38">
              <a:extLst>
                <a:ext uri="{FF2B5EF4-FFF2-40B4-BE49-F238E27FC236}">
                  <a16:creationId xmlns="" xmlns:a16="http://schemas.microsoft.com/office/drawing/2014/main" id="{A90A363A-6791-460A-B316-4A51D3472FF3}"/>
                </a:ext>
              </a:extLst>
            </p:cNvPr>
            <p:cNvSpPr/>
            <p:nvPr/>
          </p:nvSpPr>
          <p:spPr>
            <a:xfrm>
              <a:off x="1248995" y="5551540"/>
              <a:ext cx="3623831" cy="1110102"/>
            </a:xfrm>
            <a:prstGeom prst="roundRect">
              <a:avLst>
                <a:gd name="adj" fmla="val 16667"/>
              </a:avLst>
            </a:prstGeom>
            <a:solidFill>
              <a:schemeClr val="lt1"/>
            </a:solidFill>
            <a:ln w="38100" cap="flat" cmpd="sng">
              <a:solidFill>
                <a:srgbClr val="47A5D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Processor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13" name="Google Shape;1563;p38">
              <a:extLst>
                <a:ext uri="{FF2B5EF4-FFF2-40B4-BE49-F238E27FC236}">
                  <a16:creationId xmlns="" xmlns:a16="http://schemas.microsoft.com/office/drawing/2014/main" id="{6DA78418-D709-4315-84A8-B67F15D7DAB6}"/>
                </a:ext>
              </a:extLst>
            </p:cNvPr>
            <p:cNvSpPr/>
            <p:nvPr/>
          </p:nvSpPr>
          <p:spPr>
            <a:xfrm>
              <a:off x="834678" y="7250586"/>
              <a:ext cx="3623831" cy="1110102"/>
            </a:xfrm>
            <a:prstGeom prst="roundRect">
              <a:avLst>
                <a:gd name="adj" fmla="val 16667"/>
              </a:avLst>
            </a:prstGeom>
            <a:solidFill>
              <a:schemeClr val="lt1"/>
            </a:solidFill>
            <a:ln w="3810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Memory </a:t>
              </a:r>
            </a:p>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Management</a:t>
              </a:r>
              <a:endParaRPr dirty="0">
                <a:latin typeface="Cambria" panose="02040503050406030204" pitchFamily="18" charset="0"/>
                <a:ea typeface="Cambria" panose="02040503050406030204" pitchFamily="18" charset="0"/>
              </a:endParaRPr>
            </a:p>
          </p:txBody>
        </p:sp>
      </p:grpSp>
      <p:sp>
        <p:nvSpPr>
          <p:cNvPr id="3" name="TextBox 2">
            <a:extLst>
              <a:ext uri="{FF2B5EF4-FFF2-40B4-BE49-F238E27FC236}">
                <a16:creationId xmlns="" xmlns:a16="http://schemas.microsoft.com/office/drawing/2014/main" id="{177668A1-C47F-485A-8121-9E8C4FA02842}"/>
              </a:ext>
            </a:extLst>
          </p:cNvPr>
          <p:cNvSpPr txBox="1"/>
          <p:nvPr/>
        </p:nvSpPr>
        <p:spPr>
          <a:xfrm flipH="1">
            <a:off x="7870414" y="6417455"/>
            <a:ext cx="757660"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OS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0404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14" name="Group 13">
            <a:extLst>
              <a:ext uri="{FF2B5EF4-FFF2-40B4-BE49-F238E27FC236}">
                <a16:creationId xmlns="" xmlns:a16="http://schemas.microsoft.com/office/drawing/2014/main" id="{81E0AD88-95E5-4E3D-9482-14D665A6F427}"/>
              </a:ext>
            </a:extLst>
          </p:cNvPr>
          <p:cNvGrpSpPr/>
          <p:nvPr/>
        </p:nvGrpSpPr>
        <p:grpSpPr>
          <a:xfrm>
            <a:off x="1519749" y="1754696"/>
            <a:ext cx="13216501" cy="5540854"/>
            <a:chOff x="1035947" y="1916768"/>
            <a:chExt cx="14184106" cy="5804524"/>
          </a:xfrm>
        </p:grpSpPr>
        <p:sp>
          <p:nvSpPr>
            <p:cNvPr id="54" name="Google Shape;1418;p30">
              <a:extLst>
                <a:ext uri="{FF2B5EF4-FFF2-40B4-BE49-F238E27FC236}">
                  <a16:creationId xmlns="" xmlns:a16="http://schemas.microsoft.com/office/drawing/2014/main" id="{381FC145-5128-47EC-A18D-80828070EE50}"/>
                </a:ext>
              </a:extLst>
            </p:cNvPr>
            <p:cNvSpPr/>
            <p:nvPr/>
          </p:nvSpPr>
          <p:spPr>
            <a:xfrm>
              <a:off x="1050626" y="1916769"/>
              <a:ext cx="6374754" cy="2200327"/>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dirty="0">
                  <a:solidFill>
                    <a:schemeClr val="bg1"/>
                  </a:solidFill>
                  <a:effectLst/>
                  <a:latin typeface="Cambria" panose="02040503050406030204" pitchFamily="18" charset="0"/>
                  <a:ea typeface="Cambria" panose="02040503050406030204" pitchFamily="18" charset="0"/>
                </a:rPr>
                <a:t>Main memory stores data and programs that can be lost when the system is turned off. It is also known as Versatile Memory. </a:t>
              </a:r>
              <a:endParaRPr sz="2600" dirty="0">
                <a:solidFill>
                  <a:schemeClr val="bg1"/>
                </a:solidFill>
                <a:latin typeface="Cambria" panose="02040503050406030204" pitchFamily="18" charset="0"/>
                <a:ea typeface="Cambria" panose="02040503050406030204" pitchFamily="18" charset="0"/>
              </a:endParaRPr>
            </a:p>
          </p:txBody>
        </p:sp>
        <p:sp>
          <p:nvSpPr>
            <p:cNvPr id="55" name="Google Shape;1419;p30">
              <a:extLst>
                <a:ext uri="{FF2B5EF4-FFF2-40B4-BE49-F238E27FC236}">
                  <a16:creationId xmlns="" xmlns:a16="http://schemas.microsoft.com/office/drawing/2014/main" id="{4D62FEEB-FC30-4C8A-91D9-0E94A55063BB}"/>
                </a:ext>
              </a:extLst>
            </p:cNvPr>
            <p:cNvSpPr/>
            <p:nvPr/>
          </p:nvSpPr>
          <p:spPr>
            <a:xfrm>
              <a:off x="8712903" y="1916768"/>
              <a:ext cx="6358452" cy="2219689"/>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A processor is defined as an integrated electronic circuit which performs the job of calculations in the computer.  </a:t>
              </a:r>
              <a:endParaRPr sz="2600" dirty="0">
                <a:solidFill>
                  <a:schemeClr val="bg1"/>
                </a:solidFill>
                <a:latin typeface="Cambria" panose="02040503050406030204" pitchFamily="18" charset="0"/>
                <a:ea typeface="Cambria" panose="02040503050406030204" pitchFamily="18" charset="0"/>
              </a:endParaRPr>
            </a:p>
          </p:txBody>
        </p:sp>
        <p:sp>
          <p:nvSpPr>
            <p:cNvPr id="57" name="Google Shape;1421;p30">
              <a:extLst>
                <a:ext uri="{FF2B5EF4-FFF2-40B4-BE49-F238E27FC236}">
                  <a16:creationId xmlns="" xmlns:a16="http://schemas.microsoft.com/office/drawing/2014/main" id="{4BFB8537-989B-490F-9E2D-7C4E6FD98EC4}"/>
                </a:ext>
              </a:extLst>
            </p:cNvPr>
            <p:cNvSpPr/>
            <p:nvPr/>
          </p:nvSpPr>
          <p:spPr>
            <a:xfrm>
              <a:off x="1035947"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System bus is responsible for communication b/w the processors, Input-Output modules, and main memory.</a:t>
              </a:r>
              <a:endParaRPr sz="2600" dirty="0">
                <a:solidFill>
                  <a:schemeClr val="bg1"/>
                </a:solidFill>
                <a:latin typeface="Cambria" panose="02040503050406030204" pitchFamily="18" charset="0"/>
                <a:ea typeface="Cambria" panose="02040503050406030204" pitchFamily="18" charset="0"/>
              </a:endParaRPr>
            </a:p>
          </p:txBody>
        </p:sp>
        <p:sp>
          <p:nvSpPr>
            <p:cNvPr id="59" name="Google Shape;1423;p30">
              <a:extLst>
                <a:ext uri="{FF2B5EF4-FFF2-40B4-BE49-F238E27FC236}">
                  <a16:creationId xmlns="" xmlns:a16="http://schemas.microsoft.com/office/drawing/2014/main" id="{D4857C33-20F6-4028-A62F-B8D6333358A4}"/>
                </a:ext>
              </a:extLst>
            </p:cNvPr>
            <p:cNvSpPr/>
            <p:nvPr/>
          </p:nvSpPr>
          <p:spPr>
            <a:xfrm>
              <a:off x="8861601"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600" dirty="0">
                  <a:solidFill>
                    <a:schemeClr val="bg1"/>
                  </a:solidFill>
                  <a:latin typeface="Cambria" panose="02040503050406030204" pitchFamily="18" charset="0"/>
                  <a:ea typeface="Cambria" panose="02040503050406030204" pitchFamily="18" charset="0"/>
                </a:rPr>
                <a:t>The task of I/O modules is to move the data within the computer to its peripheral external environment.</a:t>
              </a:r>
              <a:endParaRPr sz="2600" dirty="0">
                <a:solidFill>
                  <a:schemeClr val="bg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 xmlns:a16="http://schemas.microsoft.com/office/drawing/2014/main" id="{6EE6AF36-801F-4D4F-A388-754473D2571A}"/>
                </a:ext>
              </a:extLst>
            </p:cNvPr>
            <p:cNvSpPr/>
            <p:nvPr/>
          </p:nvSpPr>
          <p:spPr>
            <a:xfrm>
              <a:off x="1741275"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Main Memory</a:t>
              </a:r>
            </a:p>
          </p:txBody>
        </p:sp>
        <p:sp>
          <p:nvSpPr>
            <p:cNvPr id="66" name="Rectangle 65">
              <a:extLst>
                <a:ext uri="{FF2B5EF4-FFF2-40B4-BE49-F238E27FC236}">
                  <a16:creationId xmlns="" xmlns:a16="http://schemas.microsoft.com/office/drawing/2014/main" id="{6E23B98F-15ED-466C-B443-911530670B6C}"/>
                </a:ext>
              </a:extLst>
            </p:cNvPr>
            <p:cNvSpPr/>
            <p:nvPr/>
          </p:nvSpPr>
          <p:spPr>
            <a:xfrm>
              <a:off x="9552250"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Processor</a:t>
              </a:r>
            </a:p>
          </p:txBody>
        </p:sp>
        <p:sp>
          <p:nvSpPr>
            <p:cNvPr id="67" name="Rectangle 66">
              <a:extLst>
                <a:ext uri="{FF2B5EF4-FFF2-40B4-BE49-F238E27FC236}">
                  <a16:creationId xmlns="" xmlns:a16="http://schemas.microsoft.com/office/drawing/2014/main" id="{0A84AC20-FC86-43FC-9AF7-6E26D5A3FEFA}"/>
                </a:ext>
              </a:extLst>
            </p:cNvPr>
            <p:cNvSpPr/>
            <p:nvPr/>
          </p:nvSpPr>
          <p:spPr>
            <a:xfrm>
              <a:off x="1495835"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System Bus</a:t>
              </a:r>
            </a:p>
          </p:txBody>
        </p:sp>
        <p:sp>
          <p:nvSpPr>
            <p:cNvPr id="68" name="Rectangle 67">
              <a:extLst>
                <a:ext uri="{FF2B5EF4-FFF2-40B4-BE49-F238E27FC236}">
                  <a16:creationId xmlns="" xmlns:a16="http://schemas.microsoft.com/office/drawing/2014/main" id="{3C9211A0-4B6A-4C87-B67E-4B9351E760F7}"/>
                </a:ext>
              </a:extLst>
            </p:cNvPr>
            <p:cNvSpPr/>
            <p:nvPr/>
          </p:nvSpPr>
          <p:spPr>
            <a:xfrm>
              <a:off x="9552249"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I/O Modules</a:t>
              </a:r>
            </a:p>
          </p:txBody>
        </p:sp>
      </p:grpSp>
      <p:pic>
        <p:nvPicPr>
          <p:cNvPr id="70" name="Google Shape;279;p1">
            <a:extLst>
              <a:ext uri="{FF2B5EF4-FFF2-40B4-BE49-F238E27FC236}">
                <a16:creationId xmlns="" xmlns:a16="http://schemas.microsoft.com/office/drawing/2014/main" id="{5C369FA5-ED26-4B03-8A7B-6B8997A9BCC2}"/>
              </a:ext>
            </a:extLst>
          </p:cNvPr>
          <p:cNvPicPr preferRelativeResize="0"/>
          <p:nvPr/>
        </p:nvPicPr>
        <p:blipFill rotWithShape="1">
          <a:blip r:embed="rId3">
            <a:alphaModFix/>
          </a:blip>
          <a:srcRect/>
          <a:stretch/>
        </p:blipFill>
        <p:spPr>
          <a:xfrm>
            <a:off x="5486400" y="4154188"/>
            <a:ext cx="5484005" cy="259316"/>
          </a:xfrm>
          <a:prstGeom prst="rect">
            <a:avLst/>
          </a:prstGeom>
          <a:noFill/>
          <a:ln>
            <a:noFill/>
          </a:ln>
        </p:spPr>
      </p:pic>
      <p:pic>
        <p:nvPicPr>
          <p:cNvPr id="71" name="Google Shape;279;p1">
            <a:extLst>
              <a:ext uri="{FF2B5EF4-FFF2-40B4-BE49-F238E27FC236}">
                <a16:creationId xmlns="" xmlns:a16="http://schemas.microsoft.com/office/drawing/2014/main" id="{5A365360-11AE-4496-9AB5-54D016963560}"/>
              </a:ext>
            </a:extLst>
          </p:cNvPr>
          <p:cNvPicPr preferRelativeResize="0"/>
          <p:nvPr/>
        </p:nvPicPr>
        <p:blipFill rotWithShape="1">
          <a:blip r:embed="rId3">
            <a:alphaModFix/>
          </a:blip>
          <a:srcRect/>
          <a:stretch/>
        </p:blipFill>
        <p:spPr>
          <a:xfrm rot="16200000">
            <a:off x="5409166" y="4209156"/>
            <a:ext cx="5484005" cy="259316"/>
          </a:xfrm>
          <a:prstGeom prst="rect">
            <a:avLst/>
          </a:prstGeom>
          <a:noFill/>
          <a:ln>
            <a:solidFill>
              <a:srgbClr val="23A7A8"/>
            </a:solidFill>
          </a:ln>
        </p:spPr>
      </p:pic>
    </p:spTree>
    <p:extLst>
      <p:ext uri="{BB962C8B-B14F-4D97-AF65-F5344CB8AC3E}">
        <p14:creationId xmlns:p14="http://schemas.microsoft.com/office/powerpoint/2010/main" val="381037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7028A-F0D7-4D73-8595-613CB1F595B0}"/>
              </a:ext>
            </a:extLst>
          </p:cNvPr>
          <p:cNvSpPr>
            <a:spLocks noGrp="1"/>
          </p:cNvSpPr>
          <p:nvPr>
            <p:ph type="title"/>
          </p:nvPr>
        </p:nvSpPr>
        <p:spPr/>
        <p:txBody>
          <a:bodyPr/>
          <a:lstStyle/>
          <a:p>
            <a:r>
              <a:rPr lang="en-US" dirty="0"/>
              <a:t>Network Fundamentals</a:t>
            </a:r>
            <a:endParaRPr lang="en-IN" dirty="0"/>
          </a:p>
        </p:txBody>
      </p:sp>
    </p:spTree>
    <p:extLst>
      <p:ext uri="{BB962C8B-B14F-4D97-AF65-F5344CB8AC3E}">
        <p14:creationId xmlns:p14="http://schemas.microsoft.com/office/powerpoint/2010/main" val="15604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Introduction to Computer Networks</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33264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group of devices connected with each other.</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transmission medium between devices can be wires, cables etc.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can be computers, printers, scanners, Fax machines etc.</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helps in sending and receiving data stored in devices over the network.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are often referred as nodes.</a:t>
            </a: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3" name="Picture 2">
            <a:extLst>
              <a:ext uri="{FF2B5EF4-FFF2-40B4-BE49-F238E27FC236}">
                <a16:creationId xmlns="" xmlns:a16="http://schemas.microsoft.com/office/drawing/2014/main" id="{3B3D629D-62A1-493E-A3B0-BCC7B0BF64A7}"/>
              </a:ext>
            </a:extLst>
          </p:cNvPr>
          <p:cNvPicPr>
            <a:picLocks noChangeAspect="1"/>
          </p:cNvPicPr>
          <p:nvPr/>
        </p:nvPicPr>
        <p:blipFill>
          <a:blip r:embed="rId4"/>
          <a:stretch>
            <a:fillRect/>
          </a:stretch>
        </p:blipFill>
        <p:spPr>
          <a:xfrm>
            <a:off x="3657601" y="5452918"/>
            <a:ext cx="8390791" cy="3089852"/>
          </a:xfrm>
          <a:prstGeom prst="rect">
            <a:avLst/>
          </a:prstGeom>
        </p:spPr>
      </p:pic>
    </p:spTree>
    <p:extLst>
      <p:ext uri="{BB962C8B-B14F-4D97-AF65-F5344CB8AC3E}">
        <p14:creationId xmlns:p14="http://schemas.microsoft.com/office/powerpoint/2010/main" val="23286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5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500"/>
                                        <p:tgtEl>
                                          <p:spTgt spid="2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xEl>
                                              <p:pRg st="4" end="4"/>
                                            </p:txEl>
                                          </p:spTgt>
                                        </p:tgtEl>
                                        <p:attrNameLst>
                                          <p:attrName>style.visibility</p:attrName>
                                        </p:attrNameLst>
                                      </p:cBhvr>
                                      <p:to>
                                        <p:strVal val="visible"/>
                                      </p:to>
                                    </p:set>
                                    <p:animEffect transition="in" filter="fade">
                                      <p:cBhvr>
                                        <p:cTn id="27" dur="500"/>
                                        <p:tgtEl>
                                          <p:spTgt spid="2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Features</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 xmlns:a16="http://schemas.microsoft.com/office/drawing/2014/main" id="{7AECEED8-750B-408D-809D-4B83132E77BE}"/>
              </a:ext>
            </a:extLst>
          </p:cNvPr>
          <p:cNvGraphicFramePr/>
          <p:nvPr>
            <p:extLst>
              <p:ext uri="{D42A27DB-BD31-4B8C-83A1-F6EECF244321}">
                <p14:modId xmlns:p14="http://schemas.microsoft.com/office/powerpoint/2010/main" val="1601976157"/>
              </p:ext>
            </p:extLst>
          </p:nvPr>
        </p:nvGraphicFramePr>
        <p:xfrm>
          <a:off x="2368713" y="1447883"/>
          <a:ext cx="10979312" cy="6848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1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Performance</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algn="l"/>
            <a:r>
              <a:rPr lang="en-US" sz="2800" b="1" dirty="0">
                <a:solidFill>
                  <a:srgbClr val="000000"/>
                </a:solidFill>
                <a:latin typeface="Cambria" panose="02040503050406030204" pitchFamily="18" charset="0"/>
                <a:ea typeface="Cambria" panose="02040503050406030204" pitchFamily="18" charset="0"/>
              </a:rPr>
              <a:t>It can be measured in the following ways:</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Transit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the time taken to travel a message from one device to another.</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Response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defined as the time elapsed between enquiry and response.</a:t>
            </a:r>
          </a:p>
          <a:p>
            <a:pPr algn="l"/>
            <a:endParaRPr lang="en-US" sz="2800" b="1" dirty="0">
              <a:solidFill>
                <a:srgbClr val="000000"/>
              </a:solidFill>
              <a:latin typeface="Cambria" panose="02040503050406030204" pitchFamily="18" charset="0"/>
              <a:ea typeface="Cambria" panose="02040503050406030204" pitchFamily="18" charset="0"/>
            </a:endParaRPr>
          </a:p>
          <a:p>
            <a:pPr algn="l"/>
            <a:r>
              <a:rPr lang="en-US" sz="2800" b="1" dirty="0">
                <a:solidFill>
                  <a:srgbClr val="000000"/>
                </a:solidFill>
                <a:latin typeface="Cambria" panose="02040503050406030204" pitchFamily="18" charset="0"/>
                <a:ea typeface="Cambria" panose="02040503050406030204" pitchFamily="18" charset="0"/>
              </a:rPr>
              <a:t>Other ways to measure performance are :</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Efficiency of software</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Number of users</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Capability of connected hardware</a:t>
            </a:r>
          </a:p>
          <a:p>
            <a:pPr marL="342900" indent="-342900" algn="just">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640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animEffect transition="in" filter="fade">
                                      <p:cBhvr>
                                        <p:cTn id="15" dur="500"/>
                                        <p:tgtEl>
                                          <p:spTgt spid="27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8">
                                            <p:txEl>
                                              <p:pRg st="3" end="3"/>
                                            </p:txEl>
                                          </p:spTgt>
                                        </p:tgtEl>
                                        <p:attrNameLst>
                                          <p:attrName>style.visibility</p:attrName>
                                        </p:attrNameLst>
                                      </p:cBhvr>
                                      <p:to>
                                        <p:strVal val="visible"/>
                                      </p:to>
                                    </p:set>
                                    <p:animEffect transition="in" filter="fade">
                                      <p:cBhvr>
                                        <p:cTn id="20" dur="500"/>
                                        <p:tgtEl>
                                          <p:spTgt spid="27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animEffect transition="in" filter="fade">
                                      <p:cBhvr>
                                        <p:cTn id="23" dur="500"/>
                                        <p:tgtEl>
                                          <p:spTgt spid="27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8">
                                            <p:txEl>
                                              <p:pRg st="6" end="6"/>
                                            </p:txEl>
                                          </p:spTgt>
                                        </p:tgtEl>
                                        <p:attrNameLst>
                                          <p:attrName>style.visibility</p:attrName>
                                        </p:attrNameLst>
                                      </p:cBhvr>
                                      <p:to>
                                        <p:strVal val="visible"/>
                                      </p:to>
                                    </p:set>
                                    <p:animEffect transition="in" filter="fade">
                                      <p:cBhvr>
                                        <p:cTn id="28" dur="500"/>
                                        <p:tgtEl>
                                          <p:spTgt spid="27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8">
                                            <p:txEl>
                                              <p:pRg st="7" end="7"/>
                                            </p:txEl>
                                          </p:spTgt>
                                        </p:tgtEl>
                                        <p:attrNameLst>
                                          <p:attrName>style.visibility</p:attrName>
                                        </p:attrNameLst>
                                      </p:cBhvr>
                                      <p:to>
                                        <p:strVal val="visible"/>
                                      </p:to>
                                    </p:set>
                                    <p:animEffect transition="in" filter="fade">
                                      <p:cBhvr>
                                        <p:cTn id="33" dur="500"/>
                                        <p:tgtEl>
                                          <p:spTgt spid="27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8">
                                            <p:txEl>
                                              <p:pRg st="8" end="8"/>
                                            </p:txEl>
                                          </p:spTgt>
                                        </p:tgtEl>
                                        <p:attrNameLst>
                                          <p:attrName>style.visibility</p:attrName>
                                        </p:attrNameLst>
                                      </p:cBhvr>
                                      <p:to>
                                        <p:strVal val="visible"/>
                                      </p:to>
                                    </p:set>
                                    <p:animEffect transition="in" filter="fade">
                                      <p:cBhvr>
                                        <p:cTn id="38" dur="500"/>
                                        <p:tgtEl>
                                          <p:spTgt spid="27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8">
                                            <p:txEl>
                                              <p:pRg st="9" end="9"/>
                                            </p:txEl>
                                          </p:spTgt>
                                        </p:tgtEl>
                                        <p:attrNameLst>
                                          <p:attrName>style.visibility</p:attrName>
                                        </p:attrNameLst>
                                      </p:cBhvr>
                                      <p:to>
                                        <p:strVal val="visible"/>
                                      </p:to>
                                    </p:set>
                                    <p:animEffect transition="in" filter="fade">
                                      <p:cBhvr>
                                        <p:cTn id="43" dur="500"/>
                                        <p:tgtEl>
                                          <p:spTgt spid="2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95AF1-7DC4-4051-994C-B11997DEE003}"/>
              </a:ext>
            </a:extLst>
          </p:cNvPr>
          <p:cNvSpPr>
            <a:spLocks noGrp="1"/>
          </p:cNvSpPr>
          <p:nvPr>
            <p:ph type="title"/>
          </p:nvPr>
        </p:nvSpPr>
        <p:spPr/>
        <p:txBody>
          <a:bodyPr/>
          <a:lstStyle/>
          <a:p>
            <a:r>
              <a:rPr lang="en-US" dirty="0"/>
              <a:t>Computer Fundamentals</a:t>
            </a:r>
            <a:endParaRPr lang="en-IN" dirty="0"/>
          </a:p>
        </p:txBody>
      </p:sp>
    </p:spTree>
    <p:extLst>
      <p:ext uri="{BB962C8B-B14F-4D97-AF65-F5344CB8AC3E}">
        <p14:creationId xmlns:p14="http://schemas.microsoft.com/office/powerpoint/2010/main" val="82657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Communication Model</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 xmlns:a16="http://schemas.microsoft.com/office/drawing/2014/main" id="{C89C572E-D366-4E78-9C30-D77CBF8D1CED}"/>
              </a:ext>
            </a:extLst>
          </p:cNvPr>
          <p:cNvGraphicFramePr/>
          <p:nvPr>
            <p:extLst>
              <p:ext uri="{D42A27DB-BD31-4B8C-83A1-F6EECF244321}">
                <p14:modId xmlns:p14="http://schemas.microsoft.com/office/powerpoint/2010/main" val="1173994476"/>
              </p:ext>
            </p:extLst>
          </p:nvPr>
        </p:nvGraphicFramePr>
        <p:xfrm>
          <a:off x="750627" y="959556"/>
          <a:ext cx="14998889" cy="36124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e 3">
            <a:extLst>
              <a:ext uri="{FF2B5EF4-FFF2-40B4-BE49-F238E27FC236}">
                <a16:creationId xmlns="" xmlns:a16="http://schemas.microsoft.com/office/drawing/2014/main" id="{BAB557B0-3316-4DCC-97AB-22D8243B5750}"/>
              </a:ext>
            </a:extLst>
          </p:cNvPr>
          <p:cNvGraphicFramePr>
            <a:graphicFrameLocks noGrp="1"/>
          </p:cNvGraphicFramePr>
          <p:nvPr>
            <p:extLst>
              <p:ext uri="{D42A27DB-BD31-4B8C-83A1-F6EECF244321}">
                <p14:modId xmlns:p14="http://schemas.microsoft.com/office/powerpoint/2010/main" val="875643694"/>
              </p:ext>
            </p:extLst>
          </p:nvPr>
        </p:nvGraphicFramePr>
        <p:xfrm>
          <a:off x="627798" y="3957498"/>
          <a:ext cx="15312788" cy="4474542"/>
        </p:xfrm>
        <a:graphic>
          <a:graphicData uri="http://schemas.openxmlformats.org/drawingml/2006/table">
            <a:tbl>
              <a:tblPr firstRow="1" bandRow="1">
                <a:tableStyleId>{D27102A9-8310-4765-A935-A1911B00CA55}</a:tableStyleId>
              </a:tblPr>
              <a:tblGrid>
                <a:gridCol w="2605543">
                  <a:extLst>
                    <a:ext uri="{9D8B030D-6E8A-4147-A177-3AD203B41FA5}">
                      <a16:colId xmlns="" xmlns:a16="http://schemas.microsoft.com/office/drawing/2014/main" val="3181778342"/>
                    </a:ext>
                  </a:extLst>
                </a:gridCol>
                <a:gridCol w="12707245">
                  <a:extLst>
                    <a:ext uri="{9D8B030D-6E8A-4147-A177-3AD203B41FA5}">
                      <a16:colId xmlns="" xmlns:a16="http://schemas.microsoft.com/office/drawing/2014/main" val="3066958329"/>
                    </a:ext>
                  </a:extLst>
                </a:gridCol>
              </a:tblGrid>
              <a:tr h="585037">
                <a:tc>
                  <a:txBody>
                    <a:bodyPr/>
                    <a:lstStyle/>
                    <a:p>
                      <a:pPr>
                        <a:lnSpc>
                          <a:spcPct val="150000"/>
                        </a:lnSpc>
                      </a:pPr>
                      <a:r>
                        <a:rPr lang="en-US" sz="2000" dirty="0"/>
                        <a:t>Model</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dirty="0"/>
                        <a:t>Description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2704711540"/>
                  </a:ext>
                </a:extLst>
              </a:tr>
              <a:tr h="585037">
                <a:tc>
                  <a:txBody>
                    <a:bodyPr/>
                    <a:lstStyle/>
                    <a:p>
                      <a:pPr>
                        <a:lnSpc>
                          <a:spcPct val="150000"/>
                        </a:lnSpc>
                      </a:pPr>
                      <a:r>
                        <a:rPr lang="en-US" sz="2000" dirty="0"/>
                        <a:t>Source</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Data to be transmitted is generated by this device, example: telephones, personal computers etc.</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700389370"/>
                  </a:ext>
                </a:extLst>
              </a:tr>
              <a:tr h="585037">
                <a:tc>
                  <a:txBody>
                    <a:bodyPr/>
                    <a:lstStyle/>
                    <a:p>
                      <a:pPr>
                        <a:lnSpc>
                          <a:spcPct val="150000"/>
                        </a:lnSpc>
                      </a:pPr>
                      <a:r>
                        <a:rPr lang="en-US" sz="2000" dirty="0"/>
                        <a:t>Transmitter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Transforms and encodes the data in such a form to produce electromagnetic waves or signals.</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4136661165"/>
                  </a:ext>
                </a:extLst>
              </a:tr>
              <a:tr h="585037">
                <a:tc>
                  <a:txBody>
                    <a:bodyPr/>
                    <a:lstStyle/>
                    <a:p>
                      <a:pPr>
                        <a:lnSpc>
                          <a:spcPct val="150000"/>
                        </a:lnSpc>
                      </a:pPr>
                      <a:r>
                        <a:rPr lang="en-US" sz="2000" dirty="0"/>
                        <a:t>Transmission System</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 transmission system can be a single line or a complex network connecting source and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2500537486"/>
                  </a:ext>
                </a:extLst>
              </a:tr>
              <a:tr h="585037">
                <a:tc>
                  <a:txBody>
                    <a:bodyPr/>
                    <a:lstStyle/>
                    <a:p>
                      <a:pPr>
                        <a:lnSpc>
                          <a:spcPct val="150000"/>
                        </a:lnSpc>
                      </a:pPr>
                      <a:r>
                        <a:rPr lang="en-US" sz="2000" dirty="0"/>
                        <a:t>Receiver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Accepts the signal from the transmission system and converts it into a form managed by the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405405324"/>
                  </a:ext>
                </a:extLst>
              </a:tr>
              <a:tr h="1128554">
                <a:tc>
                  <a:txBody>
                    <a:bodyPr/>
                    <a:lstStyle/>
                    <a:p>
                      <a:pPr>
                        <a:lnSpc>
                          <a:spcPct val="150000"/>
                        </a:lnSpc>
                      </a:pPr>
                      <a:r>
                        <a:rPr lang="en-US" sz="2000" dirty="0"/>
                        <a:t>Destination</a:t>
                      </a:r>
                    </a:p>
                    <a:p>
                      <a:pPr>
                        <a:lnSpc>
                          <a:spcPct val="150000"/>
                        </a:lnSpc>
                      </a:pP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Destination receives the incoming data from the receiver.</a:t>
                      </a:r>
                      <a:endParaRPr lang="en-US" sz="2000" b="0" i="0" u="none" strike="noStrike" cap="none" dirty="0">
                        <a:solidFill>
                          <a:schemeClr val="dk1"/>
                        </a:solidFill>
                        <a:effectLst/>
                        <a:latin typeface="Cambria" panose="02040503050406030204" pitchFamily="18" charset="0"/>
                        <a:ea typeface="Cambria" panose="02040503050406030204" pitchFamily="18" charset="0"/>
                        <a:cs typeface="+mn-cs"/>
                        <a:sym typeface="Arial"/>
                      </a:endParaRPr>
                    </a:p>
                  </a:txBody>
                  <a:tcPr/>
                </a:tc>
                <a:extLst>
                  <a:ext uri="{0D108BD9-81ED-4DB2-BD59-A6C34878D82A}">
                    <a16:rowId xmlns="" xmlns:a16="http://schemas.microsoft.com/office/drawing/2014/main" val="3863123566"/>
                  </a:ext>
                </a:extLst>
              </a:tr>
            </a:tbl>
          </a:graphicData>
        </a:graphic>
      </p:graphicFrame>
    </p:spTree>
    <p:extLst>
      <p:ext uri="{BB962C8B-B14F-4D97-AF65-F5344CB8AC3E}">
        <p14:creationId xmlns:p14="http://schemas.microsoft.com/office/powerpoint/2010/main" val="32331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Network Topology</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 xmlns:a16="http://schemas.microsoft.com/office/drawing/2014/main" id="{9FD9088B-B817-4E12-A425-17C1221FE02D}"/>
              </a:ext>
            </a:extLst>
          </p:cNvPr>
          <p:cNvGraphicFramePr/>
          <p:nvPr>
            <p:extLst>
              <p:ext uri="{D42A27DB-BD31-4B8C-83A1-F6EECF244321}">
                <p14:modId xmlns:p14="http://schemas.microsoft.com/office/powerpoint/2010/main" val="1072367340"/>
              </p:ext>
            </p:extLst>
          </p:nvPr>
        </p:nvGraphicFramePr>
        <p:xfrm>
          <a:off x="10533888" y="1283761"/>
          <a:ext cx="4459927" cy="7232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Google Shape;278;p1">
            <a:extLst>
              <a:ext uri="{FF2B5EF4-FFF2-40B4-BE49-F238E27FC236}">
                <a16:creationId xmlns="" xmlns:a16="http://schemas.microsoft.com/office/drawing/2014/main" id="{BAA8B46D-B0A5-45D1-B4C2-76F634EAAA75}"/>
              </a:ext>
            </a:extLst>
          </p:cNvPr>
          <p:cNvSpPr txBox="1">
            <a:spLocks noGrp="1"/>
          </p:cNvSpPr>
          <p:nvPr>
            <p:ph type="body" idx="1"/>
          </p:nvPr>
        </p:nvSpPr>
        <p:spPr>
          <a:xfrm>
            <a:off x="1902092" y="1808291"/>
            <a:ext cx="8367324" cy="42408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collection of two or more computers or nodes which are considered as senders and receivers to share information and resources.</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They are divided into two categories:</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Geographical areas covered</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Network architecture.</a:t>
            </a: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77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2003907"/>
          </a:xfr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Char char="•"/>
            </a:pPr>
            <a:r>
              <a:rPr lang="en-US" sz="2800" dirty="0">
                <a:solidFill>
                  <a:srgbClr val="000000"/>
                </a:solidFill>
                <a:latin typeface="Cambria" panose="02040503050406030204" pitchFamily="18" charset="0"/>
                <a:ea typeface="Cambria" panose="02040503050406030204" pitchFamily="18" charset="0"/>
              </a:rPr>
              <a:t>Bus topology is a network type in which every computer and network device is connected to single cable. When it has exactly two endpoints, then it is called Linear Bus topology.</a:t>
            </a:r>
          </a:p>
          <a:p>
            <a:pPr marL="0" indent="0" algn="just">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
            </a: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pic>
        <p:nvPicPr>
          <p:cNvPr id="1026" name="Picture 2" descr="Bus topology in computer networks">
            <a:extLst>
              <a:ext uri="{FF2B5EF4-FFF2-40B4-BE49-F238E27FC236}">
                <a16:creationId xmlns="" xmlns:a16="http://schemas.microsoft.com/office/drawing/2014/main" id="{6141C072-DB83-467E-8CCC-5F3F00A63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608" y="3812198"/>
            <a:ext cx="10234781" cy="291684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Bus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3">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52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3783617"/>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called </a:t>
            </a:r>
            <a:r>
              <a:rPr lang="en-US" sz="2800" b="1" dirty="0">
                <a:solidFill>
                  <a:srgbClr val="000000"/>
                </a:solidFill>
                <a:latin typeface="Cambria" panose="02040503050406030204" pitchFamily="18" charset="0"/>
                <a:ea typeface="Cambria" panose="02040503050406030204" pitchFamily="18" charset="0"/>
              </a:rPr>
              <a:t>ring topology </a:t>
            </a:r>
            <a:r>
              <a:rPr lang="en-US" sz="2800" dirty="0">
                <a:solidFill>
                  <a:srgbClr val="000000"/>
                </a:solidFill>
                <a:latin typeface="Cambria" panose="02040503050406030204" pitchFamily="18" charset="0"/>
                <a:ea typeface="Cambria" panose="02040503050406030204" pitchFamily="18" charset="0"/>
              </a:rPr>
              <a:t>because it forms a ring as each computer is connected to another computer, with the last one connected to the first. Exactly two neighbors for each device.</a:t>
            </a: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Ring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Ring topology in computer networks">
            <a:extLst>
              <a:ext uri="{FF2B5EF4-FFF2-40B4-BE49-F238E27FC236}">
                <a16:creationId xmlns="" xmlns:a16="http://schemas.microsoft.com/office/drawing/2014/main" id="{BBFF0C4D-E026-4C15-A05E-7DED496FD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752" y="3790585"/>
            <a:ext cx="8346832" cy="46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1427278"/>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In this type of topology all the computers are connected to a single hub through a cable. This hub is the central node, and all other nodes are connected to the central node.</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Star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3074" name="Picture 2" descr="Star topology in computer networks">
            <a:extLst>
              <a:ext uri="{FF2B5EF4-FFF2-40B4-BE49-F238E27FC236}">
                <a16:creationId xmlns="" xmlns:a16="http://schemas.microsoft.com/office/drawing/2014/main" id="{60F588EB-A0D7-48DE-977A-4C54A400E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022" y="3634521"/>
            <a:ext cx="8059955" cy="488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1532786"/>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a point-to-point connection to other nodes or devices. All the network nodes are connected to each other. Mesh has n(n-1)/2 physical channels to link n devices.</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Mesh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098" name="Picture 2" descr="Mesh topology in computer networks">
            <a:extLst>
              <a:ext uri="{FF2B5EF4-FFF2-40B4-BE49-F238E27FC236}">
                <a16:creationId xmlns="" xmlns:a16="http://schemas.microsoft.com/office/drawing/2014/main" id="{5F6FB2F5-4407-4CAD-8B0B-9E74030A3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334" y="3485103"/>
            <a:ext cx="7541668" cy="485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5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153965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has a root node, and all other nodes are connected to it forming a hierarchy. It is also called hierarchical topology. It should at least have three levels to the hierarchy</a:t>
            </a:r>
            <a:r>
              <a:rPr lang="en-US" sz="2000" b="0" i="0" dirty="0">
                <a:solidFill>
                  <a:srgbClr val="333333"/>
                </a:solidFill>
                <a:effectLst/>
                <a:latin typeface="noto sans"/>
              </a:rPr>
              <a:t>.</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Tree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5122" name="Picture 2" descr="Tree topology in computer networks">
            <a:extLst>
              <a:ext uri="{FF2B5EF4-FFF2-40B4-BE49-F238E27FC236}">
                <a16:creationId xmlns="" xmlns:a16="http://schemas.microsoft.com/office/drawing/2014/main" id="{FE13990F-3CA8-4E86-B962-0507EAAD6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655" y="3604113"/>
            <a:ext cx="10675025" cy="413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225949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two different types of topologies which is a mixture of two or more topologies. For example, if in an office in one department ring topology is used and, in another star, topology is used, connecting these topologies will result in Hybrid Topology (ring topology and star topology).</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Hybrid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2" name="Group 1">
            <a:extLst>
              <a:ext uri="{FF2B5EF4-FFF2-40B4-BE49-F238E27FC236}">
                <a16:creationId xmlns="" xmlns:a16="http://schemas.microsoft.com/office/drawing/2014/main" id="{53A95F6C-9A5E-45D2-88EB-2E6749DFCD86}"/>
              </a:ext>
            </a:extLst>
          </p:cNvPr>
          <p:cNvGrpSpPr/>
          <p:nvPr/>
        </p:nvGrpSpPr>
        <p:grpSpPr>
          <a:xfrm>
            <a:off x="391204" y="4196861"/>
            <a:ext cx="15874956" cy="4377129"/>
            <a:chOff x="391204" y="4196861"/>
            <a:chExt cx="15874956" cy="4377129"/>
          </a:xfrm>
        </p:grpSpPr>
        <p:pic>
          <p:nvPicPr>
            <p:cNvPr id="6146" name="Picture 2" descr="Hybrid topology in computer networks">
              <a:extLst>
                <a:ext uri="{FF2B5EF4-FFF2-40B4-BE49-F238E27FC236}">
                  <a16:creationId xmlns="" xmlns:a16="http://schemas.microsoft.com/office/drawing/2014/main" id="{F0297B06-8500-44F9-A9D1-933B81220D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473"/>
            <a:stretch/>
          </p:blipFill>
          <p:spPr bwMode="auto">
            <a:xfrm>
              <a:off x="8686800" y="4196861"/>
              <a:ext cx="7579360" cy="43771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ybrid topology in computer networks">
              <a:extLst>
                <a:ext uri="{FF2B5EF4-FFF2-40B4-BE49-F238E27FC236}">
                  <a16:creationId xmlns="" xmlns:a16="http://schemas.microsoft.com/office/drawing/2014/main" id="{98C2FE29-2CDC-4E50-923D-CCB6C75D65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949"/>
            <a:stretch/>
          </p:blipFill>
          <p:spPr bwMode="auto">
            <a:xfrm>
              <a:off x="391204" y="4323953"/>
              <a:ext cx="7973769" cy="40125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03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2"/>
            <a:ext cx="14548338" cy="3596046"/>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a group of computers connected with each other through a transmission medium such as cable, wire etc.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can be categorized by their size.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mainly of four types:</a:t>
            </a:r>
          </a:p>
          <a:p>
            <a:r>
              <a:rPr lang="en-US" sz="2400" dirty="0"/>
              <a:t/>
            </a:r>
            <a:br>
              <a:rPr lang="en-US" sz="2400" dirty="0"/>
            </a:b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 Types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7" name="Diagram 6">
            <a:extLst>
              <a:ext uri="{FF2B5EF4-FFF2-40B4-BE49-F238E27FC236}">
                <a16:creationId xmlns="" xmlns:a16="http://schemas.microsoft.com/office/drawing/2014/main" id="{5CAB2182-4404-4BBB-BA6E-3A1A3FD13C92}"/>
              </a:ext>
            </a:extLst>
          </p:cNvPr>
          <p:cNvGraphicFramePr/>
          <p:nvPr>
            <p:extLst>
              <p:ext uri="{D42A27DB-BD31-4B8C-83A1-F6EECF244321}">
                <p14:modId xmlns:p14="http://schemas.microsoft.com/office/powerpoint/2010/main" val="2306124467"/>
              </p:ext>
            </p:extLst>
          </p:nvPr>
        </p:nvGraphicFramePr>
        <p:xfrm>
          <a:off x="3326284" y="4485856"/>
          <a:ext cx="9603432" cy="3764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103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is a group of computers connected with each other in a small places.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network is best suited for school, hospital, apartment etc.</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Due to its small size LAN works faster,  and its speed lies between 100 to 100Mbps.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can transfer the data with the speed ranging from 4 to 16 (Mbps).</a:t>
            </a:r>
          </a:p>
          <a:p>
            <a:pPr marL="342900" indent="-342900">
              <a:lnSpc>
                <a:spcPts val="4000"/>
              </a:lnSpc>
              <a:buClr>
                <a:srgbClr val="3F3F3F"/>
              </a:buClr>
              <a:buSzPts val="2200"/>
              <a:buFont typeface="Arial"/>
              <a:buChar char="•"/>
            </a:pP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LAN (Local Area Network)</a:t>
            </a: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 name="Picture 3">
            <a:extLst>
              <a:ext uri="{FF2B5EF4-FFF2-40B4-BE49-F238E27FC236}">
                <a16:creationId xmlns="" xmlns:a16="http://schemas.microsoft.com/office/drawing/2014/main" id="{35D86944-B2AF-4392-81E4-CB6AFFD30157}"/>
              </a:ext>
            </a:extLst>
          </p:cNvPr>
          <p:cNvPicPr>
            <a:picLocks noChangeAspect="1"/>
          </p:cNvPicPr>
          <p:nvPr/>
        </p:nvPicPr>
        <p:blipFill>
          <a:blip r:embed="rId3"/>
          <a:stretch>
            <a:fillRect/>
          </a:stretch>
        </p:blipFill>
        <p:spPr>
          <a:xfrm>
            <a:off x="4486836" y="4750382"/>
            <a:ext cx="7282327" cy="3586087"/>
          </a:xfrm>
          <a:prstGeom prst="rect">
            <a:avLst/>
          </a:prstGeom>
        </p:spPr>
      </p:pic>
    </p:spTree>
    <p:extLst>
      <p:ext uri="{BB962C8B-B14F-4D97-AF65-F5344CB8AC3E}">
        <p14:creationId xmlns:p14="http://schemas.microsoft.com/office/powerpoint/2010/main" val="322453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Fundamentals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 xmlns:a16="http://schemas.microsoft.com/office/drawing/2014/main"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electronic device that accepts data and processes it into useful information.</a:t>
            </a:r>
          </a:p>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There are two main aspects of the computer:</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Input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data we enter the computer is called the input.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Inputs are raw facts for which we want the system to process and give us result.</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Output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output is the result that the computer provides in return of the raw data entered.</a:t>
            </a:r>
          </a:p>
          <a:p>
            <a:pPr marL="342900" indent="-342900">
              <a:lnSpc>
                <a:spcPts val="4000"/>
              </a:lnSpc>
              <a:buClr>
                <a:srgbClr val="3F3F3F"/>
              </a:buClr>
              <a:buSzPts val="2200"/>
              <a:buFont typeface="Arial"/>
              <a:buChar char="•"/>
            </a:pPr>
            <a:endParaRPr lang="en-US" dirty="0"/>
          </a:p>
        </p:txBody>
      </p:sp>
      <p:graphicFrame>
        <p:nvGraphicFramePr>
          <p:cNvPr id="3" name="Diagram 2">
            <a:extLst>
              <a:ext uri="{FF2B5EF4-FFF2-40B4-BE49-F238E27FC236}">
                <a16:creationId xmlns="" xmlns:a16="http://schemas.microsoft.com/office/drawing/2014/main" id="{B42A8D94-8486-4BDF-9EF8-E7F0ABFFCF83}"/>
              </a:ext>
            </a:extLst>
          </p:cNvPr>
          <p:cNvGraphicFramePr/>
          <p:nvPr>
            <p:extLst>
              <p:ext uri="{D42A27DB-BD31-4B8C-83A1-F6EECF244321}">
                <p14:modId xmlns:p14="http://schemas.microsoft.com/office/powerpoint/2010/main" val="3350012314"/>
              </p:ext>
            </p:extLst>
          </p:nvPr>
        </p:nvGraphicFramePr>
        <p:xfrm>
          <a:off x="2732501" y="6002216"/>
          <a:ext cx="10837333" cy="266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10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MAN, various LANs  are connected with each other through telephone lines.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mainly hold and operated by single private company or a public company.</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MAN is larger than LANs and smaller than WANs.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MANs covers the larger area of a city or town that is around 50 Kms.</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MAN (Metropolitan Area Network)</a:t>
            </a: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8" name="Picture 7">
            <a:extLst>
              <a:ext uri="{FF2B5EF4-FFF2-40B4-BE49-F238E27FC236}">
                <a16:creationId xmlns="" xmlns:a16="http://schemas.microsoft.com/office/drawing/2014/main" id="{C21E650F-3C5D-4D77-A0F0-79CEB1B1FBD4}"/>
              </a:ext>
            </a:extLst>
          </p:cNvPr>
          <p:cNvPicPr>
            <a:picLocks noChangeAspect="1"/>
          </p:cNvPicPr>
          <p:nvPr/>
        </p:nvPicPr>
        <p:blipFill>
          <a:blip r:embed="rId3"/>
          <a:stretch>
            <a:fillRect/>
          </a:stretch>
        </p:blipFill>
        <p:spPr>
          <a:xfrm>
            <a:off x="4530773" y="4862925"/>
            <a:ext cx="7194454" cy="3597226"/>
          </a:xfrm>
          <a:prstGeom prst="rect">
            <a:avLst/>
          </a:prstGeom>
        </p:spPr>
      </p:pic>
    </p:spTree>
    <p:extLst>
      <p:ext uri="{BB962C8B-B14F-4D97-AF65-F5344CB8AC3E}">
        <p14:creationId xmlns:p14="http://schemas.microsoft.com/office/powerpoint/2010/main" val="240963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3420201"/>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Wide area network provides long distance transmission of data.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WAN is larger than LAN and MAN.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WAN can cover country, continent or even a whole world.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Communication medium used by WAN are PSTN or Satellite links.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Some Examples are Internet and Broadband Mobile Connections such as 3G or 4G etc.</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WAN (Wide Area Network)</a:t>
            </a: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 xmlns:a16="http://schemas.microsoft.com/office/drawing/2014/main" id="{7A189802-D8B2-4E84-89F6-AD74A6299CD5}"/>
              </a:ext>
            </a:extLst>
          </p:cNvPr>
          <p:cNvPicPr>
            <a:picLocks noChangeAspect="1"/>
          </p:cNvPicPr>
          <p:nvPr/>
        </p:nvPicPr>
        <p:blipFill>
          <a:blip r:embed="rId3"/>
          <a:stretch>
            <a:fillRect/>
          </a:stretch>
        </p:blipFill>
        <p:spPr>
          <a:xfrm>
            <a:off x="4659950" y="5323769"/>
            <a:ext cx="6936100" cy="3433369"/>
          </a:xfrm>
          <a:prstGeom prst="rect">
            <a:avLst/>
          </a:prstGeom>
        </p:spPr>
      </p:pic>
    </p:spTree>
    <p:extLst>
      <p:ext uri="{BB962C8B-B14F-4D97-AF65-F5344CB8AC3E}">
        <p14:creationId xmlns:p14="http://schemas.microsoft.com/office/powerpoint/2010/main" val="34056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347881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refers to the mechanism of transferring the data between two devices.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devices or nodes must relate/connect to each other.</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Transmission Mode is also called Communication Mode.</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 These modes direct the direction of flow of information.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defined in the physical layer.</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1657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98136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divided into three categories:</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4" name="Diagram 3">
            <a:extLst>
              <a:ext uri="{FF2B5EF4-FFF2-40B4-BE49-F238E27FC236}">
                <a16:creationId xmlns="" xmlns:a16="http://schemas.microsoft.com/office/drawing/2014/main" id="{306361C3-D8C2-4F28-A268-B6ACA3C33D43}"/>
              </a:ext>
            </a:extLst>
          </p:cNvPr>
          <p:cNvGraphicFramePr/>
          <p:nvPr>
            <p:extLst>
              <p:ext uri="{D42A27DB-BD31-4B8C-83A1-F6EECF244321}">
                <p14:modId xmlns:p14="http://schemas.microsoft.com/office/powerpoint/2010/main" val="3775643761"/>
              </p:ext>
            </p:extLst>
          </p:nvPr>
        </p:nvGraphicFramePr>
        <p:xfrm>
          <a:off x="3491523" y="2789658"/>
          <a:ext cx="9272954" cy="3986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0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548338" cy="3467094"/>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simplex mode the data transmits in one direction only.</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transmission mode is also known as unidirectional transmission.</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sender device can only send data and cannot receive it.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Whereas the receiver device can only receive the data and cannot send it.</a:t>
            </a:r>
          </a:p>
          <a:p>
            <a:pPr marL="342900" indent="-342900" algn="just">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E.g., Television demonstrates simplex mode.</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Simple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 xmlns:a16="http://schemas.microsoft.com/office/drawing/2014/main" id="{9201269D-90F2-497A-83F5-2184098292BC}"/>
              </a:ext>
            </a:extLst>
          </p:cNvPr>
          <p:cNvPicPr>
            <a:picLocks noChangeAspect="1"/>
          </p:cNvPicPr>
          <p:nvPr/>
        </p:nvPicPr>
        <p:blipFill>
          <a:blip r:embed="rId3"/>
          <a:stretch>
            <a:fillRect/>
          </a:stretch>
        </p:blipFill>
        <p:spPr>
          <a:xfrm>
            <a:off x="3564984" y="5127380"/>
            <a:ext cx="9126032" cy="2937114"/>
          </a:xfrm>
          <a:prstGeom prst="rect">
            <a:avLst/>
          </a:prstGeom>
        </p:spPr>
      </p:pic>
    </p:spTree>
    <p:extLst>
      <p:ext uri="{BB962C8B-B14F-4D97-AF65-F5344CB8AC3E}">
        <p14:creationId xmlns:p14="http://schemas.microsoft.com/office/powerpoint/2010/main" val="2222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008185" y="1808291"/>
            <a:ext cx="14442830"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half duplex mode transmission can be done both ways.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Two connected  devices can send and receive data at the different time.</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half duplex is a walkie- talkie</a:t>
            </a:r>
            <a:r>
              <a:rPr lang="en-US" sz="3000" dirty="0">
                <a:solidFill>
                  <a:srgbClr val="000000"/>
                </a:solidFill>
                <a:latin typeface="Cambria" panose="02040503050406030204" pitchFamily="18" charset="0"/>
                <a:ea typeface="Cambria" panose="02040503050406030204" pitchFamily="18" charset="0"/>
              </a:rPr>
              <a:t> in which message is sent one at a time but messages are sent in both the directions.</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Half-Duplex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 xmlns:a16="http://schemas.microsoft.com/office/drawing/2014/main" id="{49852B12-FAF9-4419-A47C-CBDBAA95FD2D}"/>
              </a:ext>
            </a:extLst>
          </p:cNvPr>
          <p:cNvPicPr>
            <a:picLocks noChangeAspect="1"/>
          </p:cNvPicPr>
          <p:nvPr/>
        </p:nvPicPr>
        <p:blipFill>
          <a:blip r:embed="rId3"/>
          <a:stretch>
            <a:fillRect/>
          </a:stretch>
        </p:blipFill>
        <p:spPr>
          <a:xfrm>
            <a:off x="3563105" y="4572000"/>
            <a:ext cx="9129789" cy="3012831"/>
          </a:xfrm>
          <a:prstGeom prst="rect">
            <a:avLst/>
          </a:prstGeom>
        </p:spPr>
      </p:pic>
    </p:spTree>
    <p:extLst>
      <p:ext uri="{BB962C8B-B14F-4D97-AF65-F5344CB8AC3E}">
        <p14:creationId xmlns:p14="http://schemas.microsoft.com/office/powerpoint/2010/main" val="273318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902091" y="1808291"/>
            <a:ext cx="13373078" cy="3304684"/>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this mode, We can send data in both the directions at the same time.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No delays in communication as both can send and receive data simultaneously.</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Full Duplex is a Telephone Network </a:t>
            </a:r>
            <a:r>
              <a:rPr lang="en-US" sz="3000" dirty="0">
                <a:solidFill>
                  <a:srgbClr val="000000"/>
                </a:solidFill>
                <a:latin typeface="Cambria" panose="02040503050406030204" pitchFamily="18" charset="0"/>
                <a:ea typeface="Cambria" panose="02040503050406030204" pitchFamily="18" charset="0"/>
              </a:rPr>
              <a:t>i.e., communication between two persons by a telephone line, using which both can talk and listen at the same time.</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Full-Duplex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 xmlns:a16="http://schemas.microsoft.com/office/drawing/2014/main" id="{56FDE17C-C944-4957-AD0C-539190B26A76}"/>
              </a:ext>
            </a:extLst>
          </p:cNvPr>
          <p:cNvPicPr>
            <a:picLocks noChangeAspect="1"/>
          </p:cNvPicPr>
          <p:nvPr/>
        </p:nvPicPr>
        <p:blipFill>
          <a:blip r:embed="rId3"/>
          <a:stretch>
            <a:fillRect/>
          </a:stretch>
        </p:blipFill>
        <p:spPr>
          <a:xfrm>
            <a:off x="3765895" y="4856806"/>
            <a:ext cx="8770545" cy="2879441"/>
          </a:xfrm>
          <a:prstGeom prst="rect">
            <a:avLst/>
          </a:prstGeom>
        </p:spPr>
      </p:pic>
    </p:spTree>
    <p:extLst>
      <p:ext uri="{BB962C8B-B14F-4D97-AF65-F5344CB8AC3E}">
        <p14:creationId xmlns:p14="http://schemas.microsoft.com/office/powerpoint/2010/main" val="2220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7028A-F0D7-4D73-8595-613CB1F595B0}"/>
              </a:ext>
            </a:extLst>
          </p:cNvPr>
          <p:cNvSpPr>
            <a:spLocks noGrp="1"/>
          </p:cNvSpPr>
          <p:nvPr>
            <p:ph type="title"/>
          </p:nvPr>
        </p:nvSpPr>
        <p:spPr/>
        <p:txBody>
          <a:bodyPr/>
          <a:lstStyle/>
          <a:p>
            <a:r>
              <a:rPr lang="en-US" dirty="0"/>
              <a:t>Internet</a:t>
            </a:r>
            <a:endParaRPr lang="en-IN" dirty="0"/>
          </a:p>
        </p:txBody>
      </p:sp>
    </p:spTree>
    <p:extLst>
      <p:ext uri="{BB962C8B-B14F-4D97-AF65-F5344CB8AC3E}">
        <p14:creationId xmlns:p14="http://schemas.microsoft.com/office/powerpoint/2010/main" val="2594898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global system of interconnected computer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standard Internet Protocol(IP) suite to link several devices.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international network of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They are linked by optical, wireless and electronic networking technologies.</a:t>
            </a:r>
            <a:endParaRPr lang="en-US" dirty="0">
              <a:latin typeface="Cambria" panose="02040503050406030204" pitchFamily="18" charset="0"/>
              <a:ea typeface="Cambria" panose="02040503050406030204" pitchFamily="18" charset="0"/>
            </a:endParaRP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Internet consists of business, public, educational and government networks.</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It carries an extensive range of information resources. It utilize: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IP Addressing Scheme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Transmission Control Protocol (TCP)</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Peer2Peer (P2P) Networks for file sharing</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38331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intranet is a private network that is contained within an enterprise.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consists of interlinked LAN and use WAN for network connectivity.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purpose of an intranet is to share company information among employees.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Intranet is usually created and maintained by a private organization.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content of Intranet are intended for the members of organization.</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6341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CAEF0CCB-E2ED-4FEE-A311-38845F630E54}"/>
              </a:ext>
            </a:extLst>
          </p:cNvPr>
          <p:cNvGraphicFramePr/>
          <p:nvPr>
            <p:extLst>
              <p:ext uri="{D42A27DB-BD31-4B8C-83A1-F6EECF244321}">
                <p14:modId xmlns:p14="http://schemas.microsoft.com/office/powerpoint/2010/main" val="3059166411"/>
              </p:ext>
            </p:extLst>
          </p:nvPr>
        </p:nvGraphicFramePr>
        <p:xfrm>
          <a:off x="5580186" y="464340"/>
          <a:ext cx="10609385" cy="856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 xmlns:a16="http://schemas.microsoft.com/office/drawing/2014/main" id="{0CBB68AA-41F4-499B-8BF1-2279F259BA13}"/>
              </a:ext>
            </a:extLst>
          </p:cNvPr>
          <p:cNvSpPr>
            <a:spLocks noGrp="1"/>
          </p:cNvSpPr>
          <p:nvPr>
            <p:ph type="title"/>
          </p:nvPr>
        </p:nvSpPr>
        <p:spPr>
          <a:xfrm>
            <a:off x="646334" y="464340"/>
            <a:ext cx="4933852" cy="687244"/>
          </a:xfrm>
        </p:spPr>
        <p:txBody>
          <a:bodyPr>
            <a:normAutofit/>
          </a:bodyPr>
          <a:lstStyle/>
          <a:p>
            <a:r>
              <a:rPr lang="en-US" sz="4000" dirty="0">
                <a:latin typeface="Cambria" panose="02040503050406030204" pitchFamily="18" charset="0"/>
                <a:ea typeface="Cambria" panose="02040503050406030204" pitchFamily="18" charset="0"/>
              </a:rPr>
              <a:t>Computer Devices</a:t>
            </a:r>
            <a:endParaRPr lang="en-IN" sz="4000" dirty="0">
              <a:latin typeface="Cambria" panose="02040503050406030204" pitchFamily="18" charset="0"/>
              <a:ea typeface="Cambria" panose="02040503050406030204" pitchFamily="18" charset="0"/>
            </a:endParaRPr>
          </a:p>
        </p:txBody>
      </p:sp>
      <p:pic>
        <p:nvPicPr>
          <p:cNvPr id="5126" name="Picture 6" descr="Clip art Teacher education Portable Network Graphics Teacher education -  teacher presentation png download - 600*600 - Free Transparent Teacher png  Download. - Clip Art Library">
            <a:extLst>
              <a:ext uri="{FF2B5EF4-FFF2-40B4-BE49-F238E27FC236}">
                <a16:creationId xmlns="" xmlns:a16="http://schemas.microsoft.com/office/drawing/2014/main" id="{0B75C870-F7AD-488E-B3AA-E0C9ABEC64F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39" t="11799" r="5693"/>
          <a:stretch/>
        </p:blipFill>
        <p:spPr bwMode="auto">
          <a:xfrm>
            <a:off x="458022" y="2369088"/>
            <a:ext cx="5615276" cy="665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0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internet protocols to link intranet over the public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extranet can be viewed as part of a company's intranet that is extended to users outside the company like suppliers, vendors, partners, customers, or other business associates.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placing purchase order to registered vendors, billing &amp; invoices, payments related activities, joint venture related activities, product brochures for partners, discounted price lists for partners etc.</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Extranet can be used to:</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Exchange large volume of data</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Collaborate with partners &amp; Peers</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Share Product Catalogs</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4040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 Intranet and 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1026" name="Picture 2" descr="We have a solution for all your custom intranet/ extranets development  needs. ... increase productivity,… | Solutions, Knowledge management,  Internal communications">
            <a:extLst>
              <a:ext uri="{FF2B5EF4-FFF2-40B4-BE49-F238E27FC236}">
                <a16:creationId xmlns="" xmlns:a16="http://schemas.microsoft.com/office/drawing/2014/main" id="{96C1F995-2225-448A-A4DC-C944ACF77C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03788" y="1632445"/>
            <a:ext cx="7248423" cy="652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341814" y="1494775"/>
            <a:ext cx="13572371" cy="6528178"/>
          </a:xfrm>
        </p:spPr>
        <p:txBody>
          <a:bodyPr>
            <a:normAutofit/>
          </a:bodyPr>
          <a:lstStyle/>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Email</a:t>
            </a:r>
            <a:r>
              <a:rPr lang="en-US" sz="3000" dirty="0">
                <a:solidFill>
                  <a:srgbClr val="000000"/>
                </a:solidFill>
                <a:latin typeface="Cambria" panose="02040503050406030204" pitchFamily="18" charset="0"/>
                <a:ea typeface="Cambria" panose="02040503050406030204" pitchFamily="18" charset="0"/>
              </a:rPr>
              <a:t> is a way </a:t>
            </a:r>
            <a:r>
              <a:rPr lang="en-US" sz="3000" b="1" dirty="0">
                <a:solidFill>
                  <a:srgbClr val="000000"/>
                </a:solidFill>
                <a:latin typeface="Cambria" panose="02040503050406030204" pitchFamily="18" charset="0"/>
                <a:ea typeface="Cambria" panose="02040503050406030204" pitchFamily="18" charset="0"/>
              </a:rPr>
              <a:t>to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send and receive messages </a:t>
            </a:r>
            <a:r>
              <a:rPr lang="en-US" sz="3000" dirty="0">
                <a:solidFill>
                  <a:srgbClr val="000000"/>
                </a:solidFill>
                <a:latin typeface="Cambria" panose="02040503050406030204" pitchFamily="18" charset="0"/>
                <a:ea typeface="Cambria" panose="02040503050406030204" pitchFamily="18" charset="0"/>
              </a:rPr>
              <a:t>across the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Each user of email is assigned a unique name for his email account.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is generally written as username@domainname.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king.kochhar@abc.com is an e-mail address.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username and the domain name are separated by @ (at) symbol.</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addresses are not case sensitive.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Spaces are not allowed in e-mail address.</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0805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Advantages of 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7" name="object 4">
            <a:extLst>
              <a:ext uri="{FF2B5EF4-FFF2-40B4-BE49-F238E27FC236}">
                <a16:creationId xmlns="" xmlns:a16="http://schemas.microsoft.com/office/drawing/2014/main" id="{E1AB7EC9-7BD3-41FD-A134-8C1688FECF24}"/>
              </a:ext>
            </a:extLst>
          </p:cNvPr>
          <p:cNvGrpSpPr/>
          <p:nvPr/>
        </p:nvGrpSpPr>
        <p:grpSpPr>
          <a:xfrm>
            <a:off x="1523987" y="1750944"/>
            <a:ext cx="4797807" cy="6677948"/>
            <a:chOff x="6494573" y="972022"/>
            <a:chExt cx="5595620" cy="8346440"/>
          </a:xfrm>
        </p:grpSpPr>
        <p:sp>
          <p:nvSpPr>
            <p:cNvPr id="8" name="object 5">
              <a:extLst>
                <a:ext uri="{FF2B5EF4-FFF2-40B4-BE49-F238E27FC236}">
                  <a16:creationId xmlns="" xmlns:a16="http://schemas.microsoft.com/office/drawing/2014/main" id="{B1BEC233-8EB0-469A-8238-E38B48EF0212}"/>
                </a:ext>
              </a:extLst>
            </p:cNvPr>
            <p:cNvSpPr/>
            <p:nvPr/>
          </p:nvSpPr>
          <p:spPr>
            <a:xfrm>
              <a:off x="6494564" y="972031"/>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12538A"/>
            </a:solidFill>
          </p:spPr>
          <p:txBody>
            <a:bodyPr wrap="square" lIns="0" tIns="0" rIns="0" bIns="0" rtlCol="0"/>
            <a:lstStyle/>
            <a:p>
              <a:endParaRPr dirty="0"/>
            </a:p>
          </p:txBody>
        </p:sp>
        <p:sp>
          <p:nvSpPr>
            <p:cNvPr id="9" name="object 6">
              <a:extLst>
                <a:ext uri="{FF2B5EF4-FFF2-40B4-BE49-F238E27FC236}">
                  <a16:creationId xmlns="" xmlns:a16="http://schemas.microsoft.com/office/drawing/2014/main" id="{3CDEA457-A260-40E8-BAD6-574E1BBDC180}"/>
                </a:ext>
              </a:extLst>
            </p:cNvPr>
            <p:cNvSpPr/>
            <p:nvPr/>
          </p:nvSpPr>
          <p:spPr>
            <a:xfrm>
              <a:off x="6494564" y="2645269"/>
              <a:ext cx="5595620" cy="1647825"/>
            </a:xfrm>
            <a:custGeom>
              <a:avLst/>
              <a:gdLst/>
              <a:ahLst/>
              <a:cxnLst/>
              <a:rect l="l" t="t" r="r" b="b"/>
              <a:pathLst>
                <a:path w="5595620" h="1647825">
                  <a:moveTo>
                    <a:pt x="5595391" y="823290"/>
                  </a:moveTo>
                  <a:lnTo>
                    <a:pt x="4781550" y="9461"/>
                  </a:lnTo>
                  <a:lnTo>
                    <a:pt x="4781550" y="0"/>
                  </a:lnTo>
                  <a:lnTo>
                    <a:pt x="0" y="0"/>
                  </a:lnTo>
                  <a:lnTo>
                    <a:pt x="0" y="1647825"/>
                  </a:lnTo>
                  <a:lnTo>
                    <a:pt x="4781550" y="1647825"/>
                  </a:lnTo>
                  <a:lnTo>
                    <a:pt x="4781550" y="1637144"/>
                  </a:lnTo>
                  <a:lnTo>
                    <a:pt x="5595391" y="823290"/>
                  </a:lnTo>
                  <a:close/>
                </a:path>
              </a:pathLst>
            </a:custGeom>
            <a:solidFill>
              <a:srgbClr val="3DD9D8"/>
            </a:solidFill>
          </p:spPr>
          <p:txBody>
            <a:bodyPr wrap="square" lIns="0" tIns="0" rIns="0" bIns="0" rtlCol="0"/>
            <a:lstStyle/>
            <a:p>
              <a:endParaRPr/>
            </a:p>
          </p:txBody>
        </p:sp>
        <p:sp>
          <p:nvSpPr>
            <p:cNvPr id="10" name="object 7">
              <a:extLst>
                <a:ext uri="{FF2B5EF4-FFF2-40B4-BE49-F238E27FC236}">
                  <a16:creationId xmlns="" xmlns:a16="http://schemas.microsoft.com/office/drawing/2014/main" id="{482772ED-4DA0-41DB-881E-FF45DD573C87}"/>
                </a:ext>
              </a:extLst>
            </p:cNvPr>
            <p:cNvSpPr/>
            <p:nvPr/>
          </p:nvSpPr>
          <p:spPr>
            <a:xfrm>
              <a:off x="6494564" y="4318507"/>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37C8EF"/>
            </a:solidFill>
          </p:spPr>
          <p:txBody>
            <a:bodyPr wrap="square" lIns="0" tIns="0" rIns="0" bIns="0" rtlCol="0"/>
            <a:lstStyle/>
            <a:p>
              <a:endParaRPr/>
            </a:p>
          </p:txBody>
        </p:sp>
        <p:sp>
          <p:nvSpPr>
            <p:cNvPr id="11" name="object 8">
              <a:extLst>
                <a:ext uri="{FF2B5EF4-FFF2-40B4-BE49-F238E27FC236}">
                  <a16:creationId xmlns="" xmlns:a16="http://schemas.microsoft.com/office/drawing/2014/main" id="{297F5052-5811-43B1-AE53-570918AE6987}"/>
                </a:ext>
              </a:extLst>
            </p:cNvPr>
            <p:cNvSpPr/>
            <p:nvPr/>
          </p:nvSpPr>
          <p:spPr>
            <a:xfrm>
              <a:off x="6494564" y="5991758"/>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2B91D5"/>
            </a:solidFill>
          </p:spPr>
          <p:txBody>
            <a:bodyPr wrap="square" lIns="0" tIns="0" rIns="0" bIns="0" rtlCol="0"/>
            <a:lstStyle/>
            <a:p>
              <a:endParaRPr/>
            </a:p>
          </p:txBody>
        </p:sp>
        <p:sp>
          <p:nvSpPr>
            <p:cNvPr id="12" name="object 9">
              <a:extLst>
                <a:ext uri="{FF2B5EF4-FFF2-40B4-BE49-F238E27FC236}">
                  <a16:creationId xmlns="" xmlns:a16="http://schemas.microsoft.com/office/drawing/2014/main" id="{1A3937E3-F4BB-40AF-A51C-0F1DBE57AF76}"/>
                </a:ext>
              </a:extLst>
            </p:cNvPr>
            <p:cNvSpPr/>
            <p:nvPr/>
          </p:nvSpPr>
          <p:spPr>
            <a:xfrm>
              <a:off x="6494564" y="7670075"/>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12538A"/>
            </a:solidFill>
          </p:spPr>
          <p:txBody>
            <a:bodyPr wrap="square" lIns="0" tIns="0" rIns="0" bIns="0" rtlCol="0"/>
            <a:lstStyle/>
            <a:p>
              <a:endParaRPr/>
            </a:p>
          </p:txBody>
        </p:sp>
        <p:sp>
          <p:nvSpPr>
            <p:cNvPr id="13" name="object 10">
              <a:extLst>
                <a:ext uri="{FF2B5EF4-FFF2-40B4-BE49-F238E27FC236}">
                  <a16:creationId xmlns="" xmlns:a16="http://schemas.microsoft.com/office/drawing/2014/main" id="{FCFD0B68-6BD5-4E80-88B5-E330D407AEE7}"/>
                </a:ext>
              </a:extLst>
            </p:cNvPr>
            <p:cNvSpPr/>
            <p:nvPr/>
          </p:nvSpPr>
          <p:spPr>
            <a:xfrm>
              <a:off x="6920331" y="1024851"/>
              <a:ext cx="781050" cy="8241665"/>
            </a:xfrm>
            <a:custGeom>
              <a:avLst/>
              <a:gdLst/>
              <a:ahLst/>
              <a:cxnLst/>
              <a:rect l="l" t="t" r="r" b="b"/>
              <a:pathLst>
                <a:path w="781050" h="8241665">
                  <a:moveTo>
                    <a:pt x="781050" y="6801117"/>
                  </a:moveTo>
                  <a:lnTo>
                    <a:pt x="743140" y="6780644"/>
                  </a:lnTo>
                  <a:lnTo>
                    <a:pt x="691375" y="6756933"/>
                  </a:lnTo>
                  <a:lnTo>
                    <a:pt x="638009" y="6737096"/>
                  </a:lnTo>
                  <a:lnTo>
                    <a:pt x="583323" y="6721234"/>
                  </a:lnTo>
                  <a:lnTo>
                    <a:pt x="527608" y="6709435"/>
                  </a:lnTo>
                  <a:lnTo>
                    <a:pt x="471195" y="6701777"/>
                  </a:lnTo>
                  <a:lnTo>
                    <a:pt x="414362" y="6698285"/>
                  </a:lnTo>
                  <a:lnTo>
                    <a:pt x="395363" y="6698056"/>
                  </a:lnTo>
                  <a:lnTo>
                    <a:pt x="376389" y="6698285"/>
                  </a:lnTo>
                  <a:lnTo>
                    <a:pt x="319570" y="6701777"/>
                  </a:lnTo>
                  <a:lnTo>
                    <a:pt x="263156" y="6709435"/>
                  </a:lnTo>
                  <a:lnTo>
                    <a:pt x="207441" y="6721234"/>
                  </a:lnTo>
                  <a:lnTo>
                    <a:pt x="152755" y="6737096"/>
                  </a:lnTo>
                  <a:lnTo>
                    <a:pt x="99390" y="6756933"/>
                  </a:lnTo>
                  <a:lnTo>
                    <a:pt x="47625" y="6780644"/>
                  </a:lnTo>
                  <a:lnTo>
                    <a:pt x="0" y="6806781"/>
                  </a:lnTo>
                  <a:lnTo>
                    <a:pt x="0" y="8136255"/>
                  </a:lnTo>
                  <a:lnTo>
                    <a:pt x="47625" y="8162404"/>
                  </a:lnTo>
                  <a:lnTo>
                    <a:pt x="99390" y="8186102"/>
                  </a:lnTo>
                  <a:lnTo>
                    <a:pt x="152755" y="8205940"/>
                  </a:lnTo>
                  <a:lnTo>
                    <a:pt x="207441" y="8221802"/>
                  </a:lnTo>
                  <a:lnTo>
                    <a:pt x="263156" y="8233600"/>
                  </a:lnTo>
                  <a:lnTo>
                    <a:pt x="318173" y="8241106"/>
                  </a:lnTo>
                  <a:lnTo>
                    <a:pt x="472592" y="8241106"/>
                  </a:lnTo>
                  <a:lnTo>
                    <a:pt x="527608" y="8233600"/>
                  </a:lnTo>
                  <a:lnTo>
                    <a:pt x="583323" y="8221802"/>
                  </a:lnTo>
                  <a:lnTo>
                    <a:pt x="638009" y="8205940"/>
                  </a:lnTo>
                  <a:lnTo>
                    <a:pt x="691375" y="8186102"/>
                  </a:lnTo>
                  <a:lnTo>
                    <a:pt x="743140" y="8162404"/>
                  </a:lnTo>
                  <a:lnTo>
                    <a:pt x="781050" y="8141919"/>
                  </a:lnTo>
                  <a:lnTo>
                    <a:pt x="781050" y="6801117"/>
                  </a:lnTo>
                  <a:close/>
                </a:path>
                <a:path w="781050" h="8241665">
                  <a:moveTo>
                    <a:pt x="781050" y="5122786"/>
                  </a:moveTo>
                  <a:lnTo>
                    <a:pt x="743140" y="5102314"/>
                  </a:lnTo>
                  <a:lnTo>
                    <a:pt x="691375" y="5078603"/>
                  </a:lnTo>
                  <a:lnTo>
                    <a:pt x="638009" y="5058765"/>
                  </a:lnTo>
                  <a:lnTo>
                    <a:pt x="583323" y="5042903"/>
                  </a:lnTo>
                  <a:lnTo>
                    <a:pt x="527608" y="5031117"/>
                  </a:lnTo>
                  <a:lnTo>
                    <a:pt x="471195" y="5023447"/>
                  </a:lnTo>
                  <a:lnTo>
                    <a:pt x="414362" y="5019954"/>
                  </a:lnTo>
                  <a:lnTo>
                    <a:pt x="395338" y="5019726"/>
                  </a:lnTo>
                  <a:lnTo>
                    <a:pt x="376389" y="5019954"/>
                  </a:lnTo>
                  <a:lnTo>
                    <a:pt x="319570" y="5023447"/>
                  </a:lnTo>
                  <a:lnTo>
                    <a:pt x="263156" y="5031117"/>
                  </a:lnTo>
                  <a:lnTo>
                    <a:pt x="207441" y="5042903"/>
                  </a:lnTo>
                  <a:lnTo>
                    <a:pt x="152755" y="5058765"/>
                  </a:lnTo>
                  <a:lnTo>
                    <a:pt x="99390" y="5078603"/>
                  </a:lnTo>
                  <a:lnTo>
                    <a:pt x="47625" y="5102314"/>
                  </a:lnTo>
                  <a:lnTo>
                    <a:pt x="0" y="5128450"/>
                  </a:lnTo>
                  <a:lnTo>
                    <a:pt x="0" y="6457924"/>
                  </a:lnTo>
                  <a:lnTo>
                    <a:pt x="47625" y="6484074"/>
                  </a:lnTo>
                  <a:lnTo>
                    <a:pt x="99390" y="6507785"/>
                  </a:lnTo>
                  <a:lnTo>
                    <a:pt x="152755" y="6527609"/>
                  </a:lnTo>
                  <a:lnTo>
                    <a:pt x="207441" y="6543472"/>
                  </a:lnTo>
                  <a:lnTo>
                    <a:pt x="263156" y="6555270"/>
                  </a:lnTo>
                  <a:lnTo>
                    <a:pt x="318173" y="6562776"/>
                  </a:lnTo>
                  <a:lnTo>
                    <a:pt x="472579" y="6562776"/>
                  </a:lnTo>
                  <a:lnTo>
                    <a:pt x="527608" y="6555270"/>
                  </a:lnTo>
                  <a:lnTo>
                    <a:pt x="583323" y="6543472"/>
                  </a:lnTo>
                  <a:lnTo>
                    <a:pt x="638009" y="6527609"/>
                  </a:lnTo>
                  <a:lnTo>
                    <a:pt x="691375" y="6507785"/>
                  </a:lnTo>
                  <a:lnTo>
                    <a:pt x="743140" y="6484074"/>
                  </a:lnTo>
                  <a:lnTo>
                    <a:pt x="781050" y="6463589"/>
                  </a:lnTo>
                  <a:lnTo>
                    <a:pt x="781050" y="5122786"/>
                  </a:lnTo>
                  <a:close/>
                </a:path>
                <a:path w="781050" h="8241665">
                  <a:moveTo>
                    <a:pt x="781050" y="3449548"/>
                  </a:moveTo>
                  <a:lnTo>
                    <a:pt x="743140" y="3429063"/>
                  </a:lnTo>
                  <a:lnTo>
                    <a:pt x="691375" y="3405365"/>
                  </a:lnTo>
                  <a:lnTo>
                    <a:pt x="638009" y="3385528"/>
                  </a:lnTo>
                  <a:lnTo>
                    <a:pt x="583323" y="3369665"/>
                  </a:lnTo>
                  <a:lnTo>
                    <a:pt x="527608" y="3357867"/>
                  </a:lnTo>
                  <a:lnTo>
                    <a:pt x="471195" y="3350209"/>
                  </a:lnTo>
                  <a:lnTo>
                    <a:pt x="414362" y="3346716"/>
                  </a:lnTo>
                  <a:lnTo>
                    <a:pt x="395363" y="3346488"/>
                  </a:lnTo>
                  <a:lnTo>
                    <a:pt x="376389" y="3346716"/>
                  </a:lnTo>
                  <a:lnTo>
                    <a:pt x="319570" y="3350209"/>
                  </a:lnTo>
                  <a:lnTo>
                    <a:pt x="263156" y="3357867"/>
                  </a:lnTo>
                  <a:lnTo>
                    <a:pt x="207441" y="3369665"/>
                  </a:lnTo>
                  <a:lnTo>
                    <a:pt x="152755" y="3385528"/>
                  </a:lnTo>
                  <a:lnTo>
                    <a:pt x="99390" y="3405365"/>
                  </a:lnTo>
                  <a:lnTo>
                    <a:pt x="47625" y="3429063"/>
                  </a:lnTo>
                  <a:lnTo>
                    <a:pt x="0" y="3455212"/>
                  </a:lnTo>
                  <a:lnTo>
                    <a:pt x="0" y="4784687"/>
                  </a:lnTo>
                  <a:lnTo>
                    <a:pt x="47625" y="4810823"/>
                  </a:lnTo>
                  <a:lnTo>
                    <a:pt x="99390" y="4834534"/>
                  </a:lnTo>
                  <a:lnTo>
                    <a:pt x="152755" y="4854372"/>
                  </a:lnTo>
                  <a:lnTo>
                    <a:pt x="207441" y="4870234"/>
                  </a:lnTo>
                  <a:lnTo>
                    <a:pt x="263156" y="4882032"/>
                  </a:lnTo>
                  <a:lnTo>
                    <a:pt x="318173" y="4889538"/>
                  </a:lnTo>
                  <a:lnTo>
                    <a:pt x="472592" y="4889538"/>
                  </a:lnTo>
                  <a:lnTo>
                    <a:pt x="527608" y="4882032"/>
                  </a:lnTo>
                  <a:lnTo>
                    <a:pt x="583323" y="4870234"/>
                  </a:lnTo>
                  <a:lnTo>
                    <a:pt x="638009" y="4854372"/>
                  </a:lnTo>
                  <a:lnTo>
                    <a:pt x="691375" y="4834534"/>
                  </a:lnTo>
                  <a:lnTo>
                    <a:pt x="743140" y="4810823"/>
                  </a:lnTo>
                  <a:lnTo>
                    <a:pt x="781050" y="4790351"/>
                  </a:lnTo>
                  <a:lnTo>
                    <a:pt x="781050" y="3449548"/>
                  </a:lnTo>
                  <a:close/>
                </a:path>
                <a:path w="781050" h="8241665">
                  <a:moveTo>
                    <a:pt x="781050" y="1767674"/>
                  </a:moveTo>
                  <a:lnTo>
                    <a:pt x="743140" y="1747189"/>
                  </a:lnTo>
                  <a:lnTo>
                    <a:pt x="691375" y="1723491"/>
                  </a:lnTo>
                  <a:lnTo>
                    <a:pt x="638009" y="1703654"/>
                  </a:lnTo>
                  <a:lnTo>
                    <a:pt x="583323" y="1687791"/>
                  </a:lnTo>
                  <a:lnTo>
                    <a:pt x="527608" y="1675993"/>
                  </a:lnTo>
                  <a:lnTo>
                    <a:pt x="471195" y="1668335"/>
                  </a:lnTo>
                  <a:lnTo>
                    <a:pt x="414362" y="1664843"/>
                  </a:lnTo>
                  <a:lnTo>
                    <a:pt x="395351" y="1664614"/>
                  </a:lnTo>
                  <a:lnTo>
                    <a:pt x="376389" y="1664843"/>
                  </a:lnTo>
                  <a:lnTo>
                    <a:pt x="319570" y="1668335"/>
                  </a:lnTo>
                  <a:lnTo>
                    <a:pt x="263156" y="1675993"/>
                  </a:lnTo>
                  <a:lnTo>
                    <a:pt x="207441" y="1687791"/>
                  </a:lnTo>
                  <a:lnTo>
                    <a:pt x="152755" y="1703654"/>
                  </a:lnTo>
                  <a:lnTo>
                    <a:pt x="99390" y="1723491"/>
                  </a:lnTo>
                  <a:lnTo>
                    <a:pt x="47625" y="1747189"/>
                  </a:lnTo>
                  <a:lnTo>
                    <a:pt x="0" y="1773339"/>
                  </a:lnTo>
                  <a:lnTo>
                    <a:pt x="0" y="3102813"/>
                  </a:lnTo>
                  <a:lnTo>
                    <a:pt x="47625" y="3128949"/>
                  </a:lnTo>
                  <a:lnTo>
                    <a:pt x="99390" y="3152660"/>
                  </a:lnTo>
                  <a:lnTo>
                    <a:pt x="152755" y="3172498"/>
                  </a:lnTo>
                  <a:lnTo>
                    <a:pt x="207441" y="3188360"/>
                  </a:lnTo>
                  <a:lnTo>
                    <a:pt x="263156" y="3200146"/>
                  </a:lnTo>
                  <a:lnTo>
                    <a:pt x="318173" y="3207664"/>
                  </a:lnTo>
                  <a:lnTo>
                    <a:pt x="472592" y="3207664"/>
                  </a:lnTo>
                  <a:lnTo>
                    <a:pt x="527608" y="3200146"/>
                  </a:lnTo>
                  <a:lnTo>
                    <a:pt x="583323" y="3188360"/>
                  </a:lnTo>
                  <a:lnTo>
                    <a:pt x="638009" y="3172498"/>
                  </a:lnTo>
                  <a:lnTo>
                    <a:pt x="691375" y="3152660"/>
                  </a:lnTo>
                  <a:lnTo>
                    <a:pt x="743140" y="3128949"/>
                  </a:lnTo>
                  <a:lnTo>
                    <a:pt x="781050" y="3108477"/>
                  </a:lnTo>
                  <a:lnTo>
                    <a:pt x="781050" y="1767674"/>
                  </a:lnTo>
                  <a:close/>
                </a:path>
                <a:path w="781050" h="8241665">
                  <a:moveTo>
                    <a:pt x="781050" y="103060"/>
                  </a:moveTo>
                  <a:lnTo>
                    <a:pt x="743140" y="82588"/>
                  </a:lnTo>
                  <a:lnTo>
                    <a:pt x="691375" y="58877"/>
                  </a:lnTo>
                  <a:lnTo>
                    <a:pt x="638009" y="39039"/>
                  </a:lnTo>
                  <a:lnTo>
                    <a:pt x="583323" y="23177"/>
                  </a:lnTo>
                  <a:lnTo>
                    <a:pt x="527608" y="11391"/>
                  </a:lnTo>
                  <a:lnTo>
                    <a:pt x="471195" y="3721"/>
                  </a:lnTo>
                  <a:lnTo>
                    <a:pt x="414362" y="241"/>
                  </a:lnTo>
                  <a:lnTo>
                    <a:pt x="395325" y="0"/>
                  </a:lnTo>
                  <a:lnTo>
                    <a:pt x="376389" y="241"/>
                  </a:lnTo>
                  <a:lnTo>
                    <a:pt x="319570" y="3721"/>
                  </a:lnTo>
                  <a:lnTo>
                    <a:pt x="263156" y="11391"/>
                  </a:lnTo>
                  <a:lnTo>
                    <a:pt x="207441" y="23177"/>
                  </a:lnTo>
                  <a:lnTo>
                    <a:pt x="152755" y="39039"/>
                  </a:lnTo>
                  <a:lnTo>
                    <a:pt x="99390" y="58877"/>
                  </a:lnTo>
                  <a:lnTo>
                    <a:pt x="47625" y="82588"/>
                  </a:lnTo>
                  <a:lnTo>
                    <a:pt x="0" y="108724"/>
                  </a:lnTo>
                  <a:lnTo>
                    <a:pt x="0" y="1438198"/>
                  </a:lnTo>
                  <a:lnTo>
                    <a:pt x="47625" y="1464348"/>
                  </a:lnTo>
                  <a:lnTo>
                    <a:pt x="99390" y="1488059"/>
                  </a:lnTo>
                  <a:lnTo>
                    <a:pt x="152755" y="1507896"/>
                  </a:lnTo>
                  <a:lnTo>
                    <a:pt x="207441" y="1523758"/>
                  </a:lnTo>
                  <a:lnTo>
                    <a:pt x="263156" y="1535544"/>
                  </a:lnTo>
                  <a:lnTo>
                    <a:pt x="318173" y="1543050"/>
                  </a:lnTo>
                  <a:lnTo>
                    <a:pt x="472579" y="1543050"/>
                  </a:lnTo>
                  <a:lnTo>
                    <a:pt x="527608" y="1535544"/>
                  </a:lnTo>
                  <a:lnTo>
                    <a:pt x="583323" y="1523758"/>
                  </a:lnTo>
                  <a:lnTo>
                    <a:pt x="638009" y="1507896"/>
                  </a:lnTo>
                  <a:lnTo>
                    <a:pt x="691375" y="1488059"/>
                  </a:lnTo>
                  <a:lnTo>
                    <a:pt x="743140" y="1464348"/>
                  </a:lnTo>
                  <a:lnTo>
                    <a:pt x="781050" y="1443875"/>
                  </a:lnTo>
                  <a:lnTo>
                    <a:pt x="781050" y="103060"/>
                  </a:lnTo>
                  <a:close/>
                </a:path>
              </a:pathLst>
            </a:custGeom>
            <a:solidFill>
              <a:srgbClr val="FFFFFF"/>
            </a:solidFill>
          </p:spPr>
          <p:txBody>
            <a:bodyPr wrap="square" lIns="0" tIns="0" rIns="0" bIns="0" rtlCol="0"/>
            <a:lstStyle/>
            <a:p>
              <a:pPr>
                <a:lnSpc>
                  <a:spcPct val="200000"/>
                </a:lnSpc>
              </a:pPr>
              <a:r>
                <a:rPr lang="en-US" sz="3200" dirty="0">
                  <a:latin typeface="Cambria" panose="02040503050406030204" pitchFamily="18" charset="0"/>
                  <a:ea typeface="Cambria" panose="02040503050406030204" pitchFamily="18" charset="0"/>
                </a:rPr>
                <a:t> </a:t>
              </a:r>
              <a:r>
                <a:rPr lang="en-US" sz="3200" dirty="0">
                  <a:solidFill>
                    <a:schemeClr val="tx2">
                      <a:lumMod val="50000"/>
                    </a:schemeClr>
                  </a:solidFill>
                  <a:latin typeface="Cambria" panose="02040503050406030204" pitchFamily="18" charset="0"/>
                  <a:ea typeface="Cambria" panose="02040503050406030204" pitchFamily="18" charset="0"/>
                </a:rPr>
                <a:t>01</a:t>
              </a:r>
              <a:endParaRPr sz="3200" dirty="0">
                <a:solidFill>
                  <a:schemeClr val="tx2">
                    <a:lumMod val="50000"/>
                  </a:schemeClr>
                </a:solidFill>
                <a:latin typeface="Cambria" panose="02040503050406030204" pitchFamily="18" charset="0"/>
                <a:ea typeface="Cambria" panose="02040503050406030204" pitchFamily="18" charset="0"/>
              </a:endParaRPr>
            </a:p>
          </p:txBody>
        </p:sp>
      </p:grpSp>
      <p:graphicFrame>
        <p:nvGraphicFramePr>
          <p:cNvPr id="14" name="object 11">
            <a:extLst>
              <a:ext uri="{FF2B5EF4-FFF2-40B4-BE49-F238E27FC236}">
                <a16:creationId xmlns="" xmlns:a16="http://schemas.microsoft.com/office/drawing/2014/main" id="{03F494FB-B9F3-4ECA-A297-D1F2A5690842}"/>
              </a:ext>
            </a:extLst>
          </p:cNvPr>
          <p:cNvGraphicFramePr>
            <a:graphicFrameLocks noGrp="1"/>
          </p:cNvGraphicFramePr>
          <p:nvPr>
            <p:extLst>
              <p:ext uri="{D42A27DB-BD31-4B8C-83A1-F6EECF244321}">
                <p14:modId xmlns:p14="http://schemas.microsoft.com/office/powerpoint/2010/main" val="3928314784"/>
              </p:ext>
            </p:extLst>
          </p:nvPr>
        </p:nvGraphicFramePr>
        <p:xfrm>
          <a:off x="5603631" y="1750944"/>
          <a:ext cx="9530861" cy="6677500"/>
        </p:xfrm>
        <a:graphic>
          <a:graphicData uri="http://schemas.openxmlformats.org/drawingml/2006/table">
            <a:tbl>
              <a:tblPr firstRow="1" bandRow="1">
                <a:tableStyleId>{2D5ABB26-0587-4C30-8999-92F81FD0307C}</a:tableStyleId>
              </a:tblPr>
              <a:tblGrid>
                <a:gridCol w="9530861">
                  <a:extLst>
                    <a:ext uri="{9D8B030D-6E8A-4147-A177-3AD203B41FA5}">
                      <a16:colId xmlns="" xmlns:a16="http://schemas.microsoft.com/office/drawing/2014/main" val="20002"/>
                    </a:ext>
                  </a:extLst>
                </a:gridCol>
              </a:tblGrid>
              <a:tr h="1329628">
                <a:tc>
                  <a:txBody>
                    <a:bodyPr/>
                    <a:lstStyle/>
                    <a:p>
                      <a:pPr marL="0" lvl="7" indent="0" algn="ctr">
                        <a:lnSpc>
                          <a:spcPct val="100000"/>
                        </a:lnSpc>
                        <a:spcBef>
                          <a:spcPts val="15"/>
                        </a:spcBef>
                        <a:buFont typeface="Courier New" panose="02070309020205020404" pitchFamily="49" charset="0"/>
                        <a:buNone/>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is usually packaged with a calendar, address book, instant messaging, and more for convenience and productivity.</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B w="28575" cap="flat" cmpd="sng" algn="ctr">
                      <a:solidFill>
                        <a:srgbClr val="FFFFFF"/>
                      </a:solidFill>
                      <a:prstDash val="solid"/>
                      <a:round/>
                      <a:headEnd type="none" w="med" len="med"/>
                      <a:tailEnd type="none" w="med" len="med"/>
                    </a:lnB>
                    <a:solidFill>
                      <a:srgbClr val="DAF8F8"/>
                    </a:solidFill>
                  </a:tcPr>
                </a:tc>
                <a:extLst>
                  <a:ext uri="{0D108BD9-81ED-4DB2-BD59-A6C34878D82A}">
                    <a16:rowId xmlns="" xmlns:a16="http://schemas.microsoft.com/office/drawing/2014/main" val="10000"/>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If you want to sign up for an account like Facebook or order products from services like Amazon, you will need an email address so you can be safely identified and contacted.</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5F3F3"/>
                    </a:solidFill>
                  </a:tcPr>
                </a:tc>
                <a:extLst>
                  <a:ext uri="{0D108BD9-81ED-4DB2-BD59-A6C34878D82A}">
                    <a16:rowId xmlns="" xmlns:a16="http://schemas.microsoft.com/office/drawing/2014/main" val="10001"/>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service providers have tools that allow you to file, label, prioritize, find, group, and filter your emails for easy management. You can even easily control spam, or junk email.</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3EEFA"/>
                    </a:solidFill>
                  </a:tcPr>
                </a:tc>
                <a:extLst>
                  <a:ext uri="{0D108BD9-81ED-4DB2-BD59-A6C34878D82A}">
                    <a16:rowId xmlns="" xmlns:a16="http://schemas.microsoft.com/office/drawing/2014/main" val="10002"/>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can send an email to multiple people at once, giving you the option to include as few as or as many people as you want in a conversation.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DEF2"/>
                    </a:solidFill>
                  </a:tcPr>
                </a:tc>
                <a:extLst>
                  <a:ext uri="{0D108BD9-81ED-4DB2-BD59-A6C34878D82A}">
                    <a16:rowId xmlns="" xmlns:a16="http://schemas.microsoft.com/office/drawing/2014/main" val="10003"/>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don’t have to be at home to get your mail. You can access it from any computer or mobile device that has an Internet connection.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38100" cap="flat" cmpd="sng" algn="ctr">
                      <a:solidFill>
                        <a:srgbClr val="FFFFFF"/>
                      </a:solidFill>
                      <a:prstDash val="solid"/>
                      <a:round/>
                      <a:headEnd type="none" w="med" len="med"/>
                      <a:tailEnd type="none" w="med" len="med"/>
                    </a:lnT>
                    <a:solidFill>
                      <a:srgbClr val="B8CBDC"/>
                    </a:solidFill>
                  </a:tcPr>
                </a:tc>
                <a:extLst>
                  <a:ext uri="{0D108BD9-81ED-4DB2-BD59-A6C34878D82A}">
                    <a16:rowId xmlns="" xmlns:a16="http://schemas.microsoft.com/office/drawing/2014/main" val="10004"/>
                  </a:ext>
                </a:extLst>
              </a:tr>
            </a:tbl>
          </a:graphicData>
        </a:graphic>
      </p:graphicFrame>
      <p:sp>
        <p:nvSpPr>
          <p:cNvPr id="18" name="TextBox 17">
            <a:extLst>
              <a:ext uri="{FF2B5EF4-FFF2-40B4-BE49-F238E27FC236}">
                <a16:creationId xmlns="" xmlns:a16="http://schemas.microsoft.com/office/drawing/2014/main" id="{1EFA07C3-A1E0-43BA-AA98-F4F8B26AC45B}"/>
              </a:ext>
            </a:extLst>
          </p:cNvPr>
          <p:cNvSpPr txBox="1"/>
          <p:nvPr/>
        </p:nvSpPr>
        <p:spPr>
          <a:xfrm>
            <a:off x="1889041" y="3428798"/>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02</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0" name="TextBox 19">
            <a:extLst>
              <a:ext uri="{FF2B5EF4-FFF2-40B4-BE49-F238E27FC236}">
                <a16:creationId xmlns="" xmlns:a16="http://schemas.microsoft.com/office/drawing/2014/main" id="{F9284574-E45A-4B2B-A53D-5C1FED528E2E}"/>
              </a:ext>
            </a:extLst>
          </p:cNvPr>
          <p:cNvSpPr txBox="1"/>
          <p:nvPr/>
        </p:nvSpPr>
        <p:spPr>
          <a:xfrm>
            <a:off x="1889041" y="4795271"/>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03</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1" name="TextBox 20">
            <a:extLst>
              <a:ext uri="{FF2B5EF4-FFF2-40B4-BE49-F238E27FC236}">
                <a16:creationId xmlns="" xmlns:a16="http://schemas.microsoft.com/office/drawing/2014/main" id="{88D80CA8-6A11-4345-9747-9A99F4EB4E45}"/>
              </a:ext>
            </a:extLst>
          </p:cNvPr>
          <p:cNvSpPr txBox="1"/>
          <p:nvPr/>
        </p:nvSpPr>
        <p:spPr>
          <a:xfrm>
            <a:off x="1889040" y="6129562"/>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04</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2" name="TextBox 21">
            <a:extLst>
              <a:ext uri="{FF2B5EF4-FFF2-40B4-BE49-F238E27FC236}">
                <a16:creationId xmlns="" xmlns:a16="http://schemas.microsoft.com/office/drawing/2014/main" id="{D5077659-33F1-4E29-8A27-6AE26E3A24F8}"/>
              </a:ext>
            </a:extLst>
          </p:cNvPr>
          <p:cNvSpPr txBox="1"/>
          <p:nvPr/>
        </p:nvSpPr>
        <p:spPr>
          <a:xfrm>
            <a:off x="1889040" y="7476845"/>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05</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3" name="TextBox 22">
            <a:extLst>
              <a:ext uri="{FF2B5EF4-FFF2-40B4-BE49-F238E27FC236}">
                <a16:creationId xmlns="" xmlns:a16="http://schemas.microsoft.com/office/drawing/2014/main" id="{578DAAA2-4DCE-4F6D-B98C-497365BD546B}"/>
              </a:ext>
            </a:extLst>
          </p:cNvPr>
          <p:cNvSpPr txBox="1"/>
          <p:nvPr/>
        </p:nvSpPr>
        <p:spPr>
          <a:xfrm>
            <a:off x="2700218" y="1911006"/>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Productivity</a:t>
            </a:r>
            <a:r>
              <a:rPr lang="en-US" sz="2800" dirty="0">
                <a:solidFill>
                  <a:schemeClr val="tx2">
                    <a:lumMod val="50000"/>
                  </a:schemeClr>
                </a:solidFill>
                <a:latin typeface="Cambria" panose="02040503050406030204" pitchFamily="18" charset="0"/>
                <a:ea typeface="Cambria" panose="02040503050406030204" pitchFamily="18" charset="0"/>
              </a:rPr>
              <a:t> </a:t>
            </a:r>
            <a:r>
              <a:rPr lang="en-US" sz="2800" dirty="0">
                <a:solidFill>
                  <a:schemeClr val="bg1">
                    <a:lumMod val="95000"/>
                  </a:schemeClr>
                </a:solidFill>
                <a:latin typeface="Cambria" panose="02040503050406030204" pitchFamily="18" charset="0"/>
                <a:ea typeface="Cambria" panose="02040503050406030204" pitchFamily="18" charset="0"/>
              </a:rPr>
              <a:t>Tools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4" name="TextBox 23">
            <a:extLst>
              <a:ext uri="{FF2B5EF4-FFF2-40B4-BE49-F238E27FC236}">
                <a16:creationId xmlns="" xmlns:a16="http://schemas.microsoft.com/office/drawing/2014/main" id="{13170AE7-88C2-4AF7-BB1A-62DA237CAEA3}"/>
              </a:ext>
            </a:extLst>
          </p:cNvPr>
          <p:cNvSpPr txBox="1"/>
          <p:nvPr/>
        </p:nvSpPr>
        <p:spPr>
          <a:xfrm>
            <a:off x="2700218" y="3271855"/>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Access to Web Services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5" name="TextBox 24">
            <a:extLst>
              <a:ext uri="{FF2B5EF4-FFF2-40B4-BE49-F238E27FC236}">
                <a16:creationId xmlns="" xmlns:a16="http://schemas.microsoft.com/office/drawing/2014/main" id="{65318F1A-8368-4C21-86D6-C2C120062A5D}"/>
              </a:ext>
            </a:extLst>
          </p:cNvPr>
          <p:cNvSpPr txBox="1"/>
          <p:nvPr/>
        </p:nvSpPr>
        <p:spPr>
          <a:xfrm>
            <a:off x="2700218" y="4610604"/>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Easy Mail Management</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6" name="TextBox 25">
            <a:extLst>
              <a:ext uri="{FF2B5EF4-FFF2-40B4-BE49-F238E27FC236}">
                <a16:creationId xmlns="" xmlns:a16="http://schemas.microsoft.com/office/drawing/2014/main" id="{40D786AB-73D9-4B5E-8F0A-FA795A7FB11E}"/>
              </a:ext>
            </a:extLst>
          </p:cNvPr>
          <p:cNvSpPr txBox="1"/>
          <p:nvPr/>
        </p:nvSpPr>
        <p:spPr>
          <a:xfrm>
            <a:off x="2536831" y="5870133"/>
            <a:ext cx="3044901"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Communication with People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7" name="TextBox 26">
            <a:extLst>
              <a:ext uri="{FF2B5EF4-FFF2-40B4-BE49-F238E27FC236}">
                <a16:creationId xmlns="" xmlns:a16="http://schemas.microsoft.com/office/drawing/2014/main" id="{C5657952-C0EF-4A44-825B-94BE3E736E9F}"/>
              </a:ext>
            </a:extLst>
          </p:cNvPr>
          <p:cNvSpPr txBox="1"/>
          <p:nvPr/>
        </p:nvSpPr>
        <p:spPr>
          <a:xfrm>
            <a:off x="2700218" y="7292178"/>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Anywhere Anytime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0075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E01A7DC-92FA-415D-BC15-C44FAD9A8FB8}"/>
              </a:ext>
            </a:extLst>
          </p:cNvPr>
          <p:cNvSpPr>
            <a:spLocks noGrp="1"/>
          </p:cNvSpPr>
          <p:nvPr>
            <p:ph type="body" idx="1"/>
          </p:nvPr>
        </p:nvSpPr>
        <p:spPr>
          <a:xfrm>
            <a:off x="1341814" y="1494775"/>
            <a:ext cx="13824363" cy="2924825"/>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top three webmail providers are </a:t>
            </a:r>
            <a:r>
              <a:rPr lang="en-US" sz="3000" b="1" dirty="0">
                <a:solidFill>
                  <a:srgbClr val="000000"/>
                </a:solidFill>
                <a:latin typeface="Cambria" panose="02040503050406030204" pitchFamily="18" charset="0"/>
                <a:ea typeface="Cambria" panose="02040503050406030204" pitchFamily="18" charset="0"/>
              </a:rPr>
              <a:t>Yahoo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Outlook</a:t>
            </a:r>
            <a:r>
              <a:rPr lang="en-US" sz="3000" dirty="0">
                <a:solidFill>
                  <a:srgbClr val="000000"/>
                </a:solidFill>
                <a:latin typeface="Cambria" panose="02040503050406030204" pitchFamily="18" charset="0"/>
                <a:ea typeface="Cambria" panose="02040503050406030204" pitchFamily="18" charset="0"/>
              </a:rPr>
              <a:t>.</a:t>
            </a:r>
            <a:r>
              <a:rPr lang="en-US" sz="3000" b="1" dirty="0">
                <a:solidFill>
                  <a:srgbClr val="000000"/>
                </a:solidFill>
                <a:latin typeface="Cambria" panose="02040503050406030204" pitchFamily="18" charset="0"/>
                <a:ea typeface="Cambria" panose="02040503050406030204" pitchFamily="18" charset="0"/>
              </a:rPr>
              <a:t>com</a:t>
            </a:r>
            <a:r>
              <a:rPr lang="en-US" sz="3000" dirty="0">
                <a:solidFill>
                  <a:srgbClr val="000000"/>
                </a:solidFill>
                <a:latin typeface="Cambria" panose="02040503050406030204" pitchFamily="18" charset="0"/>
                <a:ea typeface="Cambria" panose="02040503050406030204" pitchFamily="18" charset="0"/>
              </a:rPr>
              <a:t>, and </a:t>
            </a:r>
            <a:r>
              <a:rPr lang="en-US" sz="3000" b="1" dirty="0">
                <a:solidFill>
                  <a:srgbClr val="000000"/>
                </a:solidFill>
                <a:latin typeface="Cambria" panose="02040503050406030204" pitchFamily="18" charset="0"/>
                <a:ea typeface="Cambria" panose="02040503050406030204" pitchFamily="18" charset="0"/>
              </a:rPr>
              <a:t>Google's</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Gmail</a:t>
            </a:r>
            <a:r>
              <a:rPr lang="en-US" sz="3000" dirty="0">
                <a:solidFill>
                  <a:srgbClr val="000000"/>
                </a:solidFill>
                <a:latin typeface="Cambria" panose="02040503050406030204" pitchFamily="18" charset="0"/>
                <a:ea typeface="Cambria" panose="02040503050406030204" pitchFamily="18" charset="0"/>
              </a:rPr>
              <a: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providers allow you to access your email account from anywhere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several email service providers available in the market with their enabled features such as sending, receiving, drafting, storing an email and much more.</a:t>
            </a:r>
          </a:p>
        </p:txBody>
      </p:sp>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WebMail Providers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Top webmail service providers">
            <a:extLst>
              <a:ext uri="{FF2B5EF4-FFF2-40B4-BE49-F238E27FC236}">
                <a16:creationId xmlns="" xmlns:a16="http://schemas.microsoft.com/office/drawing/2014/main" id="{FCFAD620-8581-41EF-B90A-1E3A5DEDC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4624" y="4321084"/>
            <a:ext cx="4439562" cy="4023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01974876-4F94-4109-9359-6B41E9285F51}"/>
              </a:ext>
            </a:extLst>
          </p:cNvPr>
          <p:cNvSpPr txBox="1"/>
          <p:nvPr/>
        </p:nvSpPr>
        <p:spPr>
          <a:xfrm>
            <a:off x="4714076" y="4531220"/>
            <a:ext cx="5246078" cy="2913618"/>
          </a:xfrm>
          <a:prstGeom prst="rect">
            <a:avLst/>
          </a:prstGeom>
          <a:noFill/>
        </p:spPr>
        <p:txBody>
          <a:bodyPr wrap="square">
            <a:spAutoFit/>
          </a:bodyPr>
          <a:lstStyle/>
          <a:p>
            <a:pPr marL="914400" lvl="1" indent="-457200">
              <a:lnSpc>
                <a:spcPts val="4000"/>
              </a:lnSpc>
              <a:spcBef>
                <a:spcPts val="500"/>
              </a:spcBef>
              <a:buClr>
                <a:srgbClr val="3F3F3F"/>
              </a:buClr>
              <a:buSzPts val="2200"/>
              <a:buFont typeface="Courier New" panose="02070309020205020404" pitchFamily="49" charset="0"/>
              <a:buChar char="o"/>
            </a:pPr>
            <a:r>
              <a:rPr lang="en-US" sz="3000" dirty="0">
                <a:latin typeface="Cambria" panose="02040503050406030204" pitchFamily="18" charset="0"/>
                <a:ea typeface="Cambria" panose="02040503050406030204" pitchFamily="18" charset="0"/>
                <a:cs typeface="Calibri"/>
                <a:sym typeface="Calibri"/>
              </a:rPr>
              <a:t>Mail.com and GMX Mail</a:t>
            </a: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Shortmail</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Inbox.com</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Facebook Messages</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My Way Mail</a:t>
            </a:r>
          </a:p>
        </p:txBody>
      </p:sp>
      <p:sp>
        <p:nvSpPr>
          <p:cNvPr id="9" name="TextBox 8">
            <a:extLst>
              <a:ext uri="{FF2B5EF4-FFF2-40B4-BE49-F238E27FC236}">
                <a16:creationId xmlns="" xmlns:a16="http://schemas.microsoft.com/office/drawing/2014/main" id="{DC25BC52-37F2-4903-8BD1-A4022C04B5DE}"/>
              </a:ext>
            </a:extLst>
          </p:cNvPr>
          <p:cNvSpPr txBox="1"/>
          <p:nvPr/>
        </p:nvSpPr>
        <p:spPr>
          <a:xfrm>
            <a:off x="1341814" y="4572000"/>
            <a:ext cx="4121140" cy="2872838"/>
          </a:xfrm>
          <a:prstGeom prst="rect">
            <a:avLst/>
          </a:prstGeom>
          <a:noFill/>
        </p:spPr>
        <p:txBody>
          <a:bodyPr wrap="square">
            <a:spAutoFit/>
          </a:bodyPr>
          <a:lstStyle/>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Gmail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Hotmail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Yahoo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iCloud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ATM Mail</a:t>
            </a:r>
            <a:endParaRPr lang="en-US" sz="3000" dirty="0">
              <a:latin typeface="Cambria" panose="02040503050406030204" pitchFamily="18" charset="0"/>
              <a:ea typeface="Cambria" panose="02040503050406030204" pitchFamily="18" charset="0"/>
              <a:cs typeface="Calibri"/>
            </a:endParaRPr>
          </a:p>
        </p:txBody>
      </p:sp>
    </p:spTree>
    <p:extLst>
      <p:ext uri="{BB962C8B-B14F-4D97-AF65-F5344CB8AC3E}">
        <p14:creationId xmlns:p14="http://schemas.microsoft.com/office/powerpoint/2010/main" val="160886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fade">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fade">
                                      <p:cBhvr>
                                        <p:cTn id="67" dur="500"/>
                                        <p:tgtEl>
                                          <p:spTgt spid="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50"/>
                                        </p:tgtEl>
                                        <p:attrNameLst>
                                          <p:attrName>style.visibility</p:attrName>
                                        </p:attrNameLst>
                                      </p:cBhvr>
                                      <p:to>
                                        <p:strVal val="visible"/>
                                      </p:to>
                                    </p:set>
                                    <p:animEffect transition="in" filter="fade">
                                      <p:cBhvr>
                                        <p:cTn id="7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7028A-F0D7-4D73-8595-613CB1F595B0}"/>
              </a:ext>
            </a:extLst>
          </p:cNvPr>
          <p:cNvSpPr>
            <a:spLocks noGrp="1"/>
          </p:cNvSpPr>
          <p:nvPr>
            <p:ph type="title"/>
          </p:nvPr>
        </p:nvSpPr>
        <p:spPr/>
        <p:txBody>
          <a:bodyPr/>
          <a:lstStyle/>
          <a:p>
            <a:r>
              <a:rPr lang="en-US" dirty="0"/>
              <a:t>Computer Security</a:t>
            </a:r>
            <a:endParaRPr lang="en-IN" dirty="0"/>
          </a:p>
        </p:txBody>
      </p:sp>
    </p:spTree>
    <p:extLst>
      <p:ext uri="{BB962C8B-B14F-4D97-AF65-F5344CB8AC3E}">
        <p14:creationId xmlns:p14="http://schemas.microsoft.com/office/powerpoint/2010/main" val="170645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Computer Security?</a:t>
            </a: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 xmlns:a16="http://schemas.microsoft.com/office/drawing/2014/main" id="{C9168F96-1B2D-4E74-BA6C-7786E494EA09}"/>
              </a:ext>
            </a:extLst>
          </p:cNvPr>
          <p:cNvSpPr>
            <a:spLocks noGrp="1"/>
          </p:cNvSpPr>
          <p:nvPr>
            <p:ph type="body" idx="1"/>
          </p:nvPr>
        </p:nvSpPr>
        <p:spPr>
          <a:xfrm>
            <a:off x="1341814" y="1494775"/>
            <a:ext cx="14022877" cy="6485443"/>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the protection of computer systems and information from unauthorized use.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various computer security measures to protect the valuable information.</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allows to use the computer while keeping it safe from threats.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is important because it keeps your information protected.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It’s also important for your computer’s overall health; proper computer security helps prevent viruses and malware, which allows programs to run quicker and smoother.</a:t>
            </a:r>
          </a:p>
        </p:txBody>
      </p:sp>
    </p:spTree>
    <p:extLst>
      <p:ext uri="{BB962C8B-B14F-4D97-AF65-F5344CB8AC3E}">
        <p14:creationId xmlns:p14="http://schemas.microsoft.com/office/powerpoint/2010/main" val="236798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 xmlns:a16="http://schemas.microsoft.com/office/drawing/2014/main" id="{67C23EE2-FD99-4066-A776-67AD3FB87F28}"/>
              </a:ext>
            </a:extLst>
          </p:cNvPr>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CIA Triad in Security</a:t>
            </a:r>
          </a:p>
        </p:txBody>
      </p:sp>
      <p:pic>
        <p:nvPicPr>
          <p:cNvPr id="6" name="Google Shape;279;p1">
            <a:extLst>
              <a:ext uri="{FF2B5EF4-FFF2-40B4-BE49-F238E27FC236}">
                <a16:creationId xmlns=""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 xmlns:a16="http://schemas.microsoft.com/office/drawing/2014/main" id="{C9168F96-1B2D-4E74-BA6C-7786E494EA09}"/>
              </a:ext>
            </a:extLst>
          </p:cNvPr>
          <p:cNvSpPr>
            <a:spLocks noGrp="1"/>
          </p:cNvSpPr>
          <p:nvPr>
            <p:ph type="body" idx="1"/>
          </p:nvPr>
        </p:nvSpPr>
        <p:spPr>
          <a:xfrm>
            <a:off x="1139729" y="1173291"/>
            <a:ext cx="14022877" cy="7319545"/>
          </a:xfrm>
        </p:spPr>
        <p:txBody>
          <a:bodyPr>
            <a:normAutofit/>
          </a:bodyPr>
          <a:lstStyle/>
          <a:p>
            <a:pPr marL="0" indent="0" algn="just">
              <a:lnSpc>
                <a:spcPts val="4000"/>
              </a:lnSpc>
              <a:buClr>
                <a:srgbClr val="3F3F3F"/>
              </a:buClr>
              <a:buSzPts val="2200"/>
            </a:pPr>
            <a:r>
              <a:rPr lang="en-IN" sz="3000" dirty="0">
                <a:solidFill>
                  <a:srgbClr val="000000"/>
                </a:solidFill>
                <a:latin typeface="Cambria" panose="02040503050406030204" pitchFamily="18" charset="0"/>
                <a:ea typeface="Cambria" panose="02040503050406030204" pitchFamily="18" charset="0"/>
              </a:rPr>
              <a:t>			</a:t>
            </a:r>
            <a:r>
              <a:rPr lang="en-IN" sz="3000" b="1" dirty="0">
                <a:solidFill>
                  <a:srgbClr val="000000"/>
                </a:solidFill>
                <a:latin typeface="Cambria" panose="02040503050406030204" pitchFamily="18" charset="0"/>
                <a:ea typeface="Cambria" panose="02040503050406030204" pitchFamily="18" charset="0"/>
              </a:rPr>
              <a:t>CIA – Confidentiality, Integrity, Availability</a:t>
            </a:r>
          </a:p>
          <a:p>
            <a:pPr marL="0" indent="0" algn="just">
              <a:lnSpc>
                <a:spcPts val="4000"/>
              </a:lnSpc>
              <a:buClr>
                <a:srgbClr val="3F3F3F"/>
              </a:buClr>
              <a:buSzPts val="2200"/>
            </a:pPr>
            <a:endParaRPr lang="en-IN" sz="3000" b="1"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Confidentiality:</a:t>
            </a:r>
            <a:r>
              <a:rPr lang="en-US" sz="3000" dirty="0">
                <a:solidFill>
                  <a:srgbClr val="000000"/>
                </a:solidFill>
                <a:latin typeface="Cambria" panose="02040503050406030204" pitchFamily="18" charset="0"/>
                <a:ea typeface="Cambria" panose="02040503050406030204" pitchFamily="18" charset="0"/>
              </a:rPr>
              <a:t> Ensuring that the information is inaccessible to unauthorized people, commonly enforced through encryption, IDs and passwords.</a:t>
            </a:r>
          </a:p>
          <a:p>
            <a:pPr marL="342900" indent="-342900" algn="just">
              <a:lnSpc>
                <a:spcPts val="4000"/>
              </a:lnSpc>
              <a:buClr>
                <a:srgbClr val="3F3F3F"/>
              </a:buClr>
              <a:buSzPts val="2200"/>
              <a:buFont typeface="Arial"/>
              <a:buChar char="•"/>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Integrity: </a:t>
            </a:r>
            <a:r>
              <a:rPr lang="en-US" sz="3000" dirty="0">
                <a:solidFill>
                  <a:srgbClr val="000000"/>
                </a:solidFill>
                <a:latin typeface="Cambria" panose="02040503050406030204" pitchFamily="18" charset="0"/>
                <a:ea typeface="Cambria" panose="02040503050406030204" pitchFamily="18" charset="0"/>
              </a:rPr>
              <a:t>Safeguarding information and systems from being modified by unauthorized people, thereby ensuring that the protected data is accurate and trustworthy.</a:t>
            </a:r>
          </a:p>
          <a:p>
            <a:pPr marL="0" indent="0" algn="just">
              <a:lnSpc>
                <a:spcPts val="4000"/>
              </a:lnSpc>
              <a:buClr>
                <a:srgbClr val="3F3F3F"/>
              </a:buClr>
              <a:buSzPts val="2200"/>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Availability: </a:t>
            </a:r>
            <a:r>
              <a:rPr lang="en-US" sz="3000" dirty="0">
                <a:solidFill>
                  <a:srgbClr val="000000"/>
                </a:solidFill>
                <a:latin typeface="Cambria" panose="02040503050406030204" pitchFamily="18" charset="0"/>
                <a:ea typeface="Cambria" panose="02040503050406030204" pitchFamily="18" charset="0"/>
              </a:rPr>
              <a:t>Ensuring that authorized people have access to the information when needed; this keeping them current with upgrades, using backups to safeguard against disruptions or data loss, etc.</a:t>
            </a:r>
          </a:p>
        </p:txBody>
      </p:sp>
    </p:spTree>
    <p:extLst>
      <p:ext uri="{BB962C8B-B14F-4D97-AF65-F5344CB8AC3E}">
        <p14:creationId xmlns:p14="http://schemas.microsoft.com/office/powerpoint/2010/main" val="19935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Which of the following is not considered hardware?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Operating System</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CPU</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Keyboard</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sv-SE" sz="2400" b="0" i="0" dirty="0">
                <a:solidFill>
                  <a:srgbClr val="3A3A3A"/>
                </a:solidFill>
                <a:effectLst/>
                <a:latin typeface="Cambria" panose="02040503050406030204" pitchFamily="18" charset="0"/>
                <a:ea typeface="Cambria" panose="02040503050406030204" pitchFamily="18" charset="0"/>
              </a:rPr>
              <a:t>Hard Disk</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Components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 xmlns:a16="http://schemas.microsoft.com/office/drawing/2014/main"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Whether it's a gaming system or a home PC, the five main components that make up a typical, present-day computer include:</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motherboard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Central Processing Unit (CPU)</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Graphics Processing Unit (GPU), also known as a video card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Random Access Memory (RAM), also known as volatile memory</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Storage: Solid State Drive (SSD) or Hard Disk Drive (HDD)</a:t>
            </a:r>
          </a:p>
          <a:p>
            <a:pPr marL="342900" indent="-342900">
              <a:lnSpc>
                <a:spcPts val="4000"/>
              </a:lnSpc>
              <a:buClr>
                <a:srgbClr val="3F3F3F"/>
              </a:buClr>
              <a:buSzPts val="2200"/>
              <a:buFont typeface="Arial"/>
              <a:buChar char="•"/>
            </a:pPr>
            <a:endParaRPr lang="en-US" dirty="0"/>
          </a:p>
        </p:txBody>
      </p:sp>
    </p:spTree>
    <p:extLst>
      <p:ext uri="{BB962C8B-B14F-4D97-AF65-F5344CB8AC3E}">
        <p14:creationId xmlns:p14="http://schemas.microsoft.com/office/powerpoint/2010/main" val="16595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The operating system (OS) is a software that acts as an interface between a computer and a user.</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 xmlns:a16="http://schemas.microsoft.com/office/drawing/2014/main" id="{4E102083-C275-4032-8B04-65CDD01C4C65}"/>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Which of the following is not considered hardware?</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 xmlns:a16="http://schemas.microsoft.com/office/drawing/2014/main" id="{1EAA3978-1218-41F5-8D37-9EB9443F74C6}"/>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Operating System</a:t>
            </a:r>
            <a:endParaRPr lang="en-IN"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 xmlns:a16="http://schemas.microsoft.com/office/drawing/2014/main" id="{650294A8-B45C-4663-AC65-29AD3EA5C0F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CPU</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 xmlns:a16="http://schemas.microsoft.com/office/drawing/2014/main" id="{254BB872-7412-4C7D-8C1F-FDAEA2F5B0B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a:solidFill>
                  <a:srgbClr val="3A3A3A"/>
                </a:solidFill>
                <a:latin typeface="Cambria" panose="02040503050406030204" pitchFamily="18" charset="0"/>
                <a:ea typeface="Cambria" panose="02040503050406030204" pitchFamily="18" charset="0"/>
              </a:rPr>
              <a:t>Keyboard</a:t>
            </a:r>
            <a:endParaRPr lang="en-IN"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 xmlns:a16="http://schemas.microsoft.com/office/drawing/2014/main" id="{EACF4853-FC4D-407D-880D-D08843EC84C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sv-SE" sz="2400">
                <a:solidFill>
                  <a:srgbClr val="3A3A3A"/>
                </a:solidFill>
                <a:latin typeface="Cambria" panose="02040503050406030204" pitchFamily="18" charset="0"/>
                <a:ea typeface="Cambria" panose="02040503050406030204" pitchFamily="18" charset="0"/>
              </a:rPr>
              <a:t>Hard Disk</a:t>
            </a:r>
            <a:endParaRPr lang="sv-SE"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 xmlns:a16="http://schemas.microsoft.com/office/drawing/2014/main" id="{8F34D4E1-94F3-4C7F-B318-EF05BCBCDEA0}"/>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What is five main components of a computer system?</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CD-ROM, Mouse, Keyboard, Sound card</a:t>
            </a: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Memory, Video card, Monitor, Software, Hardware</a:t>
            </a: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Modem, Keyboard, Word Processor, Printer, Screen</a:t>
            </a: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Memory, System bus, Input, Output</a:t>
            </a: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976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b="1" i="0" dirty="0">
                <a:solidFill>
                  <a:srgbClr val="212529"/>
                </a:solidFill>
                <a:effectLst/>
                <a:latin typeface="Cambria" panose="02040503050406030204" pitchFamily="18" charset="0"/>
                <a:ea typeface="Cambria" panose="02040503050406030204" pitchFamily="18" charset="0"/>
              </a:rPr>
              <a:t>None</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 xmlns:a16="http://schemas.microsoft.com/office/drawing/2014/main" id="{80EC48B1-EABC-427A-A634-A59CB7437172}"/>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What is five main components of a computer system?</a:t>
            </a:r>
            <a:endParaRPr lang="en-US" sz="24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 xmlns:a16="http://schemas.microsoft.com/office/drawing/2014/main" id="{585E7B0A-E146-4E36-A199-681A8EEEF714}"/>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dirty="0">
                <a:solidFill>
                  <a:srgbClr val="000000"/>
                </a:solidFill>
                <a:latin typeface="Cambria" panose="02040503050406030204" pitchFamily="18" charset="0"/>
                <a:ea typeface="Cambria" panose="02040503050406030204" pitchFamily="18" charset="0"/>
              </a:rPr>
              <a:t>CPU, CD-ROM, Mouse, Keyboard, Sound card</a:t>
            </a:r>
          </a:p>
        </p:txBody>
      </p:sp>
      <p:sp>
        <p:nvSpPr>
          <p:cNvPr id="20" name="Google Shape;290;p10">
            <a:extLst>
              <a:ext uri="{FF2B5EF4-FFF2-40B4-BE49-F238E27FC236}">
                <a16:creationId xmlns="" xmlns:a16="http://schemas.microsoft.com/office/drawing/2014/main" id="{FBE76A94-CD47-49E3-BC73-3F171631D55F}"/>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a:solidFill>
                  <a:srgbClr val="000000"/>
                </a:solidFill>
                <a:latin typeface="Cambria" panose="02040503050406030204" pitchFamily="18" charset="0"/>
                <a:ea typeface="Cambria" panose="02040503050406030204" pitchFamily="18" charset="0"/>
              </a:rPr>
              <a:t>Memory, Video card, Monitor, Software, Hardware</a:t>
            </a:r>
            <a:endParaRPr lang="en-US" sz="2400" b="0" dirty="0">
              <a:solidFill>
                <a:srgbClr val="000000"/>
              </a:solidFill>
              <a:latin typeface="Cambria" panose="02040503050406030204" pitchFamily="18" charset="0"/>
              <a:ea typeface="Cambria" panose="02040503050406030204" pitchFamily="18" charset="0"/>
            </a:endParaRPr>
          </a:p>
        </p:txBody>
      </p:sp>
      <p:sp>
        <p:nvSpPr>
          <p:cNvPr id="21" name="Google Shape;291;p10">
            <a:extLst>
              <a:ext uri="{FF2B5EF4-FFF2-40B4-BE49-F238E27FC236}">
                <a16:creationId xmlns="" xmlns:a16="http://schemas.microsoft.com/office/drawing/2014/main" id="{9B2CAF5D-3FDE-4FC9-8DD4-9A9B1F66158D}"/>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a:solidFill>
                  <a:srgbClr val="000000"/>
                </a:solidFill>
                <a:latin typeface="Cambria" panose="02040503050406030204" pitchFamily="18" charset="0"/>
                <a:ea typeface="Cambria" panose="02040503050406030204" pitchFamily="18" charset="0"/>
              </a:rPr>
              <a:t>Modem, Keyboard, Word Processor, Printer, Screen</a:t>
            </a:r>
            <a:endParaRPr lang="en-US" sz="2400" dirty="0">
              <a:solidFill>
                <a:srgbClr val="000000"/>
              </a:solidFill>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 xmlns:a16="http://schemas.microsoft.com/office/drawing/2014/main" id="{2DDA561E-D46E-4DD8-8B26-986EFC4F1C2C}"/>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1" dirty="0">
                <a:solidFill>
                  <a:srgbClr val="000000"/>
                </a:solidFill>
                <a:latin typeface="Cambria" panose="02040503050406030204" pitchFamily="18" charset="0"/>
                <a:ea typeface="Cambria" panose="02040503050406030204" pitchFamily="18" charset="0"/>
              </a:rPr>
              <a:t>CPU, Memory, System bus, Input, Output</a:t>
            </a:r>
          </a:p>
        </p:txBody>
      </p:sp>
      <p:sp>
        <p:nvSpPr>
          <p:cNvPr id="23" name="Google Shape;293;p10">
            <a:extLst>
              <a:ext uri="{FF2B5EF4-FFF2-40B4-BE49-F238E27FC236}">
                <a16:creationId xmlns="" xmlns:a16="http://schemas.microsoft.com/office/drawing/2014/main" id="{B57D930C-9AA7-491B-AF0E-59961D977F61}"/>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8349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A term that refers to the way in which the nodes of a network are linked together.</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Network</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Topology</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Connection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Interconnectivity</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0069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Topology is a term that refers to the way in which the nodes are connected. There are 4 major topology networks.</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 xmlns:a16="http://schemas.microsoft.com/office/drawing/2014/main" id="{F643DDB7-E85C-43BE-9B19-7AF5D009868C}"/>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 term that refers to the way in which the nodes of a network are linked together.</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 xmlns:a16="http://schemas.microsoft.com/office/drawing/2014/main" id="{417DED27-76DA-45E5-BC95-A6825C948EC0}"/>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latin typeface="Cambria" panose="02040503050406030204" pitchFamily="18" charset="0"/>
                <a:ea typeface="Cambria" panose="02040503050406030204" pitchFamily="18" charset="0"/>
              </a:rPr>
              <a:t>Network</a:t>
            </a:r>
          </a:p>
        </p:txBody>
      </p:sp>
      <p:sp>
        <p:nvSpPr>
          <p:cNvPr id="14" name="Google Shape;290;p10">
            <a:extLst>
              <a:ext uri="{FF2B5EF4-FFF2-40B4-BE49-F238E27FC236}">
                <a16:creationId xmlns="" xmlns:a16="http://schemas.microsoft.com/office/drawing/2014/main" id="{B515512C-21D9-4039-B2B8-4CD0CDB097D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Topology</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 xmlns:a16="http://schemas.microsoft.com/office/drawing/2014/main" id="{1503CC66-E6F8-42AB-A80D-54DCAC4F73BB}"/>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Connection</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 xmlns:a16="http://schemas.microsoft.com/office/drawing/2014/main" id="{A992700F-7138-44ED-945F-28C38C55EE23}"/>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Interconnectivity</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 xmlns:a16="http://schemas.microsoft.com/office/drawing/2014/main" id="{5BF4200F-0CD1-4E0F-88FE-37CBE4BFFBAE}"/>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115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Which of the following isn’t a type of transmission mode?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Physical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Simplex</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Full Duplex</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Half Duplex</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286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400" i="0" dirty="0">
                <a:solidFill>
                  <a:srgbClr val="3A3A3A"/>
                </a:solidFill>
                <a:effectLst/>
                <a:latin typeface="Cambria" panose="02040503050406030204" pitchFamily="18" charset="0"/>
                <a:ea typeface="Cambria" panose="02040503050406030204" pitchFamily="18" charset="0"/>
              </a:rPr>
              <a:t>There are three modes of transmission: simplex, half duplex and full duplex.</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 xmlns:a16="http://schemas.microsoft.com/office/drawing/2014/main" id="{B617CEBB-C495-497E-BFEE-16A8DA7A1968}"/>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Which of the following isn’t a type of transmission mode?</a:t>
            </a:r>
            <a:endParaRPr lang="en-US" sz="28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 xmlns:a16="http://schemas.microsoft.com/office/drawing/2014/main" id="{FC305EBB-8395-4970-81D8-6008AFE394F2}"/>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Physical</a:t>
            </a:r>
            <a:endParaRPr lang="en-IN" sz="2400" dirty="0">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 xmlns:a16="http://schemas.microsoft.com/office/drawing/2014/main" id="{623B3F33-BCA7-4B2D-A68F-846D9C37AF51}"/>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solidFill>
                  <a:srgbClr val="3A3A3A"/>
                </a:solidFill>
                <a:latin typeface="Cambria" panose="02040503050406030204" pitchFamily="18" charset="0"/>
                <a:ea typeface="Cambria" panose="02040503050406030204" pitchFamily="18" charset="0"/>
              </a:rPr>
              <a:t>Simplex</a:t>
            </a:r>
          </a:p>
        </p:txBody>
      </p:sp>
      <p:sp>
        <p:nvSpPr>
          <p:cNvPr id="21" name="Google Shape;291;p10">
            <a:extLst>
              <a:ext uri="{FF2B5EF4-FFF2-40B4-BE49-F238E27FC236}">
                <a16:creationId xmlns="" xmlns:a16="http://schemas.microsoft.com/office/drawing/2014/main" id="{102820F9-475E-4376-8C90-29B420253F92}"/>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Full Duplex</a:t>
            </a:r>
            <a:endParaRPr lang="en-US" sz="2400" dirty="0">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 xmlns:a16="http://schemas.microsoft.com/office/drawing/2014/main" id="{D2632501-AA44-4A60-9A2D-3722E01F4B95}"/>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Half Duplex</a:t>
            </a:r>
            <a:endParaRPr lang="en-US" sz="2400" dirty="0">
              <a:latin typeface="Cambria" panose="02040503050406030204" pitchFamily="18" charset="0"/>
              <a:ea typeface="Cambria" panose="02040503050406030204" pitchFamily="18" charset="0"/>
            </a:endParaRPr>
          </a:p>
        </p:txBody>
      </p:sp>
      <p:sp>
        <p:nvSpPr>
          <p:cNvPr id="23" name="Google Shape;293;p10">
            <a:extLst>
              <a:ext uri="{FF2B5EF4-FFF2-40B4-BE49-F238E27FC236}">
                <a16:creationId xmlns="" xmlns:a16="http://schemas.microsoft.com/office/drawing/2014/main" id="{2F22DE88-D84E-436C-B2FD-B82021ACF38D}"/>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979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The process of verifying the identity of a user.</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3A3A3A"/>
                </a:solidFill>
                <a:latin typeface="Cambria" panose="02040503050406030204" pitchFamily="18" charset="0"/>
                <a:ea typeface="Cambria" panose="02040503050406030204" pitchFamily="18" charset="0"/>
              </a:rPr>
              <a:t>Authentication</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Identification</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Validation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Verification</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5784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indent="0"/>
            <a:r>
              <a:rPr lang="en-US" sz="2400" i="0" dirty="0">
                <a:solidFill>
                  <a:srgbClr val="3A3A3A"/>
                </a:solidFill>
                <a:effectLst/>
                <a:latin typeface="Cambria" panose="02040503050406030204" pitchFamily="18" charset="0"/>
                <a:ea typeface="Cambria" panose="02040503050406030204" pitchFamily="18" charset="0"/>
              </a:rPr>
              <a:t>It is called an authentication. It is typically based on passwords, smart card, fingerprint, etc.</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5" name="Google Shape;288;p10">
            <a:extLst>
              <a:ext uri="{FF2B5EF4-FFF2-40B4-BE49-F238E27FC236}">
                <a16:creationId xmlns="" xmlns:a16="http://schemas.microsoft.com/office/drawing/2014/main" id="{593E9606-8026-41B3-9E3D-44B6F5C6E703}"/>
              </a:ext>
            </a:extLst>
          </p:cNvPr>
          <p:cNvSpPr txBox="1">
            <a:spLocks/>
          </p:cNvSpPr>
          <p:nvPr/>
        </p:nvSpPr>
        <p:spPr>
          <a:xfrm>
            <a:off x="3012031" y="560214"/>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solidFill>
                  <a:srgbClr val="3A3A3A"/>
                </a:solidFill>
                <a:latin typeface="Cambria" panose="02040503050406030204" pitchFamily="18" charset="0"/>
                <a:ea typeface="Cambria" panose="02040503050406030204" pitchFamily="18" charset="0"/>
              </a:rPr>
              <a:t>The process of verifying the identity of a user.</a:t>
            </a:r>
            <a:endParaRPr lang="en-US" sz="2400" dirty="0">
              <a:latin typeface="Cambria" panose="02040503050406030204" pitchFamily="18" charset="0"/>
              <a:ea typeface="Cambria" panose="02040503050406030204" pitchFamily="18" charset="0"/>
            </a:endParaRPr>
          </a:p>
        </p:txBody>
      </p:sp>
      <p:sp>
        <p:nvSpPr>
          <p:cNvPr id="16" name="Google Shape;289;p10">
            <a:extLst>
              <a:ext uri="{FF2B5EF4-FFF2-40B4-BE49-F238E27FC236}">
                <a16:creationId xmlns="" xmlns:a16="http://schemas.microsoft.com/office/drawing/2014/main" id="{622306B9-8BF7-49AC-A005-7A9E8956FDFA}"/>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Authentication</a:t>
            </a:r>
            <a:endParaRPr lang="en-US" sz="2400" dirty="0">
              <a:latin typeface="Cambria" panose="02040503050406030204" pitchFamily="18" charset="0"/>
              <a:ea typeface="Cambria" panose="02040503050406030204" pitchFamily="18" charset="0"/>
            </a:endParaRPr>
          </a:p>
        </p:txBody>
      </p:sp>
      <p:sp>
        <p:nvSpPr>
          <p:cNvPr id="17" name="Google Shape;290;p10">
            <a:extLst>
              <a:ext uri="{FF2B5EF4-FFF2-40B4-BE49-F238E27FC236}">
                <a16:creationId xmlns="" xmlns:a16="http://schemas.microsoft.com/office/drawing/2014/main" id="{52DD61BD-0669-4C08-B098-2C47A548D349}"/>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Identification</a:t>
            </a:r>
            <a:endParaRPr lang="en-IN" sz="2400" dirty="0">
              <a:latin typeface="Cambria" panose="02040503050406030204" pitchFamily="18" charset="0"/>
              <a:ea typeface="Cambria" panose="02040503050406030204" pitchFamily="18" charset="0"/>
            </a:endParaRPr>
          </a:p>
        </p:txBody>
      </p:sp>
      <p:sp>
        <p:nvSpPr>
          <p:cNvPr id="24" name="Google Shape;291;p10">
            <a:extLst>
              <a:ext uri="{FF2B5EF4-FFF2-40B4-BE49-F238E27FC236}">
                <a16:creationId xmlns="" xmlns:a16="http://schemas.microsoft.com/office/drawing/2014/main" id="{4C13F603-2FDD-4FDF-8DC6-7716C1CAF5D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Validation</a:t>
            </a:r>
            <a:endParaRPr lang="en-US" sz="2400" dirty="0">
              <a:latin typeface="Cambria" panose="02040503050406030204" pitchFamily="18" charset="0"/>
              <a:ea typeface="Cambria" panose="02040503050406030204" pitchFamily="18" charset="0"/>
            </a:endParaRPr>
          </a:p>
        </p:txBody>
      </p:sp>
      <p:sp>
        <p:nvSpPr>
          <p:cNvPr id="25" name="Google Shape;292;p10">
            <a:extLst>
              <a:ext uri="{FF2B5EF4-FFF2-40B4-BE49-F238E27FC236}">
                <a16:creationId xmlns="" xmlns:a16="http://schemas.microsoft.com/office/drawing/2014/main" id="{957604AE-7703-49B9-808E-119B90DC6811}"/>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Verification</a:t>
            </a:r>
            <a:endParaRPr lang="en-US" sz="2400" dirty="0">
              <a:latin typeface="Cambria" panose="02040503050406030204" pitchFamily="18" charset="0"/>
              <a:ea typeface="Cambria" panose="02040503050406030204" pitchFamily="18" charset="0"/>
            </a:endParaRPr>
          </a:p>
        </p:txBody>
      </p:sp>
      <p:sp>
        <p:nvSpPr>
          <p:cNvPr id="26" name="Google Shape;293;p10">
            <a:extLst>
              <a:ext uri="{FF2B5EF4-FFF2-40B4-BE49-F238E27FC236}">
                <a16:creationId xmlns="" xmlns:a16="http://schemas.microsoft.com/office/drawing/2014/main" id="{4057A0D4-3060-4ADA-8DD6-22413316A8B7}"/>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352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6" name="Google Shape;278;p1">
            <a:extLst>
              <a:ext uri="{FF2B5EF4-FFF2-40B4-BE49-F238E27FC236}">
                <a16:creationId xmlns="" xmlns:a16="http://schemas.microsoft.com/office/drawing/2014/main" id="{48B1DD1C-302C-4B8A-B13D-7C1F26ABCAC0}"/>
              </a:ext>
            </a:extLst>
          </p:cNvPr>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performance of computer system depends upon the memory and CPU. CPU is capable to store only instructions required to operate the computer. Therefore, it is mandatory to have the memory to run a computer properly.</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Memory is a set of  memory cells known as building block of memory. Each memory cell has a unique index number or identification number known as the unique address of that specific memory cell. </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system is built using a combination of these types of computer memory, and the configuration can be optimized to produce the maximum data processing speed or the minimum cost, or some compromise between these two.</a:t>
            </a:r>
          </a:p>
          <a:p>
            <a:pPr marL="342900" lvl="0" indent="-342900">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33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 Hierarchy</a:t>
            </a:r>
            <a:endParaRPr lang="en-IN" sz="4000" dirty="0">
              <a:latin typeface="Cambria" panose="02040503050406030204" pitchFamily="18" charset="0"/>
              <a:ea typeface="Cambria" panose="02040503050406030204" pitchFamily="18" charset="0"/>
            </a:endParaRPr>
          </a:p>
        </p:txBody>
      </p:sp>
      <p:graphicFrame>
        <p:nvGraphicFramePr>
          <p:cNvPr id="4" name="Diagram 3">
            <a:extLst>
              <a:ext uri="{FF2B5EF4-FFF2-40B4-BE49-F238E27FC236}">
                <a16:creationId xmlns="" xmlns:a16="http://schemas.microsoft.com/office/drawing/2014/main" id="{C328DFB4-15D5-4465-8020-F5BC2DFEDDAE}"/>
              </a:ext>
            </a:extLst>
          </p:cNvPr>
          <p:cNvGraphicFramePr/>
          <p:nvPr/>
        </p:nvGraphicFramePr>
        <p:xfrm>
          <a:off x="2709333" y="1287800"/>
          <a:ext cx="10837333" cy="7224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272;p8">
            <a:extLst>
              <a:ext uri="{FF2B5EF4-FFF2-40B4-BE49-F238E27FC236}">
                <a16:creationId xmlns="" xmlns:a16="http://schemas.microsoft.com/office/drawing/2014/main" id="{519DCF76-2ABA-46FE-AC2D-ED1F517ACD11}"/>
              </a:ext>
            </a:extLst>
          </p:cNvPr>
          <p:cNvPicPr preferRelativeResize="0"/>
          <p:nvPr/>
        </p:nvPicPr>
        <p:blipFill rotWithShape="1">
          <a:blip r:embed="rId7">
            <a:alphaModFix/>
          </a:blip>
          <a:srcRect/>
          <a:stretch/>
        </p:blipFill>
        <p:spPr>
          <a:xfrm>
            <a:off x="6472989" y="819254"/>
            <a:ext cx="3356359" cy="365760"/>
          </a:xfrm>
          <a:prstGeom prst="rect">
            <a:avLst/>
          </a:prstGeom>
          <a:noFill/>
          <a:ln>
            <a:noFill/>
          </a:ln>
        </p:spPr>
      </p:pic>
    </p:spTree>
    <p:extLst>
      <p:ext uri="{BB962C8B-B14F-4D97-AF65-F5344CB8AC3E}">
        <p14:creationId xmlns:p14="http://schemas.microsoft.com/office/powerpoint/2010/main" val="67326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r>
              <a:rPr lang="en-US" sz="2800" b="1" i="0" dirty="0">
                <a:solidFill>
                  <a:srgbClr val="000000"/>
                </a:solidFill>
                <a:effectLst/>
                <a:latin typeface="Cambria" panose="02040503050406030204" pitchFamily="18" charset="0"/>
                <a:ea typeface="Cambria" panose="02040503050406030204" pitchFamily="18" charset="0"/>
              </a:rPr>
              <a:t>Number systems</a:t>
            </a:r>
            <a:r>
              <a:rPr lang="en-US" sz="2800" b="0" i="0" dirty="0">
                <a:solidFill>
                  <a:srgbClr val="000000"/>
                </a:solidFill>
                <a:effectLst/>
                <a:latin typeface="Cambria" panose="02040503050406030204" pitchFamily="18" charset="0"/>
                <a:ea typeface="Cambria" panose="02040503050406030204" pitchFamily="18" charset="0"/>
              </a:rPr>
              <a:t> are the technique to represent numbers in the computer system architecture, every value that you are saving or getting into/from computer memory has a defined number system.</a:t>
            </a:r>
          </a:p>
          <a:p>
            <a:pPr marL="342900" indent="-342900">
              <a:lnSpc>
                <a:spcPts val="4000"/>
              </a:lnSpc>
              <a:buClr>
                <a:srgbClr val="3F3F3F"/>
              </a:buClr>
              <a:buSzPts val="2200"/>
              <a:buFont typeface="Arial"/>
              <a:buChar char="•"/>
            </a:pPr>
            <a:r>
              <a:rPr lang="en-IN" sz="2800" dirty="0">
                <a:solidFill>
                  <a:srgbClr val="000000"/>
                </a:solidFill>
                <a:latin typeface="Cambria" panose="02040503050406030204" pitchFamily="18" charset="0"/>
                <a:ea typeface="Cambria" panose="02040503050406030204" pitchFamily="18" charset="0"/>
              </a:rPr>
              <a:t>Computer architecture supports following number systems.</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Binary number system (Base – 2)</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Octal number system (Base – 8)</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Decimal number system (Base – 10)</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Hexadecimal (hex) number system (Base – 16)</a:t>
            </a:r>
          </a:p>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1028" name="Picture 4" descr="Binary Icons - Free Download, PNG and SVG">
            <a:extLst>
              <a:ext uri="{FF2B5EF4-FFF2-40B4-BE49-F238E27FC236}">
                <a16:creationId xmlns="" xmlns:a16="http://schemas.microsoft.com/office/drawing/2014/main" id="{761DCCBE-D7E1-40CE-883B-FE86C6815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0131" y="82062"/>
            <a:ext cx="3005869" cy="3005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Table 1">
            <a:extLst>
              <a:ext uri="{FF2B5EF4-FFF2-40B4-BE49-F238E27FC236}">
                <a16:creationId xmlns="" xmlns:a16="http://schemas.microsoft.com/office/drawing/2014/main" id="{5251C1CA-B5FF-4414-8405-47FA0B86F2D4}"/>
              </a:ext>
            </a:extLst>
          </p:cNvPr>
          <p:cNvGraphicFramePr>
            <a:graphicFrameLocks noGrp="1"/>
          </p:cNvGraphicFramePr>
          <p:nvPr>
            <p:extLst>
              <p:ext uri="{D42A27DB-BD31-4B8C-83A1-F6EECF244321}">
                <p14:modId xmlns:p14="http://schemas.microsoft.com/office/powerpoint/2010/main" val="2372962072"/>
              </p:ext>
            </p:extLst>
          </p:nvPr>
        </p:nvGraphicFramePr>
        <p:xfrm>
          <a:off x="1066800" y="1808290"/>
          <a:ext cx="14431108" cy="5527419"/>
        </p:xfrm>
        <a:graphic>
          <a:graphicData uri="http://schemas.openxmlformats.org/drawingml/2006/table">
            <a:tbl>
              <a:tblPr>
                <a:tableStyleId>{073A0DAA-6AF3-43AB-8588-CEC1D06C72B9}</a:tableStyleId>
              </a:tblPr>
              <a:tblGrid>
                <a:gridCol w="3528646">
                  <a:extLst>
                    <a:ext uri="{9D8B030D-6E8A-4147-A177-3AD203B41FA5}">
                      <a16:colId xmlns="" xmlns:a16="http://schemas.microsoft.com/office/drawing/2014/main" val="3588476184"/>
                    </a:ext>
                  </a:extLst>
                </a:gridCol>
                <a:gridCol w="1852246">
                  <a:extLst>
                    <a:ext uri="{9D8B030D-6E8A-4147-A177-3AD203B41FA5}">
                      <a16:colId xmlns="" xmlns:a16="http://schemas.microsoft.com/office/drawing/2014/main" val="3431174243"/>
                    </a:ext>
                  </a:extLst>
                </a:gridCol>
                <a:gridCol w="2836985">
                  <a:extLst>
                    <a:ext uri="{9D8B030D-6E8A-4147-A177-3AD203B41FA5}">
                      <a16:colId xmlns="" xmlns:a16="http://schemas.microsoft.com/office/drawing/2014/main" val="2744667112"/>
                    </a:ext>
                  </a:extLst>
                </a:gridCol>
                <a:gridCol w="2250831">
                  <a:extLst>
                    <a:ext uri="{9D8B030D-6E8A-4147-A177-3AD203B41FA5}">
                      <a16:colId xmlns="" xmlns:a16="http://schemas.microsoft.com/office/drawing/2014/main" val="4162419895"/>
                    </a:ext>
                  </a:extLst>
                </a:gridCol>
                <a:gridCol w="3962400">
                  <a:extLst>
                    <a:ext uri="{9D8B030D-6E8A-4147-A177-3AD203B41FA5}">
                      <a16:colId xmlns="" xmlns:a16="http://schemas.microsoft.com/office/drawing/2014/main" val="2835287857"/>
                    </a:ext>
                  </a:extLst>
                </a:gridCol>
              </a:tblGrid>
              <a:tr h="892316">
                <a:tc>
                  <a:txBody>
                    <a:bodyPr/>
                    <a:lstStyle/>
                    <a:p>
                      <a:pPr lvl="3" algn="l" fontAlgn="t"/>
                      <a:r>
                        <a:rPr lang="en-IN" sz="2600" b="1" dirty="0">
                          <a:effectLst/>
                          <a:latin typeface="Cambria" panose="02040503050406030204" pitchFamily="18" charset="0"/>
                          <a:ea typeface="Cambria" panose="02040503050406030204" pitchFamily="18" charset="0"/>
                        </a:rPr>
                        <a:t>Number system</a:t>
                      </a:r>
                    </a:p>
                  </a:txBody>
                  <a:tcPr marL="121920" marR="60960" anchor="ctr"/>
                </a:tc>
                <a:tc>
                  <a:txBody>
                    <a:bodyPr/>
                    <a:lstStyle/>
                    <a:p>
                      <a:pPr lvl="3" algn="l" fontAlgn="t"/>
                      <a:r>
                        <a:rPr lang="en-IN" sz="2600" b="1">
                          <a:effectLst/>
                          <a:latin typeface="Cambria" panose="02040503050406030204" pitchFamily="18" charset="0"/>
                          <a:ea typeface="Cambria" panose="02040503050406030204" pitchFamily="18" charset="0"/>
                        </a:rPr>
                        <a:t>Base</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Used digits</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Example</a:t>
                      </a:r>
                    </a:p>
                  </a:txBody>
                  <a:tcPr marL="60960" marR="60960" anchor="ctr"/>
                </a:tc>
                <a:tc>
                  <a:txBody>
                    <a:bodyPr/>
                    <a:lstStyle/>
                    <a:p>
                      <a:pPr lvl="3" algn="l" fontAlgn="t"/>
                      <a:r>
                        <a:rPr lang="en-IN" sz="2600" b="1" dirty="0">
                          <a:effectLst/>
                          <a:latin typeface="Cambria" panose="02040503050406030204" pitchFamily="18" charset="0"/>
                          <a:ea typeface="Cambria" panose="02040503050406030204" pitchFamily="18" charset="0"/>
                        </a:rPr>
                        <a:t>Language assignment</a:t>
                      </a:r>
                    </a:p>
                  </a:txBody>
                  <a:tcPr marL="60960" marR="60960" anchor="ctr"/>
                </a:tc>
                <a:extLst>
                  <a:ext uri="{0D108BD9-81ED-4DB2-BD59-A6C34878D82A}">
                    <a16:rowId xmlns="" xmlns:a16="http://schemas.microsoft.com/office/drawing/2014/main" val="388343457"/>
                  </a:ext>
                </a:extLst>
              </a:tr>
              <a:tr h="1031791">
                <a:tc>
                  <a:txBody>
                    <a:bodyPr/>
                    <a:lstStyle/>
                    <a:p>
                      <a:pPr lvl="3" algn="l" fontAlgn="t"/>
                      <a:r>
                        <a:rPr lang="en-IN" sz="2600" dirty="0">
                          <a:effectLst/>
                          <a:latin typeface="Cambria" panose="02040503050406030204" pitchFamily="18" charset="0"/>
                          <a:ea typeface="Cambria" panose="02040503050406030204" pitchFamily="18" charset="0"/>
                        </a:rPr>
                        <a:t>Binary</a:t>
                      </a:r>
                    </a:p>
                  </a:txBody>
                  <a:tcPr marL="121920" marR="60960" anchor="ctr"/>
                </a:tc>
                <a:tc>
                  <a:txBody>
                    <a:bodyPr/>
                    <a:lstStyle/>
                    <a:p>
                      <a:pPr lvl="3" algn="l" fontAlgn="t"/>
                      <a:r>
                        <a:rPr lang="en-IN" sz="2600" dirty="0">
                          <a:effectLst/>
                          <a:latin typeface="Cambria" panose="02040503050406030204" pitchFamily="18" charset="0"/>
                          <a:ea typeface="Cambria" panose="02040503050406030204" pitchFamily="18" charset="0"/>
                        </a:rPr>
                        <a:t>2</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(11110000)</a:t>
                      </a:r>
                      <a:r>
                        <a:rPr lang="en-IN" sz="2600" baseline="-25000">
                          <a:effectLst/>
                          <a:latin typeface="Cambria" panose="02040503050406030204" pitchFamily="18" charset="0"/>
                          <a:ea typeface="Cambria" panose="02040503050406030204" pitchFamily="18" charset="0"/>
                        </a:rPr>
                        <a:t>2</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val=0b11110000;</a:t>
                      </a:r>
                    </a:p>
                  </a:txBody>
                  <a:tcPr marL="60960" marR="60960" anchor="ctr"/>
                </a:tc>
                <a:extLst>
                  <a:ext uri="{0D108BD9-81ED-4DB2-BD59-A6C34878D82A}">
                    <a16:rowId xmlns="" xmlns:a16="http://schemas.microsoft.com/office/drawing/2014/main" val="1624952357"/>
                  </a:ext>
                </a:extLst>
              </a:tr>
              <a:tr h="1101203">
                <a:tc>
                  <a:txBody>
                    <a:bodyPr/>
                    <a:lstStyle/>
                    <a:p>
                      <a:pPr lvl="3" algn="l" fontAlgn="t"/>
                      <a:r>
                        <a:rPr lang="en-IN" sz="2600">
                          <a:effectLst/>
                          <a:latin typeface="Cambria" panose="02040503050406030204" pitchFamily="18" charset="0"/>
                          <a:ea typeface="Cambria" panose="02040503050406030204" pitchFamily="18" charset="0"/>
                        </a:rPr>
                        <a:t>Octal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8</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(360)</a:t>
                      </a:r>
                      <a:r>
                        <a:rPr lang="en-IN" sz="2600" baseline="-25000">
                          <a:effectLst/>
                          <a:latin typeface="Cambria" panose="02040503050406030204" pitchFamily="18" charset="0"/>
                          <a:ea typeface="Cambria" panose="02040503050406030204" pitchFamily="18" charset="0"/>
                        </a:rPr>
                        <a:t>8</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val=0360;</a:t>
                      </a:r>
                    </a:p>
                  </a:txBody>
                  <a:tcPr marL="60960" marR="60960" anchor="ctr"/>
                </a:tc>
                <a:extLst>
                  <a:ext uri="{0D108BD9-81ED-4DB2-BD59-A6C34878D82A}">
                    <a16:rowId xmlns="" xmlns:a16="http://schemas.microsoft.com/office/drawing/2014/main" val="2070859926"/>
                  </a:ext>
                </a:extLst>
              </a:tr>
              <a:tr h="1242368">
                <a:tc>
                  <a:txBody>
                    <a:bodyPr/>
                    <a:lstStyle/>
                    <a:p>
                      <a:pPr lvl="3" algn="l" fontAlgn="t"/>
                      <a:r>
                        <a:rPr lang="en-IN" sz="2600">
                          <a:effectLst/>
                          <a:latin typeface="Cambria" panose="02040503050406030204" pitchFamily="18" charset="0"/>
                          <a:ea typeface="Cambria" panose="02040503050406030204" pitchFamily="18" charset="0"/>
                        </a:rPr>
                        <a:t>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10</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0,1,2,3,4,5,6,7,8,9</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(240)</a:t>
                      </a:r>
                      <a:r>
                        <a:rPr lang="en-IN" sz="2600" baseline="-25000">
                          <a:effectLst/>
                          <a:latin typeface="Cambria" panose="02040503050406030204" pitchFamily="18" charset="0"/>
                          <a:ea typeface="Cambria" panose="02040503050406030204" pitchFamily="18" charset="0"/>
                        </a:rPr>
                        <a:t>10</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val=240;</a:t>
                      </a:r>
                    </a:p>
                  </a:txBody>
                  <a:tcPr marL="60960" marR="60960" anchor="ctr"/>
                </a:tc>
                <a:extLst>
                  <a:ext uri="{0D108BD9-81ED-4DB2-BD59-A6C34878D82A}">
                    <a16:rowId xmlns="" xmlns:a16="http://schemas.microsoft.com/office/drawing/2014/main" val="3952051115"/>
                  </a:ext>
                </a:extLst>
              </a:tr>
              <a:tr h="1259741">
                <a:tc>
                  <a:txBody>
                    <a:bodyPr/>
                    <a:lstStyle/>
                    <a:p>
                      <a:pPr lvl="3" algn="l" fontAlgn="t"/>
                      <a:r>
                        <a:rPr lang="en-IN" sz="2600">
                          <a:effectLst/>
                          <a:latin typeface="Cambria" panose="02040503050406030204" pitchFamily="18" charset="0"/>
                          <a:ea typeface="Cambria" panose="02040503050406030204" pitchFamily="18" charset="0"/>
                        </a:rPr>
                        <a:t>Hexadecimal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16</a:t>
                      </a:r>
                    </a:p>
                  </a:txBody>
                  <a:tcPr marL="60960" marR="60960" anchor="ctr"/>
                </a:tc>
                <a:tc>
                  <a:txBody>
                    <a:bodyPr/>
                    <a:lstStyle/>
                    <a:p>
                      <a:pPr lvl="3" algn="l" fontAlgn="t"/>
                      <a:r>
                        <a:rPr lang="pt-BR" sz="2600" dirty="0">
                          <a:effectLst/>
                          <a:latin typeface="Cambria" panose="02040503050406030204" pitchFamily="18" charset="0"/>
                          <a:ea typeface="Cambria" panose="02040503050406030204" pitchFamily="18" charset="0"/>
                        </a:rPr>
                        <a:t>0,1,2,3,4,5,6,7,8,9,</a:t>
                      </a:r>
                      <a:br>
                        <a:rPr lang="pt-BR" sz="2600" dirty="0">
                          <a:effectLst/>
                          <a:latin typeface="Cambria" panose="02040503050406030204" pitchFamily="18" charset="0"/>
                          <a:ea typeface="Cambria" panose="02040503050406030204" pitchFamily="18" charset="0"/>
                        </a:rPr>
                      </a:br>
                      <a:r>
                        <a:rPr lang="pt-BR" sz="2600" dirty="0">
                          <a:effectLst/>
                          <a:latin typeface="Cambria" panose="02040503050406030204" pitchFamily="18" charset="0"/>
                          <a:ea typeface="Cambria" panose="02040503050406030204" pitchFamily="18" charset="0"/>
                        </a:rPr>
                        <a:t>A,B,C,D,E,F</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(F0)</a:t>
                      </a:r>
                      <a:r>
                        <a:rPr lang="en-IN" sz="2600" baseline="-25000">
                          <a:effectLst/>
                          <a:latin typeface="Cambria" panose="02040503050406030204" pitchFamily="18" charset="0"/>
                          <a:ea typeface="Cambria" panose="02040503050406030204" pitchFamily="18" charset="0"/>
                        </a:rPr>
                        <a:t>16</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val=0xF0;</a:t>
                      </a:r>
                    </a:p>
                  </a:txBody>
                  <a:tcPr marL="60960" marR="60960" anchor="ctr"/>
                </a:tc>
                <a:extLst>
                  <a:ext uri="{0D108BD9-81ED-4DB2-BD59-A6C34878D82A}">
                    <a16:rowId xmlns="" xmlns:a16="http://schemas.microsoft.com/office/drawing/2014/main" val="89213926"/>
                  </a:ext>
                </a:extLst>
              </a:tr>
            </a:tbl>
          </a:graphicData>
        </a:graphic>
      </p:graphicFrame>
    </p:spTree>
    <p:extLst>
      <p:ext uri="{BB962C8B-B14F-4D97-AF65-F5344CB8AC3E}">
        <p14:creationId xmlns:p14="http://schemas.microsoft.com/office/powerpoint/2010/main" val="1432138829"/>
      </p:ext>
    </p:extLst>
  </p:cSld>
  <p:clrMapOvr>
    <a:masterClrMapping/>
  </p:clrMapOvr>
</p:sld>
</file>

<file path=ppt/theme/theme1.xml><?xml version="1.0" encoding="utf-8"?>
<a:theme xmlns:a="http://schemas.openxmlformats.org/drawingml/2006/main" name="Digital Marketing">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2111</TotalTime>
  <Words>2315</Words>
  <Application>Microsoft Office PowerPoint</Application>
  <PresentationFormat>Custom</PresentationFormat>
  <Paragraphs>411</Paragraphs>
  <Slides>58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Cambria</vt:lpstr>
      <vt:lpstr>Gill Sans</vt:lpstr>
      <vt:lpstr>Calibri</vt:lpstr>
      <vt:lpstr>Courier New</vt:lpstr>
      <vt:lpstr>noto sans</vt:lpstr>
      <vt:lpstr>Open Sans</vt:lpstr>
      <vt:lpstr>Digital Marketing</vt:lpstr>
      <vt:lpstr>PowerPoint Presentation</vt:lpstr>
      <vt:lpstr>Computer Fundamentals</vt:lpstr>
      <vt:lpstr>Computer Fundamentals</vt:lpstr>
      <vt:lpstr>Computer Devices</vt:lpstr>
      <vt:lpstr>Computer Components</vt:lpstr>
      <vt:lpstr>Computer Memory</vt:lpstr>
      <vt:lpstr>Computer Memory Hierarchy</vt:lpstr>
      <vt:lpstr>Number System</vt:lpstr>
      <vt:lpstr>Number System</vt:lpstr>
      <vt:lpstr>Operating System</vt:lpstr>
      <vt:lpstr>What is an Operating System?</vt:lpstr>
      <vt:lpstr>Operating System</vt:lpstr>
      <vt:lpstr>Objectives of an Operating System</vt:lpstr>
      <vt:lpstr>Features of an Operating System</vt:lpstr>
      <vt:lpstr>Features of an Operating System</vt:lpstr>
      <vt:lpstr>Network Fundamentals</vt:lpstr>
      <vt:lpstr>Introduction to Computer Networks</vt:lpstr>
      <vt:lpstr>Computer Networks Features</vt:lpstr>
      <vt:lpstr>Computer Networks: Performance</vt:lpstr>
      <vt:lpstr>Communication Model</vt:lpstr>
      <vt:lpstr>Network Topology</vt:lpstr>
      <vt:lpstr>Bus Topology</vt:lpstr>
      <vt:lpstr>Ring Topology</vt:lpstr>
      <vt:lpstr>Star Topology</vt:lpstr>
      <vt:lpstr>Mesh Topology</vt:lpstr>
      <vt:lpstr>Tree Topology</vt:lpstr>
      <vt:lpstr>Hybrid Topology</vt:lpstr>
      <vt:lpstr>Computer Network Types</vt:lpstr>
      <vt:lpstr>LAN (Local Area Network)</vt:lpstr>
      <vt:lpstr>MAN (Metropolitan Area Network)</vt:lpstr>
      <vt:lpstr>WAN (Wide Area Network)</vt:lpstr>
      <vt:lpstr>Transmission Modes</vt:lpstr>
      <vt:lpstr>Transmission Modes</vt:lpstr>
      <vt:lpstr>Simple Transmission Mode</vt:lpstr>
      <vt:lpstr>Half-Duplex Transmission Mode</vt:lpstr>
      <vt:lpstr>Full-Duplex Transmission Mode</vt:lpstr>
      <vt:lpstr>Internet</vt:lpstr>
      <vt:lpstr>Internet</vt:lpstr>
      <vt:lpstr>Intranet</vt:lpstr>
      <vt:lpstr>Extranet</vt:lpstr>
      <vt:lpstr>Internet, Intranet and Extranet</vt:lpstr>
      <vt:lpstr>Email</vt:lpstr>
      <vt:lpstr>Advantages of Email</vt:lpstr>
      <vt:lpstr>WebMail Providers</vt:lpstr>
      <vt:lpstr>Computer Security</vt:lpstr>
      <vt:lpstr>What is Computer Security?</vt:lpstr>
      <vt:lpstr>CIA Triad in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 Kumar</dc:creator>
  <cp:lastModifiedBy>Akash Kale</cp:lastModifiedBy>
  <cp:revision>72</cp:revision>
  <dcterms:modified xsi:type="dcterms:W3CDTF">2022-02-15T04:50:35Z</dcterms:modified>
</cp:coreProperties>
</file>