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62" r:id="rId2"/>
    <p:sldId id="318" r:id="rId3"/>
    <p:sldId id="323" r:id="rId4"/>
    <p:sldId id="324" r:id="rId5"/>
    <p:sldId id="325" r:id="rId6"/>
    <p:sldId id="333" r:id="rId7"/>
    <p:sldId id="326" r:id="rId8"/>
    <p:sldId id="334" r:id="rId9"/>
    <p:sldId id="327" r:id="rId10"/>
    <p:sldId id="335" r:id="rId11"/>
    <p:sldId id="328" r:id="rId12"/>
    <p:sldId id="336" r:id="rId13"/>
    <p:sldId id="329" r:id="rId14"/>
    <p:sldId id="337" r:id="rId15"/>
    <p:sldId id="330" r:id="rId16"/>
    <p:sldId id="338" r:id="rId17"/>
    <p:sldId id="331" r:id="rId18"/>
    <p:sldId id="339" r:id="rId19"/>
    <p:sldId id="332" r:id="rId20"/>
    <p:sldId id="340" r:id="rId21"/>
    <p:sldId id="341" r:id="rId22"/>
    <p:sldId id="342" r:id="rId23"/>
    <p:sldId id="343" r:id="rId24"/>
    <p:sldId id="344" r:id="rId25"/>
    <p:sldId id="345" r:id="rId26"/>
    <p:sldId id="346" r:id="rId27"/>
    <p:sldId id="347" r:id="rId28"/>
    <p:sldId id="349" r:id="rId29"/>
    <p:sldId id="348" r:id="rId30"/>
    <p:sldId id="265" r:id="rId31"/>
    <p:sldId id="266" r:id="rId32"/>
    <p:sldId id="267" r:id="rId33"/>
    <p:sldId id="350" r:id="rId34"/>
    <p:sldId id="351" r:id="rId35"/>
    <p:sldId id="352" r:id="rId36"/>
    <p:sldId id="353" r:id="rId37"/>
    <p:sldId id="354" r:id="rId38"/>
    <p:sldId id="355" r:id="rId39"/>
    <p:sldId id="356" r:id="rId40"/>
    <p:sldId id="357" r:id="rId41"/>
  </p:sldIdLst>
  <p:sldSz cx="16256000" cy="9144000"/>
  <p:notesSz cx="6858000" cy="9144000"/>
  <p:embeddedFontLst>
    <p:embeddedFont>
      <p:font typeface="Cambria" panose="02040503050406030204" pitchFamily="18" charset="0"/>
      <p:regular r:id="rId43"/>
      <p:bold r:id="rId44"/>
      <p:italic r:id="rId45"/>
      <p:boldItalic r:id="rId46"/>
    </p:embeddedFont>
    <p:embeddedFont>
      <p:font typeface="Open Sans" panose="020B0606030504020204" pitchFamily="34" charset="0"/>
      <p:regular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120">
          <p15:clr>
            <a:srgbClr val="A4A3A4"/>
          </p15:clr>
        </p15:guide>
        <p15:guide id="2" orient="horz"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ZNgc559i0THBTPEg6IBcs5fAg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A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26" autoAdjust="0"/>
  </p:normalViewPr>
  <p:slideViewPr>
    <p:cSldViewPr snapToGrid="0">
      <p:cViewPr>
        <p:scale>
          <a:sx n="70" d="100"/>
          <a:sy n="70" d="100"/>
        </p:scale>
        <p:origin x="139" y="38"/>
      </p:cViewPr>
      <p:guideLst>
        <p:guide pos="5120"/>
        <p:guide orient="horz"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42E7E3-D5FC-4B18-87DD-217157A388E8}" type="doc">
      <dgm:prSet loTypeId="urn:microsoft.com/office/officeart/2005/8/layout/hierarchy4" loCatId="hierarchy" qsTypeId="urn:microsoft.com/office/officeart/2005/8/quickstyle/simple1" qsCatId="simple" csTypeId="urn:microsoft.com/office/officeart/2005/8/colors/accent3_5" csCatId="accent3" phldr="1"/>
      <dgm:spPr/>
      <dgm:t>
        <a:bodyPr/>
        <a:lstStyle/>
        <a:p>
          <a:endParaRPr lang="en-IN"/>
        </a:p>
      </dgm:t>
    </dgm:pt>
    <dgm:pt modelId="{82609C0B-5E67-4711-80DB-DD6636B937E2}">
      <dgm:prSet phldrT="[Text]"/>
      <dgm:spPr/>
      <dgm:t>
        <a:bodyPr/>
        <a:lstStyle/>
        <a:p>
          <a:r>
            <a:rPr lang="en-US" b="1" dirty="0">
              <a:latin typeface="Cambria" panose="02040503050406030204" pitchFamily="18" charset="0"/>
              <a:ea typeface="Cambria" panose="02040503050406030204" pitchFamily="18" charset="0"/>
            </a:rPr>
            <a:t>Software</a:t>
          </a:r>
          <a:endParaRPr lang="en-IN" b="1" dirty="0">
            <a:latin typeface="Cambria" panose="02040503050406030204" pitchFamily="18" charset="0"/>
            <a:ea typeface="Cambria" panose="02040503050406030204" pitchFamily="18" charset="0"/>
          </a:endParaRPr>
        </a:p>
      </dgm:t>
    </dgm:pt>
    <dgm:pt modelId="{1DF71AC3-45C2-4D0F-B46D-90FE7DCC6DFA}" type="parTrans" cxnId="{9647720D-11BF-40D3-A08C-0E53F2AA5125}">
      <dgm:prSet/>
      <dgm:spPr/>
      <dgm:t>
        <a:bodyPr/>
        <a:lstStyle/>
        <a:p>
          <a:endParaRPr lang="en-IN">
            <a:latin typeface="Cambria" panose="02040503050406030204" pitchFamily="18" charset="0"/>
            <a:ea typeface="Cambria" panose="02040503050406030204" pitchFamily="18" charset="0"/>
          </a:endParaRPr>
        </a:p>
      </dgm:t>
    </dgm:pt>
    <dgm:pt modelId="{7F9D620B-841E-4185-A3E3-6D0A658228B7}" type="sibTrans" cxnId="{9647720D-11BF-40D3-A08C-0E53F2AA5125}">
      <dgm:prSet/>
      <dgm:spPr/>
      <dgm:t>
        <a:bodyPr/>
        <a:lstStyle/>
        <a:p>
          <a:endParaRPr lang="en-IN">
            <a:latin typeface="Cambria" panose="02040503050406030204" pitchFamily="18" charset="0"/>
            <a:ea typeface="Cambria" panose="02040503050406030204" pitchFamily="18" charset="0"/>
          </a:endParaRPr>
        </a:p>
      </dgm:t>
    </dgm:pt>
    <dgm:pt modelId="{C9CDD581-1BF9-41E9-9EED-AFC4AB11EEF6}">
      <dgm:prSet phldrT="[Text]"/>
      <dgm:spPr/>
      <dgm:t>
        <a:bodyPr/>
        <a:lstStyle/>
        <a:p>
          <a:r>
            <a:rPr lang="en-US" dirty="0">
              <a:latin typeface="Cambria" panose="02040503050406030204" pitchFamily="18" charset="0"/>
              <a:ea typeface="Cambria" panose="02040503050406030204" pitchFamily="18" charset="0"/>
            </a:rPr>
            <a:t>Specification</a:t>
          </a:r>
          <a:endParaRPr lang="en-IN" dirty="0">
            <a:latin typeface="Cambria" panose="02040503050406030204" pitchFamily="18" charset="0"/>
            <a:ea typeface="Cambria" panose="02040503050406030204" pitchFamily="18" charset="0"/>
          </a:endParaRPr>
        </a:p>
      </dgm:t>
    </dgm:pt>
    <dgm:pt modelId="{1E44A3A9-CEB5-4390-886B-92FECF374DFF}" type="parTrans" cxnId="{4CF3ECA9-A3A1-4BB9-A4D5-A62CFFDFCD1B}">
      <dgm:prSet/>
      <dgm:spPr/>
      <dgm:t>
        <a:bodyPr/>
        <a:lstStyle/>
        <a:p>
          <a:endParaRPr lang="en-IN">
            <a:latin typeface="Cambria" panose="02040503050406030204" pitchFamily="18" charset="0"/>
            <a:ea typeface="Cambria" panose="02040503050406030204" pitchFamily="18" charset="0"/>
          </a:endParaRPr>
        </a:p>
      </dgm:t>
    </dgm:pt>
    <dgm:pt modelId="{4B23F9C6-E582-4CB7-B387-D70985484927}" type="sibTrans" cxnId="{4CF3ECA9-A3A1-4BB9-A4D5-A62CFFDFCD1B}">
      <dgm:prSet/>
      <dgm:spPr/>
      <dgm:t>
        <a:bodyPr/>
        <a:lstStyle/>
        <a:p>
          <a:endParaRPr lang="en-IN">
            <a:latin typeface="Cambria" panose="02040503050406030204" pitchFamily="18" charset="0"/>
            <a:ea typeface="Cambria" panose="02040503050406030204" pitchFamily="18" charset="0"/>
          </a:endParaRPr>
        </a:p>
      </dgm:t>
    </dgm:pt>
    <dgm:pt modelId="{189B913D-D9A3-426E-B4FD-50134D2AE727}">
      <dgm:prSet phldrT="[Text]"/>
      <dgm:spPr/>
      <dgm:t>
        <a:bodyPr/>
        <a:lstStyle/>
        <a:p>
          <a:r>
            <a:rPr lang="en-US" dirty="0">
              <a:latin typeface="Cambria" panose="02040503050406030204" pitchFamily="18" charset="0"/>
              <a:ea typeface="Cambria" panose="02040503050406030204" pitchFamily="18" charset="0"/>
            </a:rPr>
            <a:t>Development</a:t>
          </a:r>
          <a:endParaRPr lang="en-IN" dirty="0">
            <a:latin typeface="Cambria" panose="02040503050406030204" pitchFamily="18" charset="0"/>
            <a:ea typeface="Cambria" panose="02040503050406030204" pitchFamily="18" charset="0"/>
          </a:endParaRPr>
        </a:p>
      </dgm:t>
    </dgm:pt>
    <dgm:pt modelId="{CFE847B0-8728-406B-A680-5333228C307D}" type="parTrans" cxnId="{5B454463-F0F1-45F6-9B18-30551B4B72F9}">
      <dgm:prSet/>
      <dgm:spPr/>
      <dgm:t>
        <a:bodyPr/>
        <a:lstStyle/>
        <a:p>
          <a:endParaRPr lang="en-IN">
            <a:latin typeface="Cambria" panose="02040503050406030204" pitchFamily="18" charset="0"/>
            <a:ea typeface="Cambria" panose="02040503050406030204" pitchFamily="18" charset="0"/>
          </a:endParaRPr>
        </a:p>
      </dgm:t>
    </dgm:pt>
    <dgm:pt modelId="{5C5F7473-43FE-4B99-A33D-CDD11E0EDACF}" type="sibTrans" cxnId="{5B454463-F0F1-45F6-9B18-30551B4B72F9}">
      <dgm:prSet/>
      <dgm:spPr/>
      <dgm:t>
        <a:bodyPr/>
        <a:lstStyle/>
        <a:p>
          <a:endParaRPr lang="en-IN">
            <a:latin typeface="Cambria" panose="02040503050406030204" pitchFamily="18" charset="0"/>
            <a:ea typeface="Cambria" panose="02040503050406030204" pitchFamily="18" charset="0"/>
          </a:endParaRPr>
        </a:p>
      </dgm:t>
    </dgm:pt>
    <dgm:pt modelId="{BCA621C7-C1B7-4101-82D2-57BD79EB1DF6}">
      <dgm:prSet phldrT="[Text]"/>
      <dgm:spPr/>
      <dgm:t>
        <a:bodyPr/>
        <a:lstStyle/>
        <a:p>
          <a:r>
            <a:rPr lang="en-US" dirty="0">
              <a:latin typeface="Cambria" panose="02040503050406030204" pitchFamily="18" charset="0"/>
              <a:ea typeface="Cambria" panose="02040503050406030204" pitchFamily="18" charset="0"/>
            </a:rPr>
            <a:t>Validation</a:t>
          </a:r>
          <a:endParaRPr lang="en-IN" dirty="0">
            <a:latin typeface="Cambria" panose="02040503050406030204" pitchFamily="18" charset="0"/>
            <a:ea typeface="Cambria" panose="02040503050406030204" pitchFamily="18" charset="0"/>
          </a:endParaRPr>
        </a:p>
      </dgm:t>
    </dgm:pt>
    <dgm:pt modelId="{383A555F-AD6F-4FA3-9670-B16DBCA128BA}" type="parTrans" cxnId="{0772E730-3861-4814-94B2-2D37CFC7F454}">
      <dgm:prSet/>
      <dgm:spPr/>
      <dgm:t>
        <a:bodyPr/>
        <a:lstStyle/>
        <a:p>
          <a:endParaRPr lang="en-IN">
            <a:latin typeface="Cambria" panose="02040503050406030204" pitchFamily="18" charset="0"/>
            <a:ea typeface="Cambria" panose="02040503050406030204" pitchFamily="18" charset="0"/>
          </a:endParaRPr>
        </a:p>
      </dgm:t>
    </dgm:pt>
    <dgm:pt modelId="{C410FC6A-7AE0-4609-A7F1-AA5B041A2B5E}" type="sibTrans" cxnId="{0772E730-3861-4814-94B2-2D37CFC7F454}">
      <dgm:prSet/>
      <dgm:spPr/>
      <dgm:t>
        <a:bodyPr/>
        <a:lstStyle/>
        <a:p>
          <a:endParaRPr lang="en-IN">
            <a:latin typeface="Cambria" panose="02040503050406030204" pitchFamily="18" charset="0"/>
            <a:ea typeface="Cambria" panose="02040503050406030204" pitchFamily="18" charset="0"/>
          </a:endParaRPr>
        </a:p>
      </dgm:t>
    </dgm:pt>
    <dgm:pt modelId="{7FA90CAD-26F1-4C5A-9835-8A38AAC98A22}">
      <dgm:prSet phldrT="[Text]"/>
      <dgm:spPr/>
      <dgm:t>
        <a:bodyPr/>
        <a:lstStyle/>
        <a:p>
          <a:r>
            <a:rPr lang="en-US" dirty="0">
              <a:latin typeface="Cambria" panose="02040503050406030204" pitchFamily="18" charset="0"/>
              <a:ea typeface="Cambria" panose="02040503050406030204" pitchFamily="18" charset="0"/>
            </a:rPr>
            <a:t>Evolution</a:t>
          </a:r>
          <a:endParaRPr lang="en-IN" dirty="0">
            <a:latin typeface="Cambria" panose="02040503050406030204" pitchFamily="18" charset="0"/>
            <a:ea typeface="Cambria" panose="02040503050406030204" pitchFamily="18" charset="0"/>
          </a:endParaRPr>
        </a:p>
      </dgm:t>
    </dgm:pt>
    <dgm:pt modelId="{101A6A7A-FB79-4EC0-95A3-D9B300D22AEC}" type="parTrans" cxnId="{963959C5-4AF2-48BA-A92A-F49398297FFC}">
      <dgm:prSet/>
      <dgm:spPr/>
      <dgm:t>
        <a:bodyPr/>
        <a:lstStyle/>
        <a:p>
          <a:endParaRPr lang="en-IN">
            <a:latin typeface="Cambria" panose="02040503050406030204" pitchFamily="18" charset="0"/>
            <a:ea typeface="Cambria" panose="02040503050406030204" pitchFamily="18" charset="0"/>
          </a:endParaRPr>
        </a:p>
      </dgm:t>
    </dgm:pt>
    <dgm:pt modelId="{FBA0FAF6-4B6C-4796-B67C-52B03ADA2294}" type="sibTrans" cxnId="{963959C5-4AF2-48BA-A92A-F49398297FFC}">
      <dgm:prSet/>
      <dgm:spPr/>
      <dgm:t>
        <a:bodyPr/>
        <a:lstStyle/>
        <a:p>
          <a:endParaRPr lang="en-IN">
            <a:latin typeface="Cambria" panose="02040503050406030204" pitchFamily="18" charset="0"/>
            <a:ea typeface="Cambria" panose="02040503050406030204" pitchFamily="18" charset="0"/>
          </a:endParaRPr>
        </a:p>
      </dgm:t>
    </dgm:pt>
    <dgm:pt modelId="{306C8621-D2FA-45EF-A079-79FA85E8B19E}" type="pres">
      <dgm:prSet presAssocID="{1F42E7E3-D5FC-4B18-87DD-217157A388E8}" presName="Name0" presStyleCnt="0">
        <dgm:presLayoutVars>
          <dgm:chPref val="1"/>
          <dgm:dir/>
          <dgm:animOne val="branch"/>
          <dgm:animLvl val="lvl"/>
          <dgm:resizeHandles/>
        </dgm:presLayoutVars>
      </dgm:prSet>
      <dgm:spPr/>
      <dgm:t>
        <a:bodyPr/>
        <a:lstStyle/>
        <a:p>
          <a:endParaRPr lang="en-IN"/>
        </a:p>
      </dgm:t>
    </dgm:pt>
    <dgm:pt modelId="{CCFC29F6-8984-4F53-8369-FE1DC4942240}" type="pres">
      <dgm:prSet presAssocID="{82609C0B-5E67-4711-80DB-DD6636B937E2}" presName="vertOne" presStyleCnt="0"/>
      <dgm:spPr/>
    </dgm:pt>
    <dgm:pt modelId="{D0E86ABD-9F65-4BDE-93F1-A1F919A3F619}" type="pres">
      <dgm:prSet presAssocID="{82609C0B-5E67-4711-80DB-DD6636B937E2}" presName="txOne" presStyleLbl="node0" presStyleIdx="0" presStyleCnt="1">
        <dgm:presLayoutVars>
          <dgm:chPref val="3"/>
        </dgm:presLayoutVars>
      </dgm:prSet>
      <dgm:spPr/>
      <dgm:t>
        <a:bodyPr/>
        <a:lstStyle/>
        <a:p>
          <a:endParaRPr lang="en-IN"/>
        </a:p>
      </dgm:t>
    </dgm:pt>
    <dgm:pt modelId="{2DCF9B0B-15B2-418C-BFF3-382027CABB76}" type="pres">
      <dgm:prSet presAssocID="{82609C0B-5E67-4711-80DB-DD6636B937E2}" presName="parTransOne" presStyleCnt="0"/>
      <dgm:spPr/>
    </dgm:pt>
    <dgm:pt modelId="{40B5A507-296B-4AAA-B853-6D9DDE1886B3}" type="pres">
      <dgm:prSet presAssocID="{82609C0B-5E67-4711-80DB-DD6636B937E2}" presName="horzOne" presStyleCnt="0"/>
      <dgm:spPr/>
    </dgm:pt>
    <dgm:pt modelId="{23DA28E7-3E55-40F0-B6DA-74BE7FBFB59A}" type="pres">
      <dgm:prSet presAssocID="{C9CDD581-1BF9-41E9-9EED-AFC4AB11EEF6}" presName="vertTwo" presStyleCnt="0"/>
      <dgm:spPr/>
    </dgm:pt>
    <dgm:pt modelId="{A86A7B12-D9EC-44C8-A3D8-E3AFDB526387}" type="pres">
      <dgm:prSet presAssocID="{C9CDD581-1BF9-41E9-9EED-AFC4AB11EEF6}" presName="txTwo" presStyleLbl="node2" presStyleIdx="0" presStyleCnt="4">
        <dgm:presLayoutVars>
          <dgm:chPref val="3"/>
        </dgm:presLayoutVars>
      </dgm:prSet>
      <dgm:spPr/>
      <dgm:t>
        <a:bodyPr/>
        <a:lstStyle/>
        <a:p>
          <a:endParaRPr lang="en-IN"/>
        </a:p>
      </dgm:t>
    </dgm:pt>
    <dgm:pt modelId="{86D91423-936B-4DBF-A8E1-5B9D64D37E1D}" type="pres">
      <dgm:prSet presAssocID="{C9CDD581-1BF9-41E9-9EED-AFC4AB11EEF6}" presName="horzTwo" presStyleCnt="0"/>
      <dgm:spPr/>
    </dgm:pt>
    <dgm:pt modelId="{5A0A2A9A-D269-4505-AC6D-6D7846B37558}" type="pres">
      <dgm:prSet presAssocID="{4B23F9C6-E582-4CB7-B387-D70985484927}" presName="sibSpaceTwo" presStyleCnt="0"/>
      <dgm:spPr/>
    </dgm:pt>
    <dgm:pt modelId="{C57CB6FF-DE1A-4C2F-9611-C707BF3C88C7}" type="pres">
      <dgm:prSet presAssocID="{189B913D-D9A3-426E-B4FD-50134D2AE727}" presName="vertTwo" presStyleCnt="0"/>
      <dgm:spPr/>
    </dgm:pt>
    <dgm:pt modelId="{00492270-4E58-4CE8-BA43-5D631BCC5450}" type="pres">
      <dgm:prSet presAssocID="{189B913D-D9A3-426E-B4FD-50134D2AE727}" presName="txTwo" presStyleLbl="node2" presStyleIdx="1" presStyleCnt="4">
        <dgm:presLayoutVars>
          <dgm:chPref val="3"/>
        </dgm:presLayoutVars>
      </dgm:prSet>
      <dgm:spPr/>
      <dgm:t>
        <a:bodyPr/>
        <a:lstStyle/>
        <a:p>
          <a:endParaRPr lang="en-IN"/>
        </a:p>
      </dgm:t>
    </dgm:pt>
    <dgm:pt modelId="{26DECBF2-CC47-48F3-A85A-3258D6250142}" type="pres">
      <dgm:prSet presAssocID="{189B913D-D9A3-426E-B4FD-50134D2AE727}" presName="horzTwo" presStyleCnt="0"/>
      <dgm:spPr/>
    </dgm:pt>
    <dgm:pt modelId="{B4922DAD-D09F-4D9A-944C-7C6D5E4E8B7A}" type="pres">
      <dgm:prSet presAssocID="{5C5F7473-43FE-4B99-A33D-CDD11E0EDACF}" presName="sibSpaceTwo" presStyleCnt="0"/>
      <dgm:spPr/>
    </dgm:pt>
    <dgm:pt modelId="{3281BAA0-9FAF-4E8C-B997-F63807FC3602}" type="pres">
      <dgm:prSet presAssocID="{BCA621C7-C1B7-4101-82D2-57BD79EB1DF6}" presName="vertTwo" presStyleCnt="0"/>
      <dgm:spPr/>
    </dgm:pt>
    <dgm:pt modelId="{B5FB242A-961E-41D7-9E58-041516C76A05}" type="pres">
      <dgm:prSet presAssocID="{BCA621C7-C1B7-4101-82D2-57BD79EB1DF6}" presName="txTwo" presStyleLbl="node2" presStyleIdx="2" presStyleCnt="4">
        <dgm:presLayoutVars>
          <dgm:chPref val="3"/>
        </dgm:presLayoutVars>
      </dgm:prSet>
      <dgm:spPr/>
      <dgm:t>
        <a:bodyPr/>
        <a:lstStyle/>
        <a:p>
          <a:endParaRPr lang="en-IN"/>
        </a:p>
      </dgm:t>
    </dgm:pt>
    <dgm:pt modelId="{965B3E97-7710-46C9-AB1B-BEBAC725E25D}" type="pres">
      <dgm:prSet presAssocID="{BCA621C7-C1B7-4101-82D2-57BD79EB1DF6}" presName="horzTwo" presStyleCnt="0"/>
      <dgm:spPr/>
    </dgm:pt>
    <dgm:pt modelId="{074EBBD3-BDDB-4F0C-81DD-F4FE6DCA388E}" type="pres">
      <dgm:prSet presAssocID="{C410FC6A-7AE0-4609-A7F1-AA5B041A2B5E}" presName="sibSpaceTwo" presStyleCnt="0"/>
      <dgm:spPr/>
    </dgm:pt>
    <dgm:pt modelId="{70F56FB5-02AC-4617-ACD2-A49EB11CFB72}" type="pres">
      <dgm:prSet presAssocID="{7FA90CAD-26F1-4C5A-9835-8A38AAC98A22}" presName="vertTwo" presStyleCnt="0"/>
      <dgm:spPr/>
    </dgm:pt>
    <dgm:pt modelId="{EE9AB1B4-7005-4C4D-94F7-008C6F45E5B2}" type="pres">
      <dgm:prSet presAssocID="{7FA90CAD-26F1-4C5A-9835-8A38AAC98A22}" presName="txTwo" presStyleLbl="node2" presStyleIdx="3" presStyleCnt="4">
        <dgm:presLayoutVars>
          <dgm:chPref val="3"/>
        </dgm:presLayoutVars>
      </dgm:prSet>
      <dgm:spPr/>
      <dgm:t>
        <a:bodyPr/>
        <a:lstStyle/>
        <a:p>
          <a:endParaRPr lang="en-IN"/>
        </a:p>
      </dgm:t>
    </dgm:pt>
    <dgm:pt modelId="{B860255A-FEFA-4AE0-A708-1BF60B365E65}" type="pres">
      <dgm:prSet presAssocID="{7FA90CAD-26F1-4C5A-9835-8A38AAC98A22}" presName="horzTwo" presStyleCnt="0"/>
      <dgm:spPr/>
    </dgm:pt>
  </dgm:ptLst>
  <dgm:cxnLst>
    <dgm:cxn modelId="{7C2DC78E-069B-46B7-8096-1E9C9E0D6831}" type="presOf" srcId="{7FA90CAD-26F1-4C5A-9835-8A38AAC98A22}" destId="{EE9AB1B4-7005-4C4D-94F7-008C6F45E5B2}" srcOrd="0" destOrd="0" presId="urn:microsoft.com/office/officeart/2005/8/layout/hierarchy4"/>
    <dgm:cxn modelId="{5B454463-F0F1-45F6-9B18-30551B4B72F9}" srcId="{82609C0B-5E67-4711-80DB-DD6636B937E2}" destId="{189B913D-D9A3-426E-B4FD-50134D2AE727}" srcOrd="1" destOrd="0" parTransId="{CFE847B0-8728-406B-A680-5333228C307D}" sibTransId="{5C5F7473-43FE-4B99-A33D-CDD11E0EDACF}"/>
    <dgm:cxn modelId="{4CF3ECA9-A3A1-4BB9-A4D5-A62CFFDFCD1B}" srcId="{82609C0B-5E67-4711-80DB-DD6636B937E2}" destId="{C9CDD581-1BF9-41E9-9EED-AFC4AB11EEF6}" srcOrd="0" destOrd="0" parTransId="{1E44A3A9-CEB5-4390-886B-92FECF374DFF}" sibTransId="{4B23F9C6-E582-4CB7-B387-D70985484927}"/>
    <dgm:cxn modelId="{9647720D-11BF-40D3-A08C-0E53F2AA5125}" srcId="{1F42E7E3-D5FC-4B18-87DD-217157A388E8}" destId="{82609C0B-5E67-4711-80DB-DD6636B937E2}" srcOrd="0" destOrd="0" parTransId="{1DF71AC3-45C2-4D0F-B46D-90FE7DCC6DFA}" sibTransId="{7F9D620B-841E-4185-A3E3-6D0A658228B7}"/>
    <dgm:cxn modelId="{E7A64E3E-FB7C-46CD-8A03-6755018559DB}" type="presOf" srcId="{189B913D-D9A3-426E-B4FD-50134D2AE727}" destId="{00492270-4E58-4CE8-BA43-5D631BCC5450}" srcOrd="0" destOrd="0" presId="urn:microsoft.com/office/officeart/2005/8/layout/hierarchy4"/>
    <dgm:cxn modelId="{3281E3EB-62A9-4620-BF2A-A02DAC55026B}" type="presOf" srcId="{1F42E7E3-D5FC-4B18-87DD-217157A388E8}" destId="{306C8621-D2FA-45EF-A079-79FA85E8B19E}" srcOrd="0" destOrd="0" presId="urn:microsoft.com/office/officeart/2005/8/layout/hierarchy4"/>
    <dgm:cxn modelId="{963959C5-4AF2-48BA-A92A-F49398297FFC}" srcId="{82609C0B-5E67-4711-80DB-DD6636B937E2}" destId="{7FA90CAD-26F1-4C5A-9835-8A38AAC98A22}" srcOrd="3" destOrd="0" parTransId="{101A6A7A-FB79-4EC0-95A3-D9B300D22AEC}" sibTransId="{FBA0FAF6-4B6C-4796-B67C-52B03ADA2294}"/>
    <dgm:cxn modelId="{3C9E9A4F-18FE-4DEB-BCE4-74CED375225C}" type="presOf" srcId="{82609C0B-5E67-4711-80DB-DD6636B937E2}" destId="{D0E86ABD-9F65-4BDE-93F1-A1F919A3F619}" srcOrd="0" destOrd="0" presId="urn:microsoft.com/office/officeart/2005/8/layout/hierarchy4"/>
    <dgm:cxn modelId="{0772E730-3861-4814-94B2-2D37CFC7F454}" srcId="{82609C0B-5E67-4711-80DB-DD6636B937E2}" destId="{BCA621C7-C1B7-4101-82D2-57BD79EB1DF6}" srcOrd="2" destOrd="0" parTransId="{383A555F-AD6F-4FA3-9670-B16DBCA128BA}" sibTransId="{C410FC6A-7AE0-4609-A7F1-AA5B041A2B5E}"/>
    <dgm:cxn modelId="{E2D0F6A5-2CA7-4808-AAD4-8BD114B50FD4}" type="presOf" srcId="{C9CDD581-1BF9-41E9-9EED-AFC4AB11EEF6}" destId="{A86A7B12-D9EC-44C8-A3D8-E3AFDB526387}" srcOrd="0" destOrd="0" presId="urn:microsoft.com/office/officeart/2005/8/layout/hierarchy4"/>
    <dgm:cxn modelId="{47934ECF-AFE8-438D-A73C-23CFA61EC730}" type="presOf" srcId="{BCA621C7-C1B7-4101-82D2-57BD79EB1DF6}" destId="{B5FB242A-961E-41D7-9E58-041516C76A05}" srcOrd="0" destOrd="0" presId="urn:microsoft.com/office/officeart/2005/8/layout/hierarchy4"/>
    <dgm:cxn modelId="{A82DFBB4-9855-47D0-8A29-15106C25A2D2}" type="presParOf" srcId="{306C8621-D2FA-45EF-A079-79FA85E8B19E}" destId="{CCFC29F6-8984-4F53-8369-FE1DC4942240}" srcOrd="0" destOrd="0" presId="urn:microsoft.com/office/officeart/2005/8/layout/hierarchy4"/>
    <dgm:cxn modelId="{91C112C5-297F-47DA-B59F-38B7ED4D2494}" type="presParOf" srcId="{CCFC29F6-8984-4F53-8369-FE1DC4942240}" destId="{D0E86ABD-9F65-4BDE-93F1-A1F919A3F619}" srcOrd="0" destOrd="0" presId="urn:microsoft.com/office/officeart/2005/8/layout/hierarchy4"/>
    <dgm:cxn modelId="{5C1D9C69-0FD0-4246-8B87-90446B32A822}" type="presParOf" srcId="{CCFC29F6-8984-4F53-8369-FE1DC4942240}" destId="{2DCF9B0B-15B2-418C-BFF3-382027CABB76}" srcOrd="1" destOrd="0" presId="urn:microsoft.com/office/officeart/2005/8/layout/hierarchy4"/>
    <dgm:cxn modelId="{5D3540AA-014B-4B87-A3EF-AF35B4DBC01C}" type="presParOf" srcId="{CCFC29F6-8984-4F53-8369-FE1DC4942240}" destId="{40B5A507-296B-4AAA-B853-6D9DDE1886B3}" srcOrd="2" destOrd="0" presId="urn:microsoft.com/office/officeart/2005/8/layout/hierarchy4"/>
    <dgm:cxn modelId="{A925FA84-200C-43EB-9B0A-39B4CF1448A9}" type="presParOf" srcId="{40B5A507-296B-4AAA-B853-6D9DDE1886B3}" destId="{23DA28E7-3E55-40F0-B6DA-74BE7FBFB59A}" srcOrd="0" destOrd="0" presId="urn:microsoft.com/office/officeart/2005/8/layout/hierarchy4"/>
    <dgm:cxn modelId="{565C6500-4F5F-406E-A96A-1CD0B9930E94}" type="presParOf" srcId="{23DA28E7-3E55-40F0-B6DA-74BE7FBFB59A}" destId="{A86A7B12-D9EC-44C8-A3D8-E3AFDB526387}" srcOrd="0" destOrd="0" presId="urn:microsoft.com/office/officeart/2005/8/layout/hierarchy4"/>
    <dgm:cxn modelId="{524071CA-AE24-47D2-B2BD-6942CA36295B}" type="presParOf" srcId="{23DA28E7-3E55-40F0-B6DA-74BE7FBFB59A}" destId="{86D91423-936B-4DBF-A8E1-5B9D64D37E1D}" srcOrd="1" destOrd="0" presId="urn:microsoft.com/office/officeart/2005/8/layout/hierarchy4"/>
    <dgm:cxn modelId="{77C85DD1-3FDA-45AE-8ECA-F4E0063008C8}" type="presParOf" srcId="{40B5A507-296B-4AAA-B853-6D9DDE1886B3}" destId="{5A0A2A9A-D269-4505-AC6D-6D7846B37558}" srcOrd="1" destOrd="0" presId="urn:microsoft.com/office/officeart/2005/8/layout/hierarchy4"/>
    <dgm:cxn modelId="{F484294B-5301-4431-AAC8-BE5E99C9D6D9}" type="presParOf" srcId="{40B5A507-296B-4AAA-B853-6D9DDE1886B3}" destId="{C57CB6FF-DE1A-4C2F-9611-C707BF3C88C7}" srcOrd="2" destOrd="0" presId="urn:microsoft.com/office/officeart/2005/8/layout/hierarchy4"/>
    <dgm:cxn modelId="{F18D83C6-9FFA-4C47-A033-9C8205A44822}" type="presParOf" srcId="{C57CB6FF-DE1A-4C2F-9611-C707BF3C88C7}" destId="{00492270-4E58-4CE8-BA43-5D631BCC5450}" srcOrd="0" destOrd="0" presId="urn:microsoft.com/office/officeart/2005/8/layout/hierarchy4"/>
    <dgm:cxn modelId="{C94D08F0-0C93-4837-90E8-C831A71A670C}" type="presParOf" srcId="{C57CB6FF-DE1A-4C2F-9611-C707BF3C88C7}" destId="{26DECBF2-CC47-48F3-A85A-3258D6250142}" srcOrd="1" destOrd="0" presId="urn:microsoft.com/office/officeart/2005/8/layout/hierarchy4"/>
    <dgm:cxn modelId="{B1300744-0ABA-4EC8-A419-EDDAA2A74F9D}" type="presParOf" srcId="{40B5A507-296B-4AAA-B853-6D9DDE1886B3}" destId="{B4922DAD-D09F-4D9A-944C-7C6D5E4E8B7A}" srcOrd="3" destOrd="0" presId="urn:microsoft.com/office/officeart/2005/8/layout/hierarchy4"/>
    <dgm:cxn modelId="{F08A53FD-BD84-427E-B2CA-F7705919B09A}" type="presParOf" srcId="{40B5A507-296B-4AAA-B853-6D9DDE1886B3}" destId="{3281BAA0-9FAF-4E8C-B997-F63807FC3602}" srcOrd="4" destOrd="0" presId="urn:microsoft.com/office/officeart/2005/8/layout/hierarchy4"/>
    <dgm:cxn modelId="{5E94209C-B73A-4FC3-B5EA-E189D1F99185}" type="presParOf" srcId="{3281BAA0-9FAF-4E8C-B997-F63807FC3602}" destId="{B5FB242A-961E-41D7-9E58-041516C76A05}" srcOrd="0" destOrd="0" presId="urn:microsoft.com/office/officeart/2005/8/layout/hierarchy4"/>
    <dgm:cxn modelId="{A1FA28BC-DF35-49F6-A618-BFF5AFC3CEEA}" type="presParOf" srcId="{3281BAA0-9FAF-4E8C-B997-F63807FC3602}" destId="{965B3E97-7710-46C9-AB1B-BEBAC725E25D}" srcOrd="1" destOrd="0" presId="urn:microsoft.com/office/officeart/2005/8/layout/hierarchy4"/>
    <dgm:cxn modelId="{3A59AEEA-C5E1-41C5-88C3-7A006A1F0A44}" type="presParOf" srcId="{40B5A507-296B-4AAA-B853-6D9DDE1886B3}" destId="{074EBBD3-BDDB-4F0C-81DD-F4FE6DCA388E}" srcOrd="5" destOrd="0" presId="urn:microsoft.com/office/officeart/2005/8/layout/hierarchy4"/>
    <dgm:cxn modelId="{C4191C1F-0DF7-408F-BDBF-C7F3C153CA4D}" type="presParOf" srcId="{40B5A507-296B-4AAA-B853-6D9DDE1886B3}" destId="{70F56FB5-02AC-4617-ACD2-A49EB11CFB72}" srcOrd="6" destOrd="0" presId="urn:microsoft.com/office/officeart/2005/8/layout/hierarchy4"/>
    <dgm:cxn modelId="{BD810F43-897D-401A-AD83-4E8D890B3B6C}" type="presParOf" srcId="{70F56FB5-02AC-4617-ACD2-A49EB11CFB72}" destId="{EE9AB1B4-7005-4C4D-94F7-008C6F45E5B2}" srcOrd="0" destOrd="0" presId="urn:microsoft.com/office/officeart/2005/8/layout/hierarchy4"/>
    <dgm:cxn modelId="{0405A12E-C06D-4BE2-9A5F-0E2977BA9130}" type="presParOf" srcId="{70F56FB5-02AC-4617-ACD2-A49EB11CFB72}" destId="{B860255A-FEFA-4AE0-A708-1BF60B365E65}"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1C4A30-345B-48C4-9232-0A3899FB5719}" type="doc">
      <dgm:prSet loTypeId="urn:microsoft.com/office/officeart/2005/8/layout/pyramid2" loCatId="list" qsTypeId="urn:microsoft.com/office/officeart/2005/8/quickstyle/simple1" qsCatId="simple" csTypeId="urn:microsoft.com/office/officeart/2005/8/colors/accent3_5" csCatId="accent3" phldr="1"/>
      <dgm:spPr/>
      <dgm:t>
        <a:bodyPr/>
        <a:lstStyle/>
        <a:p>
          <a:endParaRPr lang="en-IN"/>
        </a:p>
      </dgm:t>
    </dgm:pt>
    <dgm:pt modelId="{90CE5FF3-78FC-44DF-8747-9C8A654FB637}">
      <dgm:prSet phldrT="[Text]" custT="1"/>
      <dgm:spPr/>
      <dgm:t>
        <a:bodyPr/>
        <a:lstStyle/>
        <a:p>
          <a:r>
            <a:rPr lang="en-US" sz="2400" dirty="0">
              <a:latin typeface="Cambria" panose="02040503050406030204" pitchFamily="18" charset="0"/>
              <a:ea typeface="Cambria" panose="02040503050406030204" pitchFamily="18" charset="0"/>
            </a:rPr>
            <a:t>Waterfall Model</a:t>
          </a:r>
          <a:endParaRPr lang="en-IN" sz="2400" dirty="0">
            <a:latin typeface="Cambria" panose="02040503050406030204" pitchFamily="18" charset="0"/>
            <a:ea typeface="Cambria" panose="02040503050406030204" pitchFamily="18" charset="0"/>
          </a:endParaRPr>
        </a:p>
      </dgm:t>
    </dgm:pt>
    <dgm:pt modelId="{B8E62D48-1EFB-4274-BDCF-2FC43895A94C}" type="parTrans" cxnId="{3E732F6E-56A4-480B-95EA-5462378A632F}">
      <dgm:prSet/>
      <dgm:spPr/>
      <dgm:t>
        <a:bodyPr/>
        <a:lstStyle/>
        <a:p>
          <a:endParaRPr lang="en-IN" sz="2000">
            <a:latin typeface="Cambria" panose="02040503050406030204" pitchFamily="18" charset="0"/>
            <a:ea typeface="Cambria" panose="02040503050406030204" pitchFamily="18" charset="0"/>
          </a:endParaRPr>
        </a:p>
      </dgm:t>
    </dgm:pt>
    <dgm:pt modelId="{B406B636-694D-46B9-BB9E-DF1FC842A8D5}" type="sibTrans" cxnId="{3E732F6E-56A4-480B-95EA-5462378A632F}">
      <dgm:prSet/>
      <dgm:spPr/>
      <dgm:t>
        <a:bodyPr/>
        <a:lstStyle/>
        <a:p>
          <a:endParaRPr lang="en-IN" sz="2000">
            <a:latin typeface="Cambria" panose="02040503050406030204" pitchFamily="18" charset="0"/>
            <a:ea typeface="Cambria" panose="02040503050406030204" pitchFamily="18" charset="0"/>
          </a:endParaRPr>
        </a:p>
      </dgm:t>
    </dgm:pt>
    <dgm:pt modelId="{6D719453-6C68-43AB-8804-7EF36792B770}">
      <dgm:prSet phldrT="[Text]" custT="1"/>
      <dgm:spPr/>
      <dgm:t>
        <a:bodyPr/>
        <a:lstStyle/>
        <a:p>
          <a:r>
            <a:rPr lang="en-US" sz="2400" dirty="0">
              <a:latin typeface="Cambria" panose="02040503050406030204" pitchFamily="18" charset="0"/>
              <a:ea typeface="Cambria" panose="02040503050406030204" pitchFamily="18" charset="0"/>
            </a:rPr>
            <a:t>Agile Model</a:t>
          </a:r>
          <a:endParaRPr lang="en-IN" sz="2400" dirty="0">
            <a:latin typeface="Cambria" panose="02040503050406030204" pitchFamily="18" charset="0"/>
            <a:ea typeface="Cambria" panose="02040503050406030204" pitchFamily="18" charset="0"/>
          </a:endParaRPr>
        </a:p>
      </dgm:t>
    </dgm:pt>
    <dgm:pt modelId="{84EDCF3C-E129-4028-8F4F-2EB7A6E26720}" type="parTrans" cxnId="{B092A1CE-7A31-4A07-AB54-2C6FC41885A2}">
      <dgm:prSet/>
      <dgm:spPr/>
      <dgm:t>
        <a:bodyPr/>
        <a:lstStyle/>
        <a:p>
          <a:endParaRPr lang="en-IN" sz="2000">
            <a:latin typeface="Cambria" panose="02040503050406030204" pitchFamily="18" charset="0"/>
            <a:ea typeface="Cambria" panose="02040503050406030204" pitchFamily="18" charset="0"/>
          </a:endParaRPr>
        </a:p>
      </dgm:t>
    </dgm:pt>
    <dgm:pt modelId="{E360BD9D-330D-4F41-AB24-D6967CFF0CE3}" type="sibTrans" cxnId="{B092A1CE-7A31-4A07-AB54-2C6FC41885A2}">
      <dgm:prSet/>
      <dgm:spPr/>
      <dgm:t>
        <a:bodyPr/>
        <a:lstStyle/>
        <a:p>
          <a:endParaRPr lang="en-IN" sz="2000">
            <a:latin typeface="Cambria" panose="02040503050406030204" pitchFamily="18" charset="0"/>
            <a:ea typeface="Cambria" panose="02040503050406030204" pitchFamily="18" charset="0"/>
          </a:endParaRPr>
        </a:p>
      </dgm:t>
    </dgm:pt>
    <dgm:pt modelId="{4FA98507-F818-4E6A-83C6-2E8F3664319F}">
      <dgm:prSet phldrT="[Text]" custT="1"/>
      <dgm:spPr/>
      <dgm:t>
        <a:bodyPr/>
        <a:lstStyle/>
        <a:p>
          <a:r>
            <a:rPr lang="en-US" sz="2400" dirty="0">
              <a:latin typeface="Cambria" panose="02040503050406030204" pitchFamily="18" charset="0"/>
              <a:ea typeface="Cambria" panose="02040503050406030204" pitchFamily="18" charset="0"/>
            </a:rPr>
            <a:t>Iterative Model</a:t>
          </a:r>
          <a:endParaRPr lang="en-IN" sz="2400" dirty="0">
            <a:latin typeface="Cambria" panose="02040503050406030204" pitchFamily="18" charset="0"/>
            <a:ea typeface="Cambria" panose="02040503050406030204" pitchFamily="18" charset="0"/>
          </a:endParaRPr>
        </a:p>
      </dgm:t>
    </dgm:pt>
    <dgm:pt modelId="{7C7ACC06-8632-4D4B-8848-7DD726FC7CD3}" type="parTrans" cxnId="{A3768550-85F9-452E-B3E2-0FFB930F39DC}">
      <dgm:prSet/>
      <dgm:spPr/>
      <dgm:t>
        <a:bodyPr/>
        <a:lstStyle/>
        <a:p>
          <a:endParaRPr lang="en-IN" sz="2000">
            <a:latin typeface="Cambria" panose="02040503050406030204" pitchFamily="18" charset="0"/>
            <a:ea typeface="Cambria" panose="02040503050406030204" pitchFamily="18" charset="0"/>
          </a:endParaRPr>
        </a:p>
      </dgm:t>
    </dgm:pt>
    <dgm:pt modelId="{0023BD1E-688A-47A6-B763-4014B4AE528D}" type="sibTrans" cxnId="{A3768550-85F9-452E-B3E2-0FFB930F39DC}">
      <dgm:prSet/>
      <dgm:spPr/>
      <dgm:t>
        <a:bodyPr/>
        <a:lstStyle/>
        <a:p>
          <a:endParaRPr lang="en-IN" sz="2000">
            <a:latin typeface="Cambria" panose="02040503050406030204" pitchFamily="18" charset="0"/>
            <a:ea typeface="Cambria" panose="02040503050406030204" pitchFamily="18" charset="0"/>
          </a:endParaRPr>
        </a:p>
      </dgm:t>
    </dgm:pt>
    <dgm:pt modelId="{2F618AA6-6296-4345-B07E-D6B4D3C763C9}">
      <dgm:prSet phldrT="[Text]" custT="1"/>
      <dgm:spPr/>
      <dgm:t>
        <a:bodyPr/>
        <a:lstStyle/>
        <a:p>
          <a:r>
            <a:rPr lang="en-US" sz="2400" dirty="0">
              <a:latin typeface="Cambria" panose="02040503050406030204" pitchFamily="18" charset="0"/>
              <a:ea typeface="Cambria" panose="02040503050406030204" pitchFamily="18" charset="0"/>
            </a:rPr>
            <a:t>V Model</a:t>
          </a:r>
          <a:endParaRPr lang="en-IN" sz="2400" dirty="0">
            <a:latin typeface="Cambria" panose="02040503050406030204" pitchFamily="18" charset="0"/>
            <a:ea typeface="Cambria" panose="02040503050406030204" pitchFamily="18" charset="0"/>
          </a:endParaRPr>
        </a:p>
      </dgm:t>
    </dgm:pt>
    <dgm:pt modelId="{7FFF2789-7820-4A4E-BF33-298E0AE50FAC}" type="parTrans" cxnId="{DBD21F51-4002-4D74-AF26-F586E4AF9658}">
      <dgm:prSet/>
      <dgm:spPr/>
      <dgm:t>
        <a:bodyPr/>
        <a:lstStyle/>
        <a:p>
          <a:endParaRPr lang="en-IN" sz="2000">
            <a:latin typeface="Cambria" panose="02040503050406030204" pitchFamily="18" charset="0"/>
            <a:ea typeface="Cambria" panose="02040503050406030204" pitchFamily="18" charset="0"/>
          </a:endParaRPr>
        </a:p>
      </dgm:t>
    </dgm:pt>
    <dgm:pt modelId="{C4D4E14A-380A-46C5-B9F6-92C03149E3CD}" type="sibTrans" cxnId="{DBD21F51-4002-4D74-AF26-F586E4AF9658}">
      <dgm:prSet/>
      <dgm:spPr/>
      <dgm:t>
        <a:bodyPr/>
        <a:lstStyle/>
        <a:p>
          <a:endParaRPr lang="en-IN" sz="2000">
            <a:latin typeface="Cambria" panose="02040503050406030204" pitchFamily="18" charset="0"/>
            <a:ea typeface="Cambria" panose="02040503050406030204" pitchFamily="18" charset="0"/>
          </a:endParaRPr>
        </a:p>
      </dgm:t>
    </dgm:pt>
    <dgm:pt modelId="{8FE9B035-1701-454E-AC28-F5392AC62790}">
      <dgm:prSet phldrT="[Text]" custT="1"/>
      <dgm:spPr/>
      <dgm:t>
        <a:bodyPr/>
        <a:lstStyle/>
        <a:p>
          <a:r>
            <a:rPr lang="en-US" sz="2400" dirty="0">
              <a:latin typeface="Cambria" panose="02040503050406030204" pitchFamily="18" charset="0"/>
              <a:ea typeface="Cambria" panose="02040503050406030204" pitchFamily="18" charset="0"/>
            </a:rPr>
            <a:t>Incremental Model</a:t>
          </a:r>
          <a:endParaRPr lang="en-IN" sz="2400" dirty="0">
            <a:latin typeface="Cambria" panose="02040503050406030204" pitchFamily="18" charset="0"/>
            <a:ea typeface="Cambria" panose="02040503050406030204" pitchFamily="18" charset="0"/>
          </a:endParaRPr>
        </a:p>
      </dgm:t>
    </dgm:pt>
    <dgm:pt modelId="{8C040EFB-83FE-4361-B60A-19E348E69236}" type="parTrans" cxnId="{4C20A0B9-FC5F-47DE-A103-6AF46989C51A}">
      <dgm:prSet/>
      <dgm:spPr/>
      <dgm:t>
        <a:bodyPr/>
        <a:lstStyle/>
        <a:p>
          <a:endParaRPr lang="en-IN" sz="2000">
            <a:latin typeface="Cambria" panose="02040503050406030204" pitchFamily="18" charset="0"/>
            <a:ea typeface="Cambria" panose="02040503050406030204" pitchFamily="18" charset="0"/>
          </a:endParaRPr>
        </a:p>
      </dgm:t>
    </dgm:pt>
    <dgm:pt modelId="{4ED34749-EEF9-47B2-A3A6-A96A8D22581D}" type="sibTrans" cxnId="{4C20A0B9-FC5F-47DE-A103-6AF46989C51A}">
      <dgm:prSet/>
      <dgm:spPr/>
      <dgm:t>
        <a:bodyPr/>
        <a:lstStyle/>
        <a:p>
          <a:endParaRPr lang="en-IN" sz="2000">
            <a:latin typeface="Cambria" panose="02040503050406030204" pitchFamily="18" charset="0"/>
            <a:ea typeface="Cambria" panose="02040503050406030204" pitchFamily="18" charset="0"/>
          </a:endParaRPr>
        </a:p>
      </dgm:t>
    </dgm:pt>
    <dgm:pt modelId="{AECCAB77-F3F6-4369-BCE6-024C3D1C1F37}">
      <dgm:prSet phldrT="[Text]" custT="1"/>
      <dgm:spPr/>
      <dgm:t>
        <a:bodyPr/>
        <a:lstStyle/>
        <a:p>
          <a:r>
            <a:rPr lang="en-US" sz="2400" dirty="0">
              <a:latin typeface="Cambria" panose="02040503050406030204" pitchFamily="18" charset="0"/>
              <a:ea typeface="Cambria" panose="02040503050406030204" pitchFamily="18" charset="0"/>
            </a:rPr>
            <a:t>RAD Model</a:t>
          </a:r>
          <a:endParaRPr lang="en-IN" sz="2400" dirty="0">
            <a:latin typeface="Cambria" panose="02040503050406030204" pitchFamily="18" charset="0"/>
            <a:ea typeface="Cambria" panose="02040503050406030204" pitchFamily="18" charset="0"/>
          </a:endParaRPr>
        </a:p>
      </dgm:t>
    </dgm:pt>
    <dgm:pt modelId="{E05A4E30-486F-4238-8C53-3A6A2E8031FF}" type="parTrans" cxnId="{59ECFBBA-075A-4113-9818-6F79DF7C800D}">
      <dgm:prSet/>
      <dgm:spPr/>
      <dgm:t>
        <a:bodyPr/>
        <a:lstStyle/>
        <a:p>
          <a:endParaRPr lang="en-IN" sz="2000">
            <a:latin typeface="Cambria" panose="02040503050406030204" pitchFamily="18" charset="0"/>
            <a:ea typeface="Cambria" panose="02040503050406030204" pitchFamily="18" charset="0"/>
          </a:endParaRPr>
        </a:p>
      </dgm:t>
    </dgm:pt>
    <dgm:pt modelId="{18C0B5D7-69B5-4EAA-8C7B-8C0D225E8AB0}" type="sibTrans" cxnId="{59ECFBBA-075A-4113-9818-6F79DF7C800D}">
      <dgm:prSet/>
      <dgm:spPr/>
      <dgm:t>
        <a:bodyPr/>
        <a:lstStyle/>
        <a:p>
          <a:endParaRPr lang="en-IN" sz="2000">
            <a:latin typeface="Cambria" panose="02040503050406030204" pitchFamily="18" charset="0"/>
            <a:ea typeface="Cambria" panose="02040503050406030204" pitchFamily="18" charset="0"/>
          </a:endParaRPr>
        </a:p>
      </dgm:t>
    </dgm:pt>
    <dgm:pt modelId="{55E3305A-0EF3-4468-B1A2-E5ACE934D730}">
      <dgm:prSet phldrT="[Text]" custT="1"/>
      <dgm:spPr/>
      <dgm:t>
        <a:bodyPr/>
        <a:lstStyle/>
        <a:p>
          <a:r>
            <a:rPr lang="en-US" sz="2400" dirty="0">
              <a:latin typeface="Cambria" panose="02040503050406030204" pitchFamily="18" charset="0"/>
              <a:ea typeface="Cambria" panose="02040503050406030204" pitchFamily="18" charset="0"/>
            </a:rPr>
            <a:t>Spiral Model</a:t>
          </a:r>
          <a:endParaRPr lang="en-IN" sz="2400" dirty="0">
            <a:latin typeface="Cambria" panose="02040503050406030204" pitchFamily="18" charset="0"/>
            <a:ea typeface="Cambria" panose="02040503050406030204" pitchFamily="18" charset="0"/>
          </a:endParaRPr>
        </a:p>
      </dgm:t>
    </dgm:pt>
    <dgm:pt modelId="{E4D45200-21F4-49CC-8EC1-B8784105CCD6}" type="parTrans" cxnId="{262C5ABB-09EA-40E2-8D09-C8843C19D2BC}">
      <dgm:prSet/>
      <dgm:spPr/>
      <dgm:t>
        <a:bodyPr/>
        <a:lstStyle/>
        <a:p>
          <a:endParaRPr lang="en-IN" sz="2000">
            <a:latin typeface="Cambria" panose="02040503050406030204" pitchFamily="18" charset="0"/>
            <a:ea typeface="Cambria" panose="02040503050406030204" pitchFamily="18" charset="0"/>
          </a:endParaRPr>
        </a:p>
      </dgm:t>
    </dgm:pt>
    <dgm:pt modelId="{DF2F5FCA-0BD1-4D93-A6A7-8427D91547A5}" type="sibTrans" cxnId="{262C5ABB-09EA-40E2-8D09-C8843C19D2BC}">
      <dgm:prSet/>
      <dgm:spPr/>
      <dgm:t>
        <a:bodyPr/>
        <a:lstStyle/>
        <a:p>
          <a:endParaRPr lang="en-IN" sz="2000">
            <a:latin typeface="Cambria" panose="02040503050406030204" pitchFamily="18" charset="0"/>
            <a:ea typeface="Cambria" panose="02040503050406030204" pitchFamily="18" charset="0"/>
          </a:endParaRPr>
        </a:p>
      </dgm:t>
    </dgm:pt>
    <dgm:pt modelId="{505BB844-D0CA-46C4-B370-BCAA6F32D77A}" type="pres">
      <dgm:prSet presAssocID="{B41C4A30-345B-48C4-9232-0A3899FB5719}" presName="compositeShape" presStyleCnt="0">
        <dgm:presLayoutVars>
          <dgm:dir/>
          <dgm:resizeHandles/>
        </dgm:presLayoutVars>
      </dgm:prSet>
      <dgm:spPr/>
      <dgm:t>
        <a:bodyPr/>
        <a:lstStyle/>
        <a:p>
          <a:endParaRPr lang="en-IN"/>
        </a:p>
      </dgm:t>
    </dgm:pt>
    <dgm:pt modelId="{27B9E993-7D69-4D98-9E1B-E402AD553D13}" type="pres">
      <dgm:prSet presAssocID="{B41C4A30-345B-48C4-9232-0A3899FB5719}" presName="pyramid" presStyleLbl="node1" presStyleIdx="0" presStyleCnt="1"/>
      <dgm:spPr/>
    </dgm:pt>
    <dgm:pt modelId="{E8842A8F-3AB6-4DD0-8F4D-54A30FCBE0F2}" type="pres">
      <dgm:prSet presAssocID="{B41C4A30-345B-48C4-9232-0A3899FB5719}" presName="theList" presStyleCnt="0"/>
      <dgm:spPr/>
    </dgm:pt>
    <dgm:pt modelId="{86985E57-161A-4D9A-B294-CBC8B8EE42A3}" type="pres">
      <dgm:prSet presAssocID="{90CE5FF3-78FC-44DF-8747-9C8A654FB637}" presName="aNode" presStyleLbl="fgAcc1" presStyleIdx="0" presStyleCnt="7">
        <dgm:presLayoutVars>
          <dgm:bulletEnabled val="1"/>
        </dgm:presLayoutVars>
      </dgm:prSet>
      <dgm:spPr/>
      <dgm:t>
        <a:bodyPr/>
        <a:lstStyle/>
        <a:p>
          <a:endParaRPr lang="en-IN"/>
        </a:p>
      </dgm:t>
    </dgm:pt>
    <dgm:pt modelId="{24F9BE05-A545-4635-9C2B-535C69981EBF}" type="pres">
      <dgm:prSet presAssocID="{90CE5FF3-78FC-44DF-8747-9C8A654FB637}" presName="aSpace" presStyleCnt="0"/>
      <dgm:spPr/>
    </dgm:pt>
    <dgm:pt modelId="{29CF68F8-5931-4242-8AFF-81DCF0DDC665}" type="pres">
      <dgm:prSet presAssocID="{2F618AA6-6296-4345-B07E-D6B4D3C763C9}" presName="aNode" presStyleLbl="fgAcc1" presStyleIdx="1" presStyleCnt="7">
        <dgm:presLayoutVars>
          <dgm:bulletEnabled val="1"/>
        </dgm:presLayoutVars>
      </dgm:prSet>
      <dgm:spPr/>
      <dgm:t>
        <a:bodyPr/>
        <a:lstStyle/>
        <a:p>
          <a:endParaRPr lang="en-IN"/>
        </a:p>
      </dgm:t>
    </dgm:pt>
    <dgm:pt modelId="{C7458F29-A6CD-4FF2-9902-5F7318C63007}" type="pres">
      <dgm:prSet presAssocID="{2F618AA6-6296-4345-B07E-D6B4D3C763C9}" presName="aSpace" presStyleCnt="0"/>
      <dgm:spPr/>
    </dgm:pt>
    <dgm:pt modelId="{13E211AC-22B4-4A5C-8873-52506DA0746B}" type="pres">
      <dgm:prSet presAssocID="{8FE9B035-1701-454E-AC28-F5392AC62790}" presName="aNode" presStyleLbl="fgAcc1" presStyleIdx="2" presStyleCnt="7">
        <dgm:presLayoutVars>
          <dgm:bulletEnabled val="1"/>
        </dgm:presLayoutVars>
      </dgm:prSet>
      <dgm:spPr/>
      <dgm:t>
        <a:bodyPr/>
        <a:lstStyle/>
        <a:p>
          <a:endParaRPr lang="en-IN"/>
        </a:p>
      </dgm:t>
    </dgm:pt>
    <dgm:pt modelId="{581B79E8-4616-4D7D-8541-EBFC018D8B84}" type="pres">
      <dgm:prSet presAssocID="{8FE9B035-1701-454E-AC28-F5392AC62790}" presName="aSpace" presStyleCnt="0"/>
      <dgm:spPr/>
    </dgm:pt>
    <dgm:pt modelId="{DBC85535-D1EC-450F-8231-00A2CCE80524}" type="pres">
      <dgm:prSet presAssocID="{AECCAB77-F3F6-4369-BCE6-024C3D1C1F37}" presName="aNode" presStyleLbl="fgAcc1" presStyleIdx="3" presStyleCnt="7">
        <dgm:presLayoutVars>
          <dgm:bulletEnabled val="1"/>
        </dgm:presLayoutVars>
      </dgm:prSet>
      <dgm:spPr/>
      <dgm:t>
        <a:bodyPr/>
        <a:lstStyle/>
        <a:p>
          <a:endParaRPr lang="en-IN"/>
        </a:p>
      </dgm:t>
    </dgm:pt>
    <dgm:pt modelId="{27FF84D3-1242-4CAA-A4F7-A3E5E937B02F}" type="pres">
      <dgm:prSet presAssocID="{AECCAB77-F3F6-4369-BCE6-024C3D1C1F37}" presName="aSpace" presStyleCnt="0"/>
      <dgm:spPr/>
    </dgm:pt>
    <dgm:pt modelId="{375261B9-7FF6-4C43-956A-1B6FF694CC4C}" type="pres">
      <dgm:prSet presAssocID="{6D719453-6C68-43AB-8804-7EF36792B770}" presName="aNode" presStyleLbl="fgAcc1" presStyleIdx="4" presStyleCnt="7">
        <dgm:presLayoutVars>
          <dgm:bulletEnabled val="1"/>
        </dgm:presLayoutVars>
      </dgm:prSet>
      <dgm:spPr/>
      <dgm:t>
        <a:bodyPr/>
        <a:lstStyle/>
        <a:p>
          <a:endParaRPr lang="en-IN"/>
        </a:p>
      </dgm:t>
    </dgm:pt>
    <dgm:pt modelId="{645E5309-258D-4301-8488-C364ABA41D10}" type="pres">
      <dgm:prSet presAssocID="{6D719453-6C68-43AB-8804-7EF36792B770}" presName="aSpace" presStyleCnt="0"/>
      <dgm:spPr/>
    </dgm:pt>
    <dgm:pt modelId="{9D8C8099-74A4-4A88-BA0F-609836FA3EF5}" type="pres">
      <dgm:prSet presAssocID="{4FA98507-F818-4E6A-83C6-2E8F3664319F}" presName="aNode" presStyleLbl="fgAcc1" presStyleIdx="5" presStyleCnt="7">
        <dgm:presLayoutVars>
          <dgm:bulletEnabled val="1"/>
        </dgm:presLayoutVars>
      </dgm:prSet>
      <dgm:spPr/>
      <dgm:t>
        <a:bodyPr/>
        <a:lstStyle/>
        <a:p>
          <a:endParaRPr lang="en-IN"/>
        </a:p>
      </dgm:t>
    </dgm:pt>
    <dgm:pt modelId="{A6FB30D5-FD90-4ACB-89CC-EDED3450A2B8}" type="pres">
      <dgm:prSet presAssocID="{4FA98507-F818-4E6A-83C6-2E8F3664319F}" presName="aSpace" presStyleCnt="0"/>
      <dgm:spPr/>
    </dgm:pt>
    <dgm:pt modelId="{B0E6B995-6ADD-4EBD-B98C-555E3727A76A}" type="pres">
      <dgm:prSet presAssocID="{55E3305A-0EF3-4468-B1A2-E5ACE934D730}" presName="aNode" presStyleLbl="fgAcc1" presStyleIdx="6" presStyleCnt="7">
        <dgm:presLayoutVars>
          <dgm:bulletEnabled val="1"/>
        </dgm:presLayoutVars>
      </dgm:prSet>
      <dgm:spPr/>
      <dgm:t>
        <a:bodyPr/>
        <a:lstStyle/>
        <a:p>
          <a:endParaRPr lang="en-IN"/>
        </a:p>
      </dgm:t>
    </dgm:pt>
    <dgm:pt modelId="{75B47F82-58A5-4163-ABC1-C563E939715D}" type="pres">
      <dgm:prSet presAssocID="{55E3305A-0EF3-4468-B1A2-E5ACE934D730}" presName="aSpace" presStyleCnt="0"/>
      <dgm:spPr/>
    </dgm:pt>
  </dgm:ptLst>
  <dgm:cxnLst>
    <dgm:cxn modelId="{343E6B23-44A7-4A4A-864E-DB5C607779E7}" type="presOf" srcId="{B41C4A30-345B-48C4-9232-0A3899FB5719}" destId="{505BB844-D0CA-46C4-B370-BCAA6F32D77A}" srcOrd="0" destOrd="0" presId="urn:microsoft.com/office/officeart/2005/8/layout/pyramid2"/>
    <dgm:cxn modelId="{3E732F6E-56A4-480B-95EA-5462378A632F}" srcId="{B41C4A30-345B-48C4-9232-0A3899FB5719}" destId="{90CE5FF3-78FC-44DF-8747-9C8A654FB637}" srcOrd="0" destOrd="0" parTransId="{B8E62D48-1EFB-4274-BDCF-2FC43895A94C}" sibTransId="{B406B636-694D-46B9-BB9E-DF1FC842A8D5}"/>
    <dgm:cxn modelId="{241FD820-50FD-4391-98FE-72726DC395F1}" type="presOf" srcId="{6D719453-6C68-43AB-8804-7EF36792B770}" destId="{375261B9-7FF6-4C43-956A-1B6FF694CC4C}" srcOrd="0" destOrd="0" presId="urn:microsoft.com/office/officeart/2005/8/layout/pyramid2"/>
    <dgm:cxn modelId="{363FCE55-35B5-4D89-8648-63331BB5C551}" type="presOf" srcId="{8FE9B035-1701-454E-AC28-F5392AC62790}" destId="{13E211AC-22B4-4A5C-8873-52506DA0746B}" srcOrd="0" destOrd="0" presId="urn:microsoft.com/office/officeart/2005/8/layout/pyramid2"/>
    <dgm:cxn modelId="{60403F1F-5C32-43C5-802C-DFD61E2A5DE0}" type="presOf" srcId="{2F618AA6-6296-4345-B07E-D6B4D3C763C9}" destId="{29CF68F8-5931-4242-8AFF-81DCF0DDC665}" srcOrd="0" destOrd="0" presId="urn:microsoft.com/office/officeart/2005/8/layout/pyramid2"/>
    <dgm:cxn modelId="{A3768550-85F9-452E-B3E2-0FFB930F39DC}" srcId="{B41C4A30-345B-48C4-9232-0A3899FB5719}" destId="{4FA98507-F818-4E6A-83C6-2E8F3664319F}" srcOrd="5" destOrd="0" parTransId="{7C7ACC06-8632-4D4B-8848-7DD726FC7CD3}" sibTransId="{0023BD1E-688A-47A6-B763-4014B4AE528D}"/>
    <dgm:cxn modelId="{BBC933CD-4C58-4162-AA04-D9B73133FE4A}" type="presOf" srcId="{AECCAB77-F3F6-4369-BCE6-024C3D1C1F37}" destId="{DBC85535-D1EC-450F-8231-00A2CCE80524}" srcOrd="0" destOrd="0" presId="urn:microsoft.com/office/officeart/2005/8/layout/pyramid2"/>
    <dgm:cxn modelId="{61B593CA-5912-4F48-BD92-7D7742CAC576}" type="presOf" srcId="{55E3305A-0EF3-4468-B1A2-E5ACE934D730}" destId="{B0E6B995-6ADD-4EBD-B98C-555E3727A76A}" srcOrd="0" destOrd="0" presId="urn:microsoft.com/office/officeart/2005/8/layout/pyramid2"/>
    <dgm:cxn modelId="{59ECFBBA-075A-4113-9818-6F79DF7C800D}" srcId="{B41C4A30-345B-48C4-9232-0A3899FB5719}" destId="{AECCAB77-F3F6-4369-BCE6-024C3D1C1F37}" srcOrd="3" destOrd="0" parTransId="{E05A4E30-486F-4238-8C53-3A6A2E8031FF}" sibTransId="{18C0B5D7-69B5-4EAA-8C7B-8C0D225E8AB0}"/>
    <dgm:cxn modelId="{262C5ABB-09EA-40E2-8D09-C8843C19D2BC}" srcId="{B41C4A30-345B-48C4-9232-0A3899FB5719}" destId="{55E3305A-0EF3-4468-B1A2-E5ACE934D730}" srcOrd="6" destOrd="0" parTransId="{E4D45200-21F4-49CC-8EC1-B8784105CCD6}" sibTransId="{DF2F5FCA-0BD1-4D93-A6A7-8427D91547A5}"/>
    <dgm:cxn modelId="{7C3ACDF2-6C0A-4971-9F36-C02A8B9FCB78}" type="presOf" srcId="{4FA98507-F818-4E6A-83C6-2E8F3664319F}" destId="{9D8C8099-74A4-4A88-BA0F-609836FA3EF5}" srcOrd="0" destOrd="0" presId="urn:microsoft.com/office/officeart/2005/8/layout/pyramid2"/>
    <dgm:cxn modelId="{31E2C87D-0F64-42E3-8A32-602FA03F8F99}" type="presOf" srcId="{90CE5FF3-78FC-44DF-8747-9C8A654FB637}" destId="{86985E57-161A-4D9A-B294-CBC8B8EE42A3}" srcOrd="0" destOrd="0" presId="urn:microsoft.com/office/officeart/2005/8/layout/pyramid2"/>
    <dgm:cxn modelId="{B092A1CE-7A31-4A07-AB54-2C6FC41885A2}" srcId="{B41C4A30-345B-48C4-9232-0A3899FB5719}" destId="{6D719453-6C68-43AB-8804-7EF36792B770}" srcOrd="4" destOrd="0" parTransId="{84EDCF3C-E129-4028-8F4F-2EB7A6E26720}" sibTransId="{E360BD9D-330D-4F41-AB24-D6967CFF0CE3}"/>
    <dgm:cxn modelId="{4C20A0B9-FC5F-47DE-A103-6AF46989C51A}" srcId="{B41C4A30-345B-48C4-9232-0A3899FB5719}" destId="{8FE9B035-1701-454E-AC28-F5392AC62790}" srcOrd="2" destOrd="0" parTransId="{8C040EFB-83FE-4361-B60A-19E348E69236}" sibTransId="{4ED34749-EEF9-47B2-A3A6-A96A8D22581D}"/>
    <dgm:cxn modelId="{DBD21F51-4002-4D74-AF26-F586E4AF9658}" srcId="{B41C4A30-345B-48C4-9232-0A3899FB5719}" destId="{2F618AA6-6296-4345-B07E-D6B4D3C763C9}" srcOrd="1" destOrd="0" parTransId="{7FFF2789-7820-4A4E-BF33-298E0AE50FAC}" sibTransId="{C4D4E14A-380A-46C5-B9F6-92C03149E3CD}"/>
    <dgm:cxn modelId="{12D4052D-DB7F-4900-A7D6-C02B77627C7F}" type="presParOf" srcId="{505BB844-D0CA-46C4-B370-BCAA6F32D77A}" destId="{27B9E993-7D69-4D98-9E1B-E402AD553D13}" srcOrd="0" destOrd="0" presId="urn:microsoft.com/office/officeart/2005/8/layout/pyramid2"/>
    <dgm:cxn modelId="{516F8DBF-D038-4350-A825-A1BCE0505720}" type="presParOf" srcId="{505BB844-D0CA-46C4-B370-BCAA6F32D77A}" destId="{E8842A8F-3AB6-4DD0-8F4D-54A30FCBE0F2}" srcOrd="1" destOrd="0" presId="urn:microsoft.com/office/officeart/2005/8/layout/pyramid2"/>
    <dgm:cxn modelId="{6574EE31-9B23-4343-98FE-38B3172320AB}" type="presParOf" srcId="{E8842A8F-3AB6-4DD0-8F4D-54A30FCBE0F2}" destId="{86985E57-161A-4D9A-B294-CBC8B8EE42A3}" srcOrd="0" destOrd="0" presId="urn:microsoft.com/office/officeart/2005/8/layout/pyramid2"/>
    <dgm:cxn modelId="{C84836BF-8FFC-4D2D-AA7D-9851E7C4104F}" type="presParOf" srcId="{E8842A8F-3AB6-4DD0-8F4D-54A30FCBE0F2}" destId="{24F9BE05-A545-4635-9C2B-535C69981EBF}" srcOrd="1" destOrd="0" presId="urn:microsoft.com/office/officeart/2005/8/layout/pyramid2"/>
    <dgm:cxn modelId="{04D31AA3-B8BF-4940-99B7-B34AF2A70FCA}" type="presParOf" srcId="{E8842A8F-3AB6-4DD0-8F4D-54A30FCBE0F2}" destId="{29CF68F8-5931-4242-8AFF-81DCF0DDC665}" srcOrd="2" destOrd="0" presId="urn:microsoft.com/office/officeart/2005/8/layout/pyramid2"/>
    <dgm:cxn modelId="{A9683B3B-A978-48AB-9666-A57CE40D19C1}" type="presParOf" srcId="{E8842A8F-3AB6-4DD0-8F4D-54A30FCBE0F2}" destId="{C7458F29-A6CD-4FF2-9902-5F7318C63007}" srcOrd="3" destOrd="0" presId="urn:microsoft.com/office/officeart/2005/8/layout/pyramid2"/>
    <dgm:cxn modelId="{5FDBD3BF-C4FA-4C40-9A97-BCFFFB3E14EA}" type="presParOf" srcId="{E8842A8F-3AB6-4DD0-8F4D-54A30FCBE0F2}" destId="{13E211AC-22B4-4A5C-8873-52506DA0746B}" srcOrd="4" destOrd="0" presId="urn:microsoft.com/office/officeart/2005/8/layout/pyramid2"/>
    <dgm:cxn modelId="{7F1FB3E0-6489-48DD-952C-F3E711124988}" type="presParOf" srcId="{E8842A8F-3AB6-4DD0-8F4D-54A30FCBE0F2}" destId="{581B79E8-4616-4D7D-8541-EBFC018D8B84}" srcOrd="5" destOrd="0" presId="urn:microsoft.com/office/officeart/2005/8/layout/pyramid2"/>
    <dgm:cxn modelId="{3BC54D05-AF03-4472-84AC-19B46D7F87D8}" type="presParOf" srcId="{E8842A8F-3AB6-4DD0-8F4D-54A30FCBE0F2}" destId="{DBC85535-D1EC-450F-8231-00A2CCE80524}" srcOrd="6" destOrd="0" presId="urn:microsoft.com/office/officeart/2005/8/layout/pyramid2"/>
    <dgm:cxn modelId="{C121ECDB-612A-413C-8EAC-EAF50806A4C9}" type="presParOf" srcId="{E8842A8F-3AB6-4DD0-8F4D-54A30FCBE0F2}" destId="{27FF84D3-1242-4CAA-A4F7-A3E5E937B02F}" srcOrd="7" destOrd="0" presId="urn:microsoft.com/office/officeart/2005/8/layout/pyramid2"/>
    <dgm:cxn modelId="{29F186E9-AB6D-4767-8A79-3B48E5300235}" type="presParOf" srcId="{E8842A8F-3AB6-4DD0-8F4D-54A30FCBE0F2}" destId="{375261B9-7FF6-4C43-956A-1B6FF694CC4C}" srcOrd="8" destOrd="0" presId="urn:microsoft.com/office/officeart/2005/8/layout/pyramid2"/>
    <dgm:cxn modelId="{74CC277F-75A6-421F-BBEE-E9DF0E271EA5}" type="presParOf" srcId="{E8842A8F-3AB6-4DD0-8F4D-54A30FCBE0F2}" destId="{645E5309-258D-4301-8488-C364ABA41D10}" srcOrd="9" destOrd="0" presId="urn:microsoft.com/office/officeart/2005/8/layout/pyramid2"/>
    <dgm:cxn modelId="{D0536070-90C2-4CC0-80AB-533E06D6AAC1}" type="presParOf" srcId="{E8842A8F-3AB6-4DD0-8F4D-54A30FCBE0F2}" destId="{9D8C8099-74A4-4A88-BA0F-609836FA3EF5}" srcOrd="10" destOrd="0" presId="urn:microsoft.com/office/officeart/2005/8/layout/pyramid2"/>
    <dgm:cxn modelId="{C6E06526-8615-4200-BAE3-39E14E391045}" type="presParOf" srcId="{E8842A8F-3AB6-4DD0-8F4D-54A30FCBE0F2}" destId="{A6FB30D5-FD90-4ACB-89CC-EDED3450A2B8}" srcOrd="11" destOrd="0" presId="urn:microsoft.com/office/officeart/2005/8/layout/pyramid2"/>
    <dgm:cxn modelId="{0DF06CA2-3FBE-491A-9FC0-FBBA7BAB7BC1}" type="presParOf" srcId="{E8842A8F-3AB6-4DD0-8F4D-54A30FCBE0F2}" destId="{B0E6B995-6ADD-4EBD-B98C-555E3727A76A}" srcOrd="12" destOrd="0" presId="urn:microsoft.com/office/officeart/2005/8/layout/pyramid2"/>
    <dgm:cxn modelId="{F24A4CB7-8D5E-482C-B4B8-90CC2171A557}" type="presParOf" srcId="{E8842A8F-3AB6-4DD0-8F4D-54A30FCBE0F2}" destId="{75B47F82-58A5-4163-ABC1-C563E939715D}" srcOrd="1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2F03EB-EF2F-457E-B02B-5F0732036A36}" type="doc">
      <dgm:prSet loTypeId="urn:microsoft.com/office/officeart/2009/3/layout/SubStepProcess" loCatId="process" qsTypeId="urn:microsoft.com/office/officeart/2005/8/quickstyle/simple2" qsCatId="simple" csTypeId="urn:microsoft.com/office/officeart/2005/8/colors/colorful1" csCatId="colorful" phldr="1"/>
      <dgm:spPr/>
    </dgm:pt>
    <dgm:pt modelId="{03B1E623-7447-40A1-8816-900A7FE41E3D}">
      <dgm:prSet phldrT="[Text]" custT="1"/>
      <dgm:spPr/>
      <dgm:t>
        <a:bodyPr/>
        <a:lstStyle/>
        <a:p>
          <a:r>
            <a:rPr lang="en-US" sz="2800" dirty="0">
              <a:latin typeface="Cambria" panose="02040503050406030204" pitchFamily="18" charset="0"/>
              <a:ea typeface="Cambria" panose="02040503050406030204" pitchFamily="18" charset="0"/>
            </a:rPr>
            <a:t>Design</a:t>
          </a:r>
          <a:endParaRPr lang="en-IN" sz="2800" dirty="0">
            <a:latin typeface="Cambria" panose="02040503050406030204" pitchFamily="18" charset="0"/>
            <a:ea typeface="Cambria" panose="02040503050406030204" pitchFamily="18" charset="0"/>
          </a:endParaRPr>
        </a:p>
      </dgm:t>
    </dgm:pt>
    <dgm:pt modelId="{6125157B-1281-40DD-BAEA-F2D3CF344845}" type="parTrans" cxnId="{BC8F1E3B-C8E3-48B0-8587-8A45FE4C6E09}">
      <dgm:prSet/>
      <dgm:spPr/>
      <dgm:t>
        <a:bodyPr/>
        <a:lstStyle/>
        <a:p>
          <a:endParaRPr lang="en-IN" sz="3200">
            <a:latin typeface="Cambria" panose="02040503050406030204" pitchFamily="18" charset="0"/>
            <a:ea typeface="Cambria" panose="02040503050406030204" pitchFamily="18" charset="0"/>
          </a:endParaRPr>
        </a:p>
      </dgm:t>
    </dgm:pt>
    <dgm:pt modelId="{2429489A-EEDD-4AF1-89B8-C0E3063D1CB0}" type="sibTrans" cxnId="{BC8F1E3B-C8E3-48B0-8587-8A45FE4C6E09}">
      <dgm:prSet/>
      <dgm:spPr/>
      <dgm:t>
        <a:bodyPr/>
        <a:lstStyle/>
        <a:p>
          <a:endParaRPr lang="en-IN" sz="3200">
            <a:latin typeface="Cambria" panose="02040503050406030204" pitchFamily="18" charset="0"/>
            <a:ea typeface="Cambria" panose="02040503050406030204" pitchFamily="18" charset="0"/>
          </a:endParaRPr>
        </a:p>
      </dgm:t>
    </dgm:pt>
    <dgm:pt modelId="{29C8C423-2A57-4C4F-97F9-11603DFE719A}">
      <dgm:prSet phldrT="[Text]" custT="1"/>
      <dgm:spPr/>
      <dgm:t>
        <a:bodyPr/>
        <a:lstStyle/>
        <a:p>
          <a:r>
            <a:rPr lang="en-US" sz="2800" dirty="0">
              <a:latin typeface="Cambria" panose="02040503050406030204" pitchFamily="18" charset="0"/>
              <a:ea typeface="Cambria" panose="02040503050406030204" pitchFamily="18" charset="0"/>
            </a:rPr>
            <a:t>Maintenance</a:t>
          </a:r>
          <a:endParaRPr lang="en-IN" sz="2800" dirty="0">
            <a:latin typeface="Cambria" panose="02040503050406030204" pitchFamily="18" charset="0"/>
            <a:ea typeface="Cambria" panose="02040503050406030204" pitchFamily="18" charset="0"/>
          </a:endParaRPr>
        </a:p>
      </dgm:t>
    </dgm:pt>
    <dgm:pt modelId="{E6FD28D1-BE05-46DA-963B-A2B9D94F5C1B}" type="parTrans" cxnId="{85FA39D0-15E3-4009-8758-4656A12AB832}">
      <dgm:prSet/>
      <dgm:spPr/>
      <dgm:t>
        <a:bodyPr/>
        <a:lstStyle/>
        <a:p>
          <a:endParaRPr lang="en-IN" sz="3200">
            <a:latin typeface="Cambria" panose="02040503050406030204" pitchFamily="18" charset="0"/>
            <a:ea typeface="Cambria" panose="02040503050406030204" pitchFamily="18" charset="0"/>
          </a:endParaRPr>
        </a:p>
      </dgm:t>
    </dgm:pt>
    <dgm:pt modelId="{6E93EA8F-381A-4DCB-8F6E-C22B6F1A044B}" type="sibTrans" cxnId="{85FA39D0-15E3-4009-8758-4656A12AB832}">
      <dgm:prSet/>
      <dgm:spPr/>
      <dgm:t>
        <a:bodyPr/>
        <a:lstStyle/>
        <a:p>
          <a:endParaRPr lang="en-IN" sz="3200">
            <a:latin typeface="Cambria" panose="02040503050406030204" pitchFamily="18" charset="0"/>
            <a:ea typeface="Cambria" panose="02040503050406030204" pitchFamily="18" charset="0"/>
          </a:endParaRPr>
        </a:p>
      </dgm:t>
    </dgm:pt>
    <dgm:pt modelId="{3EACFC1D-5834-4E67-AFA7-119A092ECB2B}">
      <dgm:prSet phldrT="[Text]" custT="1"/>
      <dgm:spPr/>
      <dgm:t>
        <a:bodyPr/>
        <a:lstStyle/>
        <a:p>
          <a:r>
            <a:rPr lang="en-US" sz="2800" dirty="0">
              <a:latin typeface="Cambria" panose="02040503050406030204" pitchFamily="18" charset="0"/>
              <a:ea typeface="Cambria" panose="02040503050406030204" pitchFamily="18" charset="0"/>
            </a:rPr>
            <a:t>Programming</a:t>
          </a:r>
          <a:endParaRPr lang="en-IN" sz="2800" dirty="0">
            <a:latin typeface="Cambria" panose="02040503050406030204" pitchFamily="18" charset="0"/>
            <a:ea typeface="Cambria" panose="02040503050406030204" pitchFamily="18" charset="0"/>
          </a:endParaRPr>
        </a:p>
      </dgm:t>
    </dgm:pt>
    <dgm:pt modelId="{E5F070D2-D662-496D-9961-A0AF258E917B}" type="parTrans" cxnId="{C857EFC5-2AF5-4B54-B4B0-5A41721E82C7}">
      <dgm:prSet/>
      <dgm:spPr/>
      <dgm:t>
        <a:bodyPr/>
        <a:lstStyle/>
        <a:p>
          <a:endParaRPr lang="en-IN" sz="3200">
            <a:latin typeface="Cambria" panose="02040503050406030204" pitchFamily="18" charset="0"/>
            <a:ea typeface="Cambria" panose="02040503050406030204" pitchFamily="18" charset="0"/>
          </a:endParaRPr>
        </a:p>
      </dgm:t>
    </dgm:pt>
    <dgm:pt modelId="{149E37CB-B46B-4123-A9D3-326E5231291B}" type="sibTrans" cxnId="{C857EFC5-2AF5-4B54-B4B0-5A41721E82C7}">
      <dgm:prSet/>
      <dgm:spPr/>
      <dgm:t>
        <a:bodyPr/>
        <a:lstStyle/>
        <a:p>
          <a:endParaRPr lang="en-IN" sz="3200">
            <a:latin typeface="Cambria" panose="02040503050406030204" pitchFamily="18" charset="0"/>
            <a:ea typeface="Cambria" panose="02040503050406030204" pitchFamily="18" charset="0"/>
          </a:endParaRPr>
        </a:p>
      </dgm:t>
    </dgm:pt>
    <dgm:pt modelId="{C6782D16-EE47-4B51-A1C5-B4AD31252899}" type="pres">
      <dgm:prSet presAssocID="{122F03EB-EF2F-457E-B02B-5F0732036A36}" presName="Name0" presStyleCnt="0">
        <dgm:presLayoutVars>
          <dgm:chMax val="7"/>
          <dgm:dir/>
          <dgm:animOne val="branch"/>
        </dgm:presLayoutVars>
      </dgm:prSet>
      <dgm:spPr/>
    </dgm:pt>
    <dgm:pt modelId="{54B8B32C-1085-4036-A9AD-B6F5A8C3C6F8}" type="pres">
      <dgm:prSet presAssocID="{03B1E623-7447-40A1-8816-900A7FE41E3D}" presName="parTx1" presStyleLbl="node1" presStyleIdx="0" presStyleCnt="3" custScaleX="139541"/>
      <dgm:spPr/>
      <dgm:t>
        <a:bodyPr/>
        <a:lstStyle/>
        <a:p>
          <a:endParaRPr lang="en-IN"/>
        </a:p>
      </dgm:t>
    </dgm:pt>
    <dgm:pt modelId="{C3F7168E-364C-483C-8ABD-B8621037A5BC}" type="pres">
      <dgm:prSet presAssocID="{29C8C423-2A57-4C4F-97F9-11603DFE719A}" presName="parTx2" presStyleLbl="node1" presStyleIdx="1" presStyleCnt="3" custScaleX="139541"/>
      <dgm:spPr/>
      <dgm:t>
        <a:bodyPr/>
        <a:lstStyle/>
        <a:p>
          <a:endParaRPr lang="en-IN"/>
        </a:p>
      </dgm:t>
    </dgm:pt>
    <dgm:pt modelId="{33B35B95-EC65-4B24-8FED-43A73437C8DC}" type="pres">
      <dgm:prSet presAssocID="{3EACFC1D-5834-4E67-AFA7-119A092ECB2B}" presName="parTx3" presStyleLbl="node1" presStyleIdx="2" presStyleCnt="3" custScaleX="139541"/>
      <dgm:spPr/>
      <dgm:t>
        <a:bodyPr/>
        <a:lstStyle/>
        <a:p>
          <a:endParaRPr lang="en-IN"/>
        </a:p>
      </dgm:t>
    </dgm:pt>
  </dgm:ptLst>
  <dgm:cxnLst>
    <dgm:cxn modelId="{3C29C923-F995-4BCE-AF49-76FF9EDE8781}" type="presOf" srcId="{122F03EB-EF2F-457E-B02B-5F0732036A36}" destId="{C6782D16-EE47-4B51-A1C5-B4AD31252899}" srcOrd="0" destOrd="0" presId="urn:microsoft.com/office/officeart/2009/3/layout/SubStepProcess"/>
    <dgm:cxn modelId="{C857EFC5-2AF5-4B54-B4B0-5A41721E82C7}" srcId="{122F03EB-EF2F-457E-B02B-5F0732036A36}" destId="{3EACFC1D-5834-4E67-AFA7-119A092ECB2B}" srcOrd="2" destOrd="0" parTransId="{E5F070D2-D662-496D-9961-A0AF258E917B}" sibTransId="{149E37CB-B46B-4123-A9D3-326E5231291B}"/>
    <dgm:cxn modelId="{BC8F1E3B-C8E3-48B0-8587-8A45FE4C6E09}" srcId="{122F03EB-EF2F-457E-B02B-5F0732036A36}" destId="{03B1E623-7447-40A1-8816-900A7FE41E3D}" srcOrd="0" destOrd="0" parTransId="{6125157B-1281-40DD-BAEA-F2D3CF344845}" sibTransId="{2429489A-EEDD-4AF1-89B8-C0E3063D1CB0}"/>
    <dgm:cxn modelId="{7A267238-9ECD-42DB-AF79-2EFCF3EE1CD5}" type="presOf" srcId="{03B1E623-7447-40A1-8816-900A7FE41E3D}" destId="{54B8B32C-1085-4036-A9AD-B6F5A8C3C6F8}" srcOrd="0" destOrd="0" presId="urn:microsoft.com/office/officeart/2009/3/layout/SubStepProcess"/>
    <dgm:cxn modelId="{1C09C335-5E6B-4C12-BCDB-3364643455DC}" type="presOf" srcId="{3EACFC1D-5834-4E67-AFA7-119A092ECB2B}" destId="{33B35B95-EC65-4B24-8FED-43A73437C8DC}" srcOrd="0" destOrd="0" presId="urn:microsoft.com/office/officeart/2009/3/layout/SubStepProcess"/>
    <dgm:cxn modelId="{61D02778-B425-4F5B-B4EF-CA682772E547}" type="presOf" srcId="{29C8C423-2A57-4C4F-97F9-11603DFE719A}" destId="{C3F7168E-364C-483C-8ABD-B8621037A5BC}" srcOrd="0" destOrd="0" presId="urn:microsoft.com/office/officeart/2009/3/layout/SubStepProcess"/>
    <dgm:cxn modelId="{85FA39D0-15E3-4009-8758-4656A12AB832}" srcId="{122F03EB-EF2F-457E-B02B-5F0732036A36}" destId="{29C8C423-2A57-4C4F-97F9-11603DFE719A}" srcOrd="1" destOrd="0" parTransId="{E6FD28D1-BE05-46DA-963B-A2B9D94F5C1B}" sibTransId="{6E93EA8F-381A-4DCB-8F6E-C22B6F1A044B}"/>
    <dgm:cxn modelId="{1CE73356-928A-4DA0-88E5-FBDBB75686C2}" type="presParOf" srcId="{C6782D16-EE47-4B51-A1C5-B4AD31252899}" destId="{54B8B32C-1085-4036-A9AD-B6F5A8C3C6F8}" srcOrd="0" destOrd="0" presId="urn:microsoft.com/office/officeart/2009/3/layout/SubStepProcess"/>
    <dgm:cxn modelId="{30B333BF-F495-4A92-8F59-33F02F3AF430}" type="presParOf" srcId="{C6782D16-EE47-4B51-A1C5-B4AD31252899}" destId="{C3F7168E-364C-483C-8ABD-B8621037A5BC}" srcOrd="1" destOrd="0" presId="urn:microsoft.com/office/officeart/2009/3/layout/SubStepProcess"/>
    <dgm:cxn modelId="{2B510B37-FB45-4000-9848-F8D5646C5B7A}" type="presParOf" srcId="{C6782D16-EE47-4B51-A1C5-B4AD31252899}" destId="{33B35B95-EC65-4B24-8FED-43A73437C8DC}"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2F03EB-EF2F-457E-B02B-5F0732036A36}" type="doc">
      <dgm:prSet loTypeId="urn:microsoft.com/office/officeart/2009/3/layout/SubStepProcess" loCatId="process" qsTypeId="urn:microsoft.com/office/officeart/2005/8/quickstyle/simple2" qsCatId="simple" csTypeId="urn:microsoft.com/office/officeart/2005/8/colors/colorful1" csCatId="colorful" phldr="1"/>
      <dgm:spPr/>
    </dgm:pt>
    <dgm:pt modelId="{03B1E623-7447-40A1-8816-900A7FE41E3D}">
      <dgm:prSet phldrT="[Text]" custT="1"/>
      <dgm:spPr/>
      <dgm:t>
        <a:bodyPr/>
        <a:lstStyle/>
        <a:p>
          <a:r>
            <a:rPr lang="en-US" sz="2800" dirty="0">
              <a:latin typeface="Cambria" panose="02040503050406030204" pitchFamily="18" charset="0"/>
              <a:ea typeface="Cambria" panose="02040503050406030204" pitchFamily="18" charset="0"/>
            </a:rPr>
            <a:t>Coding</a:t>
          </a:r>
          <a:endParaRPr lang="en-IN" sz="2800" dirty="0">
            <a:latin typeface="Cambria" panose="02040503050406030204" pitchFamily="18" charset="0"/>
            <a:ea typeface="Cambria" panose="02040503050406030204" pitchFamily="18" charset="0"/>
          </a:endParaRPr>
        </a:p>
      </dgm:t>
    </dgm:pt>
    <dgm:pt modelId="{6125157B-1281-40DD-BAEA-F2D3CF344845}" type="parTrans" cxnId="{BC8F1E3B-C8E3-48B0-8587-8A45FE4C6E09}">
      <dgm:prSet/>
      <dgm:spPr/>
      <dgm:t>
        <a:bodyPr/>
        <a:lstStyle/>
        <a:p>
          <a:endParaRPr lang="en-IN" sz="3200">
            <a:latin typeface="Cambria" panose="02040503050406030204" pitchFamily="18" charset="0"/>
            <a:ea typeface="Cambria" panose="02040503050406030204" pitchFamily="18" charset="0"/>
          </a:endParaRPr>
        </a:p>
      </dgm:t>
    </dgm:pt>
    <dgm:pt modelId="{2429489A-EEDD-4AF1-89B8-C0E3063D1CB0}" type="sibTrans" cxnId="{BC8F1E3B-C8E3-48B0-8587-8A45FE4C6E09}">
      <dgm:prSet/>
      <dgm:spPr/>
      <dgm:t>
        <a:bodyPr/>
        <a:lstStyle/>
        <a:p>
          <a:endParaRPr lang="en-IN" sz="3200">
            <a:latin typeface="Cambria" panose="02040503050406030204" pitchFamily="18" charset="0"/>
            <a:ea typeface="Cambria" panose="02040503050406030204" pitchFamily="18" charset="0"/>
          </a:endParaRPr>
        </a:p>
      </dgm:t>
    </dgm:pt>
    <dgm:pt modelId="{29C8C423-2A57-4C4F-97F9-11603DFE719A}">
      <dgm:prSet phldrT="[Text]" custT="1"/>
      <dgm:spPr/>
      <dgm:t>
        <a:bodyPr/>
        <a:lstStyle/>
        <a:p>
          <a:r>
            <a:rPr lang="en-US" sz="2800" dirty="0">
              <a:latin typeface="Cambria" panose="02040503050406030204" pitchFamily="18" charset="0"/>
              <a:ea typeface="Cambria" panose="02040503050406030204" pitchFamily="18" charset="0"/>
            </a:rPr>
            <a:t>Testing</a:t>
          </a:r>
          <a:endParaRPr lang="en-IN" sz="2800" dirty="0">
            <a:latin typeface="Cambria" panose="02040503050406030204" pitchFamily="18" charset="0"/>
            <a:ea typeface="Cambria" panose="02040503050406030204" pitchFamily="18" charset="0"/>
          </a:endParaRPr>
        </a:p>
      </dgm:t>
    </dgm:pt>
    <dgm:pt modelId="{E6FD28D1-BE05-46DA-963B-A2B9D94F5C1B}" type="parTrans" cxnId="{85FA39D0-15E3-4009-8758-4656A12AB832}">
      <dgm:prSet/>
      <dgm:spPr/>
      <dgm:t>
        <a:bodyPr/>
        <a:lstStyle/>
        <a:p>
          <a:endParaRPr lang="en-IN" sz="3200">
            <a:latin typeface="Cambria" panose="02040503050406030204" pitchFamily="18" charset="0"/>
            <a:ea typeface="Cambria" panose="02040503050406030204" pitchFamily="18" charset="0"/>
          </a:endParaRPr>
        </a:p>
      </dgm:t>
    </dgm:pt>
    <dgm:pt modelId="{6E93EA8F-381A-4DCB-8F6E-C22B6F1A044B}" type="sibTrans" cxnId="{85FA39D0-15E3-4009-8758-4656A12AB832}">
      <dgm:prSet/>
      <dgm:spPr/>
      <dgm:t>
        <a:bodyPr/>
        <a:lstStyle/>
        <a:p>
          <a:endParaRPr lang="en-IN" sz="3200">
            <a:latin typeface="Cambria" panose="02040503050406030204" pitchFamily="18" charset="0"/>
            <a:ea typeface="Cambria" panose="02040503050406030204" pitchFamily="18" charset="0"/>
          </a:endParaRPr>
        </a:p>
      </dgm:t>
    </dgm:pt>
    <dgm:pt modelId="{3EACFC1D-5834-4E67-AFA7-119A092ECB2B}">
      <dgm:prSet phldrT="[Text]" custT="1"/>
      <dgm:spPr/>
      <dgm:t>
        <a:bodyPr/>
        <a:lstStyle/>
        <a:p>
          <a:r>
            <a:rPr lang="en-US" sz="2800" dirty="0">
              <a:latin typeface="Cambria" panose="02040503050406030204" pitchFamily="18" charset="0"/>
              <a:ea typeface="Cambria" panose="02040503050406030204" pitchFamily="18" charset="0"/>
            </a:rPr>
            <a:t>Integration</a:t>
          </a:r>
          <a:endParaRPr lang="en-IN" sz="2800" dirty="0">
            <a:latin typeface="Cambria" panose="02040503050406030204" pitchFamily="18" charset="0"/>
            <a:ea typeface="Cambria" panose="02040503050406030204" pitchFamily="18" charset="0"/>
          </a:endParaRPr>
        </a:p>
      </dgm:t>
    </dgm:pt>
    <dgm:pt modelId="{E5F070D2-D662-496D-9961-A0AF258E917B}" type="parTrans" cxnId="{C857EFC5-2AF5-4B54-B4B0-5A41721E82C7}">
      <dgm:prSet/>
      <dgm:spPr/>
      <dgm:t>
        <a:bodyPr/>
        <a:lstStyle/>
        <a:p>
          <a:endParaRPr lang="en-IN" sz="3200">
            <a:latin typeface="Cambria" panose="02040503050406030204" pitchFamily="18" charset="0"/>
            <a:ea typeface="Cambria" panose="02040503050406030204" pitchFamily="18" charset="0"/>
          </a:endParaRPr>
        </a:p>
      </dgm:t>
    </dgm:pt>
    <dgm:pt modelId="{149E37CB-B46B-4123-A9D3-326E5231291B}" type="sibTrans" cxnId="{C857EFC5-2AF5-4B54-B4B0-5A41721E82C7}">
      <dgm:prSet/>
      <dgm:spPr/>
      <dgm:t>
        <a:bodyPr/>
        <a:lstStyle/>
        <a:p>
          <a:endParaRPr lang="en-IN" sz="3200">
            <a:latin typeface="Cambria" panose="02040503050406030204" pitchFamily="18" charset="0"/>
            <a:ea typeface="Cambria" panose="02040503050406030204" pitchFamily="18" charset="0"/>
          </a:endParaRPr>
        </a:p>
      </dgm:t>
    </dgm:pt>
    <dgm:pt modelId="{C6782D16-EE47-4B51-A1C5-B4AD31252899}" type="pres">
      <dgm:prSet presAssocID="{122F03EB-EF2F-457E-B02B-5F0732036A36}" presName="Name0" presStyleCnt="0">
        <dgm:presLayoutVars>
          <dgm:chMax val="7"/>
          <dgm:dir/>
          <dgm:animOne val="branch"/>
        </dgm:presLayoutVars>
      </dgm:prSet>
      <dgm:spPr/>
    </dgm:pt>
    <dgm:pt modelId="{54B8B32C-1085-4036-A9AD-B6F5A8C3C6F8}" type="pres">
      <dgm:prSet presAssocID="{03B1E623-7447-40A1-8816-900A7FE41E3D}" presName="parTx1" presStyleLbl="node1" presStyleIdx="0" presStyleCnt="3" custScaleX="139541"/>
      <dgm:spPr/>
      <dgm:t>
        <a:bodyPr/>
        <a:lstStyle/>
        <a:p>
          <a:endParaRPr lang="en-IN"/>
        </a:p>
      </dgm:t>
    </dgm:pt>
    <dgm:pt modelId="{C3F7168E-364C-483C-8ABD-B8621037A5BC}" type="pres">
      <dgm:prSet presAssocID="{29C8C423-2A57-4C4F-97F9-11603DFE719A}" presName="parTx2" presStyleLbl="node1" presStyleIdx="1" presStyleCnt="3" custScaleX="139541"/>
      <dgm:spPr/>
      <dgm:t>
        <a:bodyPr/>
        <a:lstStyle/>
        <a:p>
          <a:endParaRPr lang="en-IN"/>
        </a:p>
      </dgm:t>
    </dgm:pt>
    <dgm:pt modelId="{33B35B95-EC65-4B24-8FED-43A73437C8DC}" type="pres">
      <dgm:prSet presAssocID="{3EACFC1D-5834-4E67-AFA7-119A092ECB2B}" presName="parTx3" presStyleLbl="node1" presStyleIdx="2" presStyleCnt="3" custScaleX="139541"/>
      <dgm:spPr/>
      <dgm:t>
        <a:bodyPr/>
        <a:lstStyle/>
        <a:p>
          <a:endParaRPr lang="en-IN"/>
        </a:p>
      </dgm:t>
    </dgm:pt>
  </dgm:ptLst>
  <dgm:cxnLst>
    <dgm:cxn modelId="{3C29C923-F995-4BCE-AF49-76FF9EDE8781}" type="presOf" srcId="{122F03EB-EF2F-457E-B02B-5F0732036A36}" destId="{C6782D16-EE47-4B51-A1C5-B4AD31252899}" srcOrd="0" destOrd="0" presId="urn:microsoft.com/office/officeart/2009/3/layout/SubStepProcess"/>
    <dgm:cxn modelId="{C857EFC5-2AF5-4B54-B4B0-5A41721E82C7}" srcId="{122F03EB-EF2F-457E-B02B-5F0732036A36}" destId="{3EACFC1D-5834-4E67-AFA7-119A092ECB2B}" srcOrd="2" destOrd="0" parTransId="{E5F070D2-D662-496D-9961-A0AF258E917B}" sibTransId="{149E37CB-B46B-4123-A9D3-326E5231291B}"/>
    <dgm:cxn modelId="{BC8F1E3B-C8E3-48B0-8587-8A45FE4C6E09}" srcId="{122F03EB-EF2F-457E-B02B-5F0732036A36}" destId="{03B1E623-7447-40A1-8816-900A7FE41E3D}" srcOrd="0" destOrd="0" parTransId="{6125157B-1281-40DD-BAEA-F2D3CF344845}" sibTransId="{2429489A-EEDD-4AF1-89B8-C0E3063D1CB0}"/>
    <dgm:cxn modelId="{7A267238-9ECD-42DB-AF79-2EFCF3EE1CD5}" type="presOf" srcId="{03B1E623-7447-40A1-8816-900A7FE41E3D}" destId="{54B8B32C-1085-4036-A9AD-B6F5A8C3C6F8}" srcOrd="0" destOrd="0" presId="urn:microsoft.com/office/officeart/2009/3/layout/SubStepProcess"/>
    <dgm:cxn modelId="{1C09C335-5E6B-4C12-BCDB-3364643455DC}" type="presOf" srcId="{3EACFC1D-5834-4E67-AFA7-119A092ECB2B}" destId="{33B35B95-EC65-4B24-8FED-43A73437C8DC}" srcOrd="0" destOrd="0" presId="urn:microsoft.com/office/officeart/2009/3/layout/SubStepProcess"/>
    <dgm:cxn modelId="{61D02778-B425-4F5B-B4EF-CA682772E547}" type="presOf" srcId="{29C8C423-2A57-4C4F-97F9-11603DFE719A}" destId="{C3F7168E-364C-483C-8ABD-B8621037A5BC}" srcOrd="0" destOrd="0" presId="urn:microsoft.com/office/officeart/2009/3/layout/SubStepProcess"/>
    <dgm:cxn modelId="{85FA39D0-15E3-4009-8758-4656A12AB832}" srcId="{122F03EB-EF2F-457E-B02B-5F0732036A36}" destId="{29C8C423-2A57-4C4F-97F9-11603DFE719A}" srcOrd="1" destOrd="0" parTransId="{E6FD28D1-BE05-46DA-963B-A2B9D94F5C1B}" sibTransId="{6E93EA8F-381A-4DCB-8F6E-C22B6F1A044B}"/>
    <dgm:cxn modelId="{1CE73356-928A-4DA0-88E5-FBDBB75686C2}" type="presParOf" srcId="{C6782D16-EE47-4B51-A1C5-B4AD31252899}" destId="{54B8B32C-1085-4036-A9AD-B6F5A8C3C6F8}" srcOrd="0" destOrd="0" presId="urn:microsoft.com/office/officeart/2009/3/layout/SubStepProcess"/>
    <dgm:cxn modelId="{30B333BF-F495-4A92-8F59-33F02F3AF430}" type="presParOf" srcId="{C6782D16-EE47-4B51-A1C5-B4AD31252899}" destId="{C3F7168E-364C-483C-8ABD-B8621037A5BC}" srcOrd="1" destOrd="0" presId="urn:microsoft.com/office/officeart/2009/3/layout/SubStepProcess"/>
    <dgm:cxn modelId="{2B510B37-FB45-4000-9848-F8D5646C5B7A}" type="presParOf" srcId="{C6782D16-EE47-4B51-A1C5-B4AD31252899}" destId="{33B35B95-EC65-4B24-8FED-43A73437C8DC}"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86ABD-9F65-4BDE-93F1-A1F919A3F619}">
      <dsp:nvSpPr>
        <dsp:cNvPr id="0" name=""/>
        <dsp:cNvSpPr/>
      </dsp:nvSpPr>
      <dsp:spPr>
        <a:xfrm>
          <a:off x="1751" y="1019"/>
          <a:ext cx="10833829" cy="1072642"/>
        </a:xfrm>
        <a:prstGeom prst="roundRect">
          <a:avLst>
            <a:gd name="adj" fmla="val 10000"/>
          </a:avLst>
        </a:prstGeom>
        <a:solidFill>
          <a:schemeClr val="accent3">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a:latin typeface="Cambria" panose="02040503050406030204" pitchFamily="18" charset="0"/>
              <a:ea typeface="Cambria" panose="02040503050406030204" pitchFamily="18" charset="0"/>
            </a:rPr>
            <a:t>Software</a:t>
          </a:r>
          <a:endParaRPr lang="en-IN" sz="4800" b="1" kern="1200" dirty="0">
            <a:latin typeface="Cambria" panose="02040503050406030204" pitchFamily="18" charset="0"/>
            <a:ea typeface="Cambria" panose="02040503050406030204" pitchFamily="18" charset="0"/>
          </a:endParaRPr>
        </a:p>
      </dsp:txBody>
      <dsp:txXfrm>
        <a:off x="33168" y="32436"/>
        <a:ext cx="10770995" cy="1009808"/>
      </dsp:txXfrm>
    </dsp:sp>
    <dsp:sp modelId="{A86A7B12-D9EC-44C8-A3D8-E3AFDB526387}">
      <dsp:nvSpPr>
        <dsp:cNvPr id="0" name=""/>
        <dsp:cNvSpPr/>
      </dsp:nvSpPr>
      <dsp:spPr>
        <a:xfrm>
          <a:off x="1751" y="1343028"/>
          <a:ext cx="2547937" cy="1072642"/>
        </a:xfrm>
        <a:prstGeom prst="roundRect">
          <a:avLst>
            <a:gd name="adj" fmla="val 10000"/>
          </a:avLst>
        </a:prstGeom>
        <a:solidFill>
          <a:schemeClr val="accent3">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latin typeface="Cambria" panose="02040503050406030204" pitchFamily="18" charset="0"/>
              <a:ea typeface="Cambria" panose="02040503050406030204" pitchFamily="18" charset="0"/>
            </a:rPr>
            <a:t>Specification</a:t>
          </a:r>
          <a:endParaRPr lang="en-IN" sz="3000" kern="1200" dirty="0">
            <a:latin typeface="Cambria" panose="02040503050406030204" pitchFamily="18" charset="0"/>
            <a:ea typeface="Cambria" panose="02040503050406030204" pitchFamily="18" charset="0"/>
          </a:endParaRPr>
        </a:p>
      </dsp:txBody>
      <dsp:txXfrm>
        <a:off x="33168" y="1374445"/>
        <a:ext cx="2485103" cy="1009808"/>
      </dsp:txXfrm>
    </dsp:sp>
    <dsp:sp modelId="{00492270-4E58-4CE8-BA43-5D631BCC5450}">
      <dsp:nvSpPr>
        <dsp:cNvPr id="0" name=""/>
        <dsp:cNvSpPr/>
      </dsp:nvSpPr>
      <dsp:spPr>
        <a:xfrm>
          <a:off x="2763715" y="1343028"/>
          <a:ext cx="2547937" cy="1072642"/>
        </a:xfrm>
        <a:prstGeom prst="roundRect">
          <a:avLst>
            <a:gd name="adj" fmla="val 10000"/>
          </a:avLst>
        </a:prstGeom>
        <a:solidFill>
          <a:schemeClr val="accent3">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latin typeface="Cambria" panose="02040503050406030204" pitchFamily="18" charset="0"/>
              <a:ea typeface="Cambria" panose="02040503050406030204" pitchFamily="18" charset="0"/>
            </a:rPr>
            <a:t>Development</a:t>
          </a:r>
          <a:endParaRPr lang="en-IN" sz="3000" kern="1200" dirty="0">
            <a:latin typeface="Cambria" panose="02040503050406030204" pitchFamily="18" charset="0"/>
            <a:ea typeface="Cambria" panose="02040503050406030204" pitchFamily="18" charset="0"/>
          </a:endParaRPr>
        </a:p>
      </dsp:txBody>
      <dsp:txXfrm>
        <a:off x="2795132" y="1374445"/>
        <a:ext cx="2485103" cy="1009808"/>
      </dsp:txXfrm>
    </dsp:sp>
    <dsp:sp modelId="{B5FB242A-961E-41D7-9E58-041516C76A05}">
      <dsp:nvSpPr>
        <dsp:cNvPr id="0" name=""/>
        <dsp:cNvSpPr/>
      </dsp:nvSpPr>
      <dsp:spPr>
        <a:xfrm>
          <a:off x="5525679" y="1343028"/>
          <a:ext cx="2547937" cy="1072642"/>
        </a:xfrm>
        <a:prstGeom prst="roundRect">
          <a:avLst>
            <a:gd name="adj" fmla="val 10000"/>
          </a:avLst>
        </a:prstGeom>
        <a:solidFill>
          <a:schemeClr val="accent3">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latin typeface="Cambria" panose="02040503050406030204" pitchFamily="18" charset="0"/>
              <a:ea typeface="Cambria" panose="02040503050406030204" pitchFamily="18" charset="0"/>
            </a:rPr>
            <a:t>Validation</a:t>
          </a:r>
          <a:endParaRPr lang="en-IN" sz="3000" kern="1200" dirty="0">
            <a:latin typeface="Cambria" panose="02040503050406030204" pitchFamily="18" charset="0"/>
            <a:ea typeface="Cambria" panose="02040503050406030204" pitchFamily="18" charset="0"/>
          </a:endParaRPr>
        </a:p>
      </dsp:txBody>
      <dsp:txXfrm>
        <a:off x="5557096" y="1374445"/>
        <a:ext cx="2485103" cy="1009808"/>
      </dsp:txXfrm>
    </dsp:sp>
    <dsp:sp modelId="{EE9AB1B4-7005-4C4D-94F7-008C6F45E5B2}">
      <dsp:nvSpPr>
        <dsp:cNvPr id="0" name=""/>
        <dsp:cNvSpPr/>
      </dsp:nvSpPr>
      <dsp:spPr>
        <a:xfrm>
          <a:off x="8287644" y="1343028"/>
          <a:ext cx="2547937" cy="1072642"/>
        </a:xfrm>
        <a:prstGeom prst="roundRect">
          <a:avLst>
            <a:gd name="adj" fmla="val 10000"/>
          </a:avLst>
        </a:prstGeom>
        <a:solidFill>
          <a:schemeClr val="accent3">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latin typeface="Cambria" panose="02040503050406030204" pitchFamily="18" charset="0"/>
              <a:ea typeface="Cambria" panose="02040503050406030204" pitchFamily="18" charset="0"/>
            </a:rPr>
            <a:t>Evolution</a:t>
          </a:r>
          <a:endParaRPr lang="en-IN" sz="3000" kern="1200" dirty="0">
            <a:latin typeface="Cambria" panose="02040503050406030204" pitchFamily="18" charset="0"/>
            <a:ea typeface="Cambria" panose="02040503050406030204" pitchFamily="18" charset="0"/>
          </a:endParaRPr>
        </a:p>
      </dsp:txBody>
      <dsp:txXfrm>
        <a:off x="8319061" y="1374445"/>
        <a:ext cx="2485103" cy="1009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9E993-7D69-4D98-9E1B-E402AD553D13}">
      <dsp:nvSpPr>
        <dsp:cNvPr id="0" name=""/>
        <dsp:cNvSpPr/>
      </dsp:nvSpPr>
      <dsp:spPr>
        <a:xfrm>
          <a:off x="52849" y="0"/>
          <a:ext cx="5851178" cy="5851178"/>
        </a:xfrm>
        <a:prstGeom prst="triangl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985E57-161A-4D9A-B294-CBC8B8EE42A3}">
      <dsp:nvSpPr>
        <dsp:cNvPr id="0" name=""/>
        <dsp:cNvSpPr/>
      </dsp:nvSpPr>
      <dsp:spPr>
        <a:xfrm>
          <a:off x="2978438" y="585689"/>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Waterfall Model</a:t>
          </a:r>
          <a:endParaRPr lang="en-IN" sz="2400" kern="1200" dirty="0">
            <a:latin typeface="Cambria" panose="02040503050406030204" pitchFamily="18" charset="0"/>
            <a:ea typeface="Cambria" panose="02040503050406030204" pitchFamily="18" charset="0"/>
          </a:endParaRPr>
        </a:p>
      </dsp:txBody>
      <dsp:txXfrm>
        <a:off x="3007447" y="614698"/>
        <a:ext cx="3745247" cy="536242"/>
      </dsp:txXfrm>
    </dsp:sp>
    <dsp:sp modelId="{29CF68F8-5931-4242-8AFF-81DCF0DDC665}">
      <dsp:nvSpPr>
        <dsp:cNvPr id="0" name=""/>
        <dsp:cNvSpPr/>
      </dsp:nvSpPr>
      <dsp:spPr>
        <a:xfrm>
          <a:off x="2978438" y="1254232"/>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V Model</a:t>
          </a:r>
          <a:endParaRPr lang="en-IN" sz="2400" kern="1200" dirty="0">
            <a:latin typeface="Cambria" panose="02040503050406030204" pitchFamily="18" charset="0"/>
            <a:ea typeface="Cambria" panose="02040503050406030204" pitchFamily="18" charset="0"/>
          </a:endParaRPr>
        </a:p>
      </dsp:txBody>
      <dsp:txXfrm>
        <a:off x="3007447" y="1283241"/>
        <a:ext cx="3745247" cy="536242"/>
      </dsp:txXfrm>
    </dsp:sp>
    <dsp:sp modelId="{13E211AC-22B4-4A5C-8873-52506DA0746B}">
      <dsp:nvSpPr>
        <dsp:cNvPr id="0" name=""/>
        <dsp:cNvSpPr/>
      </dsp:nvSpPr>
      <dsp:spPr>
        <a:xfrm>
          <a:off x="2978438" y="1922774"/>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Incremental Model</a:t>
          </a:r>
          <a:endParaRPr lang="en-IN" sz="2400" kern="1200" dirty="0">
            <a:latin typeface="Cambria" panose="02040503050406030204" pitchFamily="18" charset="0"/>
            <a:ea typeface="Cambria" panose="02040503050406030204" pitchFamily="18" charset="0"/>
          </a:endParaRPr>
        </a:p>
      </dsp:txBody>
      <dsp:txXfrm>
        <a:off x="3007447" y="1951783"/>
        <a:ext cx="3745247" cy="536242"/>
      </dsp:txXfrm>
    </dsp:sp>
    <dsp:sp modelId="{DBC85535-D1EC-450F-8231-00A2CCE80524}">
      <dsp:nvSpPr>
        <dsp:cNvPr id="0" name=""/>
        <dsp:cNvSpPr/>
      </dsp:nvSpPr>
      <dsp:spPr>
        <a:xfrm>
          <a:off x="2978438" y="2591317"/>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RAD Model</a:t>
          </a:r>
          <a:endParaRPr lang="en-IN" sz="2400" kern="1200" dirty="0">
            <a:latin typeface="Cambria" panose="02040503050406030204" pitchFamily="18" charset="0"/>
            <a:ea typeface="Cambria" panose="02040503050406030204" pitchFamily="18" charset="0"/>
          </a:endParaRPr>
        </a:p>
      </dsp:txBody>
      <dsp:txXfrm>
        <a:off x="3007447" y="2620326"/>
        <a:ext cx="3745247" cy="536242"/>
      </dsp:txXfrm>
    </dsp:sp>
    <dsp:sp modelId="{375261B9-7FF6-4C43-956A-1B6FF694CC4C}">
      <dsp:nvSpPr>
        <dsp:cNvPr id="0" name=""/>
        <dsp:cNvSpPr/>
      </dsp:nvSpPr>
      <dsp:spPr>
        <a:xfrm>
          <a:off x="2978438" y="3259860"/>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Agile Model</a:t>
          </a:r>
          <a:endParaRPr lang="en-IN" sz="2400" kern="1200" dirty="0">
            <a:latin typeface="Cambria" panose="02040503050406030204" pitchFamily="18" charset="0"/>
            <a:ea typeface="Cambria" panose="02040503050406030204" pitchFamily="18" charset="0"/>
          </a:endParaRPr>
        </a:p>
      </dsp:txBody>
      <dsp:txXfrm>
        <a:off x="3007447" y="3288869"/>
        <a:ext cx="3745247" cy="536242"/>
      </dsp:txXfrm>
    </dsp:sp>
    <dsp:sp modelId="{9D8C8099-74A4-4A88-BA0F-609836FA3EF5}">
      <dsp:nvSpPr>
        <dsp:cNvPr id="0" name=""/>
        <dsp:cNvSpPr/>
      </dsp:nvSpPr>
      <dsp:spPr>
        <a:xfrm>
          <a:off x="2978438" y="3928403"/>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3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Iterative Model</a:t>
          </a:r>
          <a:endParaRPr lang="en-IN" sz="2400" kern="1200" dirty="0">
            <a:latin typeface="Cambria" panose="02040503050406030204" pitchFamily="18" charset="0"/>
            <a:ea typeface="Cambria" panose="02040503050406030204" pitchFamily="18" charset="0"/>
          </a:endParaRPr>
        </a:p>
      </dsp:txBody>
      <dsp:txXfrm>
        <a:off x="3007447" y="3957412"/>
        <a:ext cx="3745247" cy="536242"/>
      </dsp:txXfrm>
    </dsp:sp>
    <dsp:sp modelId="{B0E6B995-6ADD-4EBD-B98C-555E3727A76A}">
      <dsp:nvSpPr>
        <dsp:cNvPr id="0" name=""/>
        <dsp:cNvSpPr/>
      </dsp:nvSpPr>
      <dsp:spPr>
        <a:xfrm>
          <a:off x="2978438" y="4596945"/>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Spiral Model</a:t>
          </a:r>
          <a:endParaRPr lang="en-IN" sz="2400" kern="1200" dirty="0">
            <a:latin typeface="Cambria" panose="02040503050406030204" pitchFamily="18" charset="0"/>
            <a:ea typeface="Cambria" panose="02040503050406030204" pitchFamily="18" charset="0"/>
          </a:endParaRPr>
        </a:p>
      </dsp:txBody>
      <dsp:txXfrm>
        <a:off x="3007447" y="4625954"/>
        <a:ext cx="3745247" cy="5362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76125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4671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1897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4031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480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953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203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29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981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2635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1591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24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7224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opic Name">
  <p:cSld name="Topic Name">
    <p:spTree>
      <p:nvGrpSpPr>
        <p:cNvPr id="1" name="Shape 54"/>
        <p:cNvGrpSpPr/>
        <p:nvPr/>
      </p:nvGrpSpPr>
      <p:grpSpPr>
        <a:xfrm>
          <a:off x="0" y="0"/>
          <a:ext cx="0" cy="0"/>
          <a:chOff x="0" y="0"/>
          <a:chExt cx="0" cy="0"/>
        </a:xfrm>
      </p:grpSpPr>
      <p:pic>
        <p:nvPicPr>
          <p:cNvPr id="55" name="Google Shape;55;p28" descr="A picture containing water, outdoo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56" name="Google Shape;56;p28"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57" name="Google Shape;57;p28"/>
          <p:cNvSpPr txBox="1">
            <a:spLocks noGrp="1"/>
          </p:cNvSpPr>
          <p:nvPr>
            <p:ph type="body" idx="1"/>
          </p:nvPr>
        </p:nvSpPr>
        <p:spPr>
          <a:xfrm>
            <a:off x="0" y="4114800"/>
            <a:ext cx="16256001" cy="914400"/>
          </a:xfrm>
          <a:prstGeom prst="rect">
            <a:avLst/>
          </a:prstGeom>
          <a:noFill/>
          <a:ln>
            <a:noFill/>
          </a:ln>
        </p:spPr>
        <p:txBody>
          <a:bodyPr spcFirstLastPara="1" wrap="square" lIns="91425" tIns="91425" rIns="91425" bIns="91425" anchor="t" anchorCtr="0">
            <a:noAutofit/>
          </a:bodyPr>
          <a:lstStyle>
            <a:lvl1pPr marL="457200" lvl="0" indent="-228600" algn="ctr">
              <a:lnSpc>
                <a:spcPct val="90000"/>
              </a:lnSpc>
              <a:spcBef>
                <a:spcPts val="1000"/>
              </a:spcBef>
              <a:spcAft>
                <a:spcPts val="0"/>
              </a:spcAft>
              <a:buSzPts val="2800"/>
              <a:buNone/>
              <a:defRPr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58" name="Google Shape;58;p28"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59"/>
        <p:cNvGrpSpPr/>
        <p:nvPr/>
      </p:nvGrpSpPr>
      <p:grpSpPr>
        <a:xfrm>
          <a:off x="0" y="0"/>
          <a:ext cx="0" cy="0"/>
          <a:chOff x="0" y="0"/>
          <a:chExt cx="0" cy="0"/>
        </a:xfrm>
      </p:grpSpPr>
      <p:pic>
        <p:nvPicPr>
          <p:cNvPr id="60" name="Google Shape;60;p29" descr="A close up of a logo&#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61" name="Google Shape;61;p29"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62" name="Google Shape;62;p29"/>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p:nvPr/>
        </p:nvSpPr>
        <p:spPr>
          <a:xfrm>
            <a:off x="16440756" y="259179"/>
            <a:ext cx="640080" cy="640080"/>
          </a:xfrm>
          <a:prstGeom prst="ellipse">
            <a:avLst/>
          </a:prstGeom>
          <a:solidFill>
            <a:srgbClr val="05668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 name="Google Shape;64;p29"/>
          <p:cNvSpPr/>
          <p:nvPr/>
        </p:nvSpPr>
        <p:spPr>
          <a:xfrm>
            <a:off x="16440756" y="1121705"/>
            <a:ext cx="640080" cy="640080"/>
          </a:xfrm>
          <a:prstGeom prst="ellipse">
            <a:avLst/>
          </a:prstGeom>
          <a:solidFill>
            <a:srgbClr val="427A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29"/>
          <p:cNvSpPr/>
          <p:nvPr/>
        </p:nvSpPr>
        <p:spPr>
          <a:xfrm>
            <a:off x="16440756" y="1984231"/>
            <a:ext cx="640080" cy="640080"/>
          </a:xfrm>
          <a:prstGeom prst="ellipse">
            <a:avLst/>
          </a:prstGeom>
          <a:solidFill>
            <a:srgbClr val="EBF2F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29"/>
          <p:cNvSpPr/>
          <p:nvPr/>
        </p:nvSpPr>
        <p:spPr>
          <a:xfrm>
            <a:off x="16440756" y="2846757"/>
            <a:ext cx="640080" cy="640080"/>
          </a:xfrm>
          <a:prstGeom prst="ellipse">
            <a:avLst/>
          </a:prstGeom>
          <a:solidFill>
            <a:srgbClr val="3A40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29"/>
          <p:cNvSpPr/>
          <p:nvPr/>
        </p:nvSpPr>
        <p:spPr>
          <a:xfrm>
            <a:off x="16440756" y="3709283"/>
            <a:ext cx="640080" cy="640080"/>
          </a:xfrm>
          <a:prstGeom prst="ellipse">
            <a:avLst/>
          </a:prstGeom>
          <a:solidFill>
            <a:srgbClr val="F9DE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8" name="Google Shape;68;p29"/>
          <p:cNvSpPr/>
          <p:nvPr/>
        </p:nvSpPr>
        <p:spPr>
          <a:xfrm>
            <a:off x="16440756" y="4571809"/>
            <a:ext cx="640080" cy="640080"/>
          </a:xfrm>
          <a:prstGeom prst="ellipse">
            <a:avLst/>
          </a:prstGeom>
          <a:solidFill>
            <a:srgbClr val="E9AF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 name="Google Shape;69;p29"/>
          <p:cNvSpPr/>
          <p:nvPr/>
        </p:nvSpPr>
        <p:spPr>
          <a:xfrm>
            <a:off x="16440756" y="5434335"/>
            <a:ext cx="640080" cy="640080"/>
          </a:xfrm>
          <a:prstGeom prst="ellipse">
            <a:avLst/>
          </a:prstGeom>
          <a:solidFill>
            <a:srgbClr val="EF64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 name="Google Shape;70;p29"/>
          <p:cNvSpPr/>
          <p:nvPr/>
        </p:nvSpPr>
        <p:spPr>
          <a:xfrm>
            <a:off x="16440756" y="6296861"/>
            <a:ext cx="640080" cy="640080"/>
          </a:xfrm>
          <a:prstGeom prst="ellipse">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 name="Google Shape;71;p29"/>
          <p:cNvSpPr/>
          <p:nvPr/>
        </p:nvSpPr>
        <p:spPr>
          <a:xfrm>
            <a:off x="16440756" y="7159387"/>
            <a:ext cx="640080" cy="640080"/>
          </a:xfrm>
          <a:prstGeom prst="ellipse">
            <a:avLst/>
          </a:prstGeom>
          <a:solidFill>
            <a:srgbClr val="0075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Google Shape;72;p29"/>
          <p:cNvSpPr/>
          <p:nvPr/>
        </p:nvSpPr>
        <p:spPr>
          <a:xfrm>
            <a:off x="16440756" y="8021912"/>
            <a:ext cx="640080" cy="640080"/>
          </a:xfrm>
          <a:prstGeom prst="ellipse">
            <a:avLst/>
          </a:prstGeom>
          <a:solidFill>
            <a:srgbClr val="0FCF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 name="Google Shape;73;p29"/>
          <p:cNvSpPr txBox="1">
            <a:spLocks noGrp="1"/>
          </p:cNvSpPr>
          <p:nvPr>
            <p:ph type="body" idx="1"/>
          </p:nvPr>
        </p:nvSpPr>
        <p:spPr>
          <a:xfrm>
            <a:off x="1008185" y="1808291"/>
            <a:ext cx="14548338" cy="5527418"/>
          </a:xfrm>
          <a:prstGeom prst="rect">
            <a:avLst/>
          </a:prstGeom>
          <a:noFill/>
          <a:ln>
            <a:noFill/>
          </a:ln>
        </p:spPr>
        <p:txBody>
          <a:bodyPr spcFirstLastPara="1" wrap="square" lIns="91425" tIns="0" rIns="91425" bIns="0" anchor="t" anchorCtr="0">
            <a:normAutofit/>
          </a:bodyPr>
          <a:lstStyle>
            <a:lvl1pPr marL="457200" lvl="0" indent="-2286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7" name="object 3"/>
          <p:cNvSpPr/>
          <p:nvPr userDrawn="1"/>
        </p:nvSpPr>
        <p:spPr>
          <a:xfrm>
            <a:off x="0" y="7712066"/>
            <a:ext cx="16256000" cy="1467273"/>
          </a:xfrm>
          <a:custGeom>
            <a:avLst/>
            <a:gdLst/>
            <a:ahLst/>
            <a:cxnLst/>
            <a:rect l="l" t="t" r="r" b="b"/>
            <a:pathLst>
              <a:path w="12192000" h="1100454">
                <a:moveTo>
                  <a:pt x="0" y="1100327"/>
                </a:moveTo>
                <a:lnTo>
                  <a:pt x="12191999" y="1100327"/>
                </a:lnTo>
                <a:lnTo>
                  <a:pt x="12191999" y="0"/>
                </a:lnTo>
                <a:lnTo>
                  <a:pt x="0" y="0"/>
                </a:lnTo>
                <a:lnTo>
                  <a:pt x="0" y="1100327"/>
                </a:lnTo>
                <a:close/>
              </a:path>
            </a:pathLst>
          </a:custGeom>
          <a:noFill/>
          <a:ln>
            <a:noFill/>
          </a:ln>
        </p:spPr>
        <p:style>
          <a:lnRef idx="1">
            <a:schemeClr val="accent6"/>
          </a:lnRef>
          <a:fillRef idx="3">
            <a:schemeClr val="accent6"/>
          </a:fillRef>
          <a:effectRef idx="2">
            <a:schemeClr val="accent6"/>
          </a:effectRef>
          <a:fontRef idx="minor">
            <a:schemeClr val="lt1"/>
          </a:fontRef>
        </p:style>
        <p:txBody>
          <a:bodyPr wrap="square" lIns="0" tIns="0" rIns="0" bIns="0" rtlCol="0"/>
          <a:lstStyle/>
          <a:p>
            <a:pPr lvl="0"/>
            <a:endParaRPr sz="1867" dirty="0"/>
          </a:p>
        </p:txBody>
      </p:sp>
      <p:sp>
        <p:nvSpPr>
          <p:cNvPr id="15" name="object 8"/>
          <p:cNvSpPr/>
          <p:nvPr/>
        </p:nvSpPr>
        <p:spPr>
          <a:xfrm>
            <a:off x="489714" y="3180282"/>
            <a:ext cx="1862829" cy="1723813"/>
          </a:xfrm>
          <a:custGeom>
            <a:avLst/>
            <a:gdLst/>
            <a:ahLst/>
            <a:cxnLst/>
            <a:rect l="l" t="t" r="r" b="b"/>
            <a:pathLst>
              <a:path w="1274445" h="1292860">
                <a:moveTo>
                  <a:pt x="0" y="1292351"/>
                </a:moveTo>
                <a:lnTo>
                  <a:pt x="1274063" y="1292351"/>
                </a:lnTo>
                <a:lnTo>
                  <a:pt x="1274063" y="0"/>
                </a:lnTo>
                <a:lnTo>
                  <a:pt x="0" y="0"/>
                </a:lnTo>
                <a:lnTo>
                  <a:pt x="0" y="1292351"/>
                </a:lnTo>
                <a:close/>
              </a:path>
            </a:pathLst>
          </a:custGeom>
          <a:solidFill>
            <a:schemeClr val="tx2">
              <a:lumMod val="50000"/>
            </a:schemeClr>
          </a:solidFill>
        </p:spPr>
        <p:txBody>
          <a:bodyPr wrap="square" lIns="0" tIns="0" rIns="0" bIns="0" rtlCol="0"/>
          <a:lstStyle/>
          <a:p>
            <a:pPr algn="ctr">
              <a:lnSpc>
                <a:spcPct val="150000"/>
              </a:lnSpc>
            </a:pPr>
            <a:endParaRPr sz="5867" b="1" dirty="0">
              <a:latin typeface="Cambria" panose="02040503050406030204" pitchFamily="18" charset="0"/>
            </a:endParaRPr>
          </a:p>
        </p:txBody>
      </p:sp>
      <p:sp>
        <p:nvSpPr>
          <p:cNvPr id="16" name="object 9"/>
          <p:cNvSpPr/>
          <p:nvPr/>
        </p:nvSpPr>
        <p:spPr>
          <a:xfrm>
            <a:off x="489713" y="3180282"/>
            <a:ext cx="15085139" cy="1723813"/>
          </a:xfrm>
          <a:custGeom>
            <a:avLst/>
            <a:gdLst/>
            <a:ahLst/>
            <a:cxnLst/>
            <a:rect l="l" t="t" r="r" b="b"/>
            <a:pathLst>
              <a:path w="11532235" h="1292860">
                <a:moveTo>
                  <a:pt x="0" y="1292351"/>
                </a:moveTo>
                <a:lnTo>
                  <a:pt x="11532107" y="1292351"/>
                </a:lnTo>
                <a:lnTo>
                  <a:pt x="11532107" y="0"/>
                </a:lnTo>
                <a:lnTo>
                  <a:pt x="0" y="0"/>
                </a:lnTo>
                <a:lnTo>
                  <a:pt x="0" y="1292351"/>
                </a:lnTo>
                <a:close/>
              </a:path>
            </a:pathLst>
          </a:custGeom>
          <a:ln w="12191">
            <a:solidFill>
              <a:schemeClr val="tx2">
                <a:lumMod val="25000"/>
              </a:schemeClr>
            </a:solidFill>
          </a:ln>
        </p:spPr>
        <p:txBody>
          <a:bodyPr wrap="square" lIns="0" tIns="0" rIns="0" bIns="0" rtlCol="0"/>
          <a:lstStyle/>
          <a:p>
            <a:endParaRPr sz="1867" dirty="0"/>
          </a:p>
        </p:txBody>
      </p:sp>
      <p:sp>
        <p:nvSpPr>
          <p:cNvPr id="17" name="Holder 2"/>
          <p:cNvSpPr>
            <a:spLocks noGrp="1"/>
          </p:cNvSpPr>
          <p:nvPr>
            <p:ph type="title"/>
          </p:nvPr>
        </p:nvSpPr>
        <p:spPr>
          <a:xfrm>
            <a:off x="2836209" y="3531693"/>
            <a:ext cx="11244689" cy="902811"/>
          </a:xfrm>
        </p:spPr>
        <p:txBody>
          <a:bodyPr lIns="0" tIns="0" rIns="0" bIns="0"/>
          <a:lstStyle>
            <a:lvl1pPr>
              <a:defRPr sz="5867" b="1" i="0">
                <a:solidFill>
                  <a:schemeClr val="tx1"/>
                </a:solidFill>
                <a:latin typeface="Cambria" panose="02040503050406030204" pitchFamily="18" charset="0"/>
                <a:cs typeface="Calibri"/>
              </a:defRPr>
            </a:lvl1pPr>
          </a:lstStyle>
          <a:p>
            <a:r>
              <a:rPr lang="en-US" dirty="0"/>
              <a:t>Click to edit Master title style</a:t>
            </a:r>
            <a:endParaRPr dirty="0"/>
          </a:p>
        </p:txBody>
      </p:sp>
    </p:spTree>
    <p:extLst>
      <p:ext uri="{BB962C8B-B14F-4D97-AF65-F5344CB8AC3E}">
        <p14:creationId xmlns:p14="http://schemas.microsoft.com/office/powerpoint/2010/main" val="282289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uides ">
  <p:cSld name="Content Slide_1">
    <p:spTree>
      <p:nvGrpSpPr>
        <p:cNvPr id="1" name="Shape 210"/>
        <p:cNvGrpSpPr/>
        <p:nvPr/>
      </p:nvGrpSpPr>
      <p:grpSpPr>
        <a:xfrm>
          <a:off x="0" y="0"/>
          <a:ext cx="0" cy="0"/>
          <a:chOff x="0" y="0"/>
          <a:chExt cx="0" cy="0"/>
        </a:xfrm>
      </p:grpSpPr>
      <p:pic>
        <p:nvPicPr>
          <p:cNvPr id="211" name="Google Shape;211;g6ea8db464a_0_275"/>
          <p:cNvPicPr preferRelativeResize="0"/>
          <p:nvPr/>
        </p:nvPicPr>
        <p:blipFill rotWithShape="1">
          <a:blip r:embed="rId2">
            <a:alphaModFix/>
          </a:blip>
          <a:srcRect/>
          <a:stretch/>
        </p:blipFill>
        <p:spPr>
          <a:xfrm>
            <a:off x="0" y="0"/>
            <a:ext cx="16256002" cy="9144001"/>
          </a:xfrm>
          <a:prstGeom prst="rect">
            <a:avLst/>
          </a:prstGeom>
          <a:noFill/>
          <a:ln>
            <a:noFill/>
          </a:ln>
        </p:spPr>
      </p:pic>
      <p:pic>
        <p:nvPicPr>
          <p:cNvPr id="212" name="Google Shape;212;g6ea8db464a_0_275" descr="A close up of a logo&#10;&#10;Description automatically generated"/>
          <p:cNvPicPr preferRelativeResize="0"/>
          <p:nvPr/>
        </p:nvPicPr>
        <p:blipFill rotWithShape="1">
          <a:blip r:embed="rId3">
            <a:alphaModFix/>
          </a:blip>
          <a:srcRect/>
          <a:stretch/>
        </p:blipFill>
        <p:spPr>
          <a:xfrm>
            <a:off x="0" y="0"/>
            <a:ext cx="16256002" cy="9144001"/>
          </a:xfrm>
          <a:prstGeom prst="rect">
            <a:avLst/>
          </a:prstGeom>
          <a:noFill/>
          <a:ln>
            <a:noFill/>
          </a:ln>
        </p:spPr>
      </p:pic>
      <p:sp>
        <p:nvSpPr>
          <p:cNvPr id="213" name="Google Shape;213;g6ea8db464a_0_275"/>
          <p:cNvSpPr txBox="1">
            <a:spLocks noGrp="1"/>
          </p:cNvSpPr>
          <p:nvPr>
            <p:ph type="title"/>
          </p:nvPr>
        </p:nvSpPr>
        <p:spPr>
          <a:xfrm>
            <a:off x="-10160" y="229878"/>
            <a:ext cx="16276199" cy="6873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g6ea8db464a_0_275"/>
          <p:cNvSpPr/>
          <p:nvPr/>
        </p:nvSpPr>
        <p:spPr>
          <a:xfrm>
            <a:off x="16375347" y="785880"/>
            <a:ext cx="617100" cy="617100"/>
          </a:xfrm>
          <a:prstGeom prst="ellipse">
            <a:avLst/>
          </a:prstGeom>
          <a:solidFill>
            <a:srgbClr val="0284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5" name="Google Shape;215;g6ea8db464a_0_275"/>
          <p:cNvSpPr/>
          <p:nvPr/>
        </p:nvSpPr>
        <p:spPr>
          <a:xfrm>
            <a:off x="16375347" y="2367024"/>
            <a:ext cx="617100" cy="617100"/>
          </a:xfrm>
          <a:prstGeom prst="ellipse">
            <a:avLst/>
          </a:prstGeom>
          <a:solidFill>
            <a:srgbClr val="44AA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6" name="Google Shape;216;g6ea8db464a_0_275"/>
          <p:cNvSpPr/>
          <p:nvPr/>
        </p:nvSpPr>
        <p:spPr>
          <a:xfrm>
            <a:off x="16375347" y="1576452"/>
            <a:ext cx="617100" cy="617100"/>
          </a:xfrm>
          <a:prstGeom prst="ellipse">
            <a:avLst/>
          </a:prstGeom>
          <a:solidFill>
            <a:srgbClr val="3785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7" name="Google Shape;217;g6ea8db464a_0_275"/>
          <p:cNvSpPr/>
          <p:nvPr/>
        </p:nvSpPr>
        <p:spPr>
          <a:xfrm>
            <a:off x="16375347" y="5529312"/>
            <a:ext cx="617100" cy="617100"/>
          </a:xfrm>
          <a:prstGeom prst="ellipse">
            <a:avLst/>
          </a:prstGeom>
          <a:solidFill>
            <a:srgbClr val="EFC8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8" name="Google Shape;218;g6ea8db464a_0_275"/>
          <p:cNvSpPr/>
          <p:nvPr/>
        </p:nvSpPr>
        <p:spPr>
          <a:xfrm>
            <a:off x="16375347" y="4738740"/>
            <a:ext cx="617100" cy="617100"/>
          </a:xfrm>
          <a:prstGeom prst="ellipse">
            <a:avLst/>
          </a:prstGeom>
          <a:solidFill>
            <a:srgbClr val="C7D3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g6ea8db464a_0_275"/>
          <p:cNvSpPr/>
          <p:nvPr/>
        </p:nvSpPr>
        <p:spPr>
          <a:xfrm>
            <a:off x="16375347" y="6319884"/>
            <a:ext cx="617100" cy="617100"/>
          </a:xfrm>
          <a:prstGeom prst="ellipse">
            <a:avLst/>
          </a:prstGeom>
          <a:solidFill>
            <a:srgbClr val="CF5C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 name="Google Shape;220;g6ea8db464a_0_275"/>
          <p:cNvSpPr/>
          <p:nvPr/>
        </p:nvSpPr>
        <p:spPr>
          <a:xfrm>
            <a:off x="16375347" y="3157596"/>
            <a:ext cx="617100" cy="617100"/>
          </a:xfrm>
          <a:prstGeom prst="ellipse">
            <a:avLst/>
          </a:prstGeom>
          <a:solidFill>
            <a:srgbClr val="162E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6ea8db464a_0_275"/>
          <p:cNvSpPr/>
          <p:nvPr/>
        </p:nvSpPr>
        <p:spPr>
          <a:xfrm>
            <a:off x="16375347" y="3948168"/>
            <a:ext cx="617100" cy="617100"/>
          </a:xfrm>
          <a:prstGeom prst="ellipse">
            <a:avLst/>
          </a:prstGeom>
          <a:solidFill>
            <a:srgbClr val="FF8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6ea8db464a_0_275"/>
          <p:cNvSpPr/>
          <p:nvPr/>
        </p:nvSpPr>
        <p:spPr>
          <a:xfrm>
            <a:off x="16375347" y="7110456"/>
            <a:ext cx="617100" cy="617100"/>
          </a:xfrm>
          <a:prstGeom prst="ellipse">
            <a:avLst/>
          </a:prstGeom>
          <a:solidFill>
            <a:srgbClr val="8397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3" name="Google Shape;223;g6ea8db464a_0_275"/>
          <p:cNvSpPr/>
          <p:nvPr/>
        </p:nvSpPr>
        <p:spPr>
          <a:xfrm>
            <a:off x="16375347" y="7901030"/>
            <a:ext cx="617100" cy="61710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6">
          <p15:clr>
            <a:srgbClr val="FA7B17"/>
          </p15:clr>
        </p15:guide>
        <p15:guide id="2" pos="9792">
          <p15:clr>
            <a:srgbClr val="FA7B17"/>
          </p15:clr>
        </p15:guide>
        <p15:guide id="3" orient="horz" pos="5184">
          <p15:clr>
            <a:srgbClr val="FA7B17"/>
          </p15:clr>
        </p15:guide>
        <p15:guide id="4" orient="horz" pos="578">
          <p15:clr>
            <a:srgbClr val="FA7B17"/>
          </p15:clr>
        </p15:guide>
        <p15:guide id="5" pos="864">
          <p15:clr>
            <a:srgbClr val="FA7B17"/>
          </p15:clr>
        </p15:guide>
        <p15:guide id="6" pos="9504">
          <p15:clr>
            <a:srgbClr val="FA7B17"/>
          </p15:clr>
        </p15:guide>
        <p15:guide id="7" orient="horz" pos="86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nowledge Check ">
  <p:cSld name="Knowledge Check ">
    <p:spTree>
      <p:nvGrpSpPr>
        <p:cNvPr id="1" name="Shape 74"/>
        <p:cNvGrpSpPr/>
        <p:nvPr/>
      </p:nvGrpSpPr>
      <p:grpSpPr>
        <a:xfrm>
          <a:off x="0" y="0"/>
          <a:ext cx="0" cy="0"/>
          <a:chOff x="0" y="0"/>
          <a:chExt cx="0" cy="0"/>
        </a:xfrm>
      </p:grpSpPr>
      <p:pic>
        <p:nvPicPr>
          <p:cNvPr id="75" name="Google Shape;75;p30" descr="A picture containing water, ai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76" name="Google Shape;76;p30"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77" name="Google Shape;77;p30"/>
          <p:cNvSpPr/>
          <p:nvPr/>
        </p:nvSpPr>
        <p:spPr>
          <a:xfrm>
            <a:off x="8128000"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Knowledge Check</a:t>
            </a:r>
            <a:endParaRPr sz="1400" b="0" i="0" u="none" strike="noStrike" cap="none">
              <a:solidFill>
                <a:srgbClr val="000000"/>
              </a:solidFill>
              <a:latin typeface="Arial"/>
              <a:ea typeface="Arial"/>
              <a:cs typeface="Arial"/>
              <a:sym typeface="Arial"/>
            </a:endParaRPr>
          </a:p>
        </p:txBody>
      </p:sp>
      <p:pic>
        <p:nvPicPr>
          <p:cNvPr id="78" name="Google Shape;78;p30"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extLst>
      <p:ext uri="{BB962C8B-B14F-4D97-AF65-F5344CB8AC3E}">
        <p14:creationId xmlns:p14="http://schemas.microsoft.com/office/powerpoint/2010/main" val="283747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quiz content">
  <p:cSld name="1_quiz content">
    <p:spTree>
      <p:nvGrpSpPr>
        <p:cNvPr id="1" name="Shape 79"/>
        <p:cNvGrpSpPr/>
        <p:nvPr/>
      </p:nvGrpSpPr>
      <p:grpSpPr>
        <a:xfrm>
          <a:off x="0" y="0"/>
          <a:ext cx="0" cy="0"/>
          <a:chOff x="0" y="0"/>
          <a:chExt cx="0" cy="0"/>
        </a:xfrm>
      </p:grpSpPr>
      <p:pic>
        <p:nvPicPr>
          <p:cNvPr id="80" name="Google Shape;80;p31"/>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81" name="Google Shape;81;p31"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82" name="Google Shape;82;p31"/>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83" name="Google Shape;83;p31"/>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4" name="Google Shape;84;p31"/>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5" name="Google Shape;85;p31"/>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86" name="Google Shape;86;p31"/>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87" name="Google Shape;87;p31"/>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88" name="Google Shape;88;p31"/>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89" name="Google Shape;89;p31"/>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0" name="Google Shape;90;p31"/>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1" name="Google Shape;91;p31"/>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2" name="Google Shape;92;p31"/>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118720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103"/>
        <p:cNvGrpSpPr/>
        <p:nvPr/>
      </p:nvGrpSpPr>
      <p:grpSpPr>
        <a:xfrm>
          <a:off x="0" y="0"/>
          <a:ext cx="0" cy="0"/>
          <a:chOff x="0" y="0"/>
          <a:chExt cx="0" cy="0"/>
        </a:xfrm>
      </p:grpSpPr>
      <p:pic>
        <p:nvPicPr>
          <p:cNvPr id="104" name="Google Shape;104;p32"/>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105" name="Google Shape;105;p32"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106" name="Google Shape;106;p32"/>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07" name="Google Shape;107;p32"/>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8" name="Google Shape;108;p32"/>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9" name="Google Shape;109;p32"/>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0" name="Google Shape;110;p32"/>
          <p:cNvSpPr txBox="1"/>
          <p:nvPr/>
        </p:nvSpPr>
        <p:spPr>
          <a:xfrm>
            <a:off x="670034" y="7373503"/>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111" name="Google Shape;111;p32"/>
          <p:cNvCxnSpPr/>
          <p:nvPr/>
        </p:nvCxnSpPr>
        <p:spPr>
          <a:xfrm>
            <a:off x="670034" y="7854368"/>
            <a:ext cx="15074462" cy="0"/>
          </a:xfrm>
          <a:prstGeom prst="straightConnector1">
            <a:avLst/>
          </a:prstGeom>
          <a:noFill/>
          <a:ln w="9525" cap="flat" cmpd="sng">
            <a:solidFill>
              <a:schemeClr val="dk1"/>
            </a:solidFill>
            <a:prstDash val="solid"/>
            <a:round/>
            <a:headEnd type="none" w="sm" len="sm"/>
            <a:tailEnd type="none" w="sm" len="sm"/>
          </a:ln>
        </p:spPr>
      </p:cxnSp>
      <p:sp>
        <p:nvSpPr>
          <p:cNvPr id="112" name="Google Shape;112;p32"/>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lvl1pPr marL="457200" lvl="0" indent="-228600" algn="l">
              <a:lnSpc>
                <a:spcPct val="90000"/>
              </a:lnSpc>
              <a:spcBef>
                <a:spcPts val="1000"/>
              </a:spcBef>
              <a:spcAft>
                <a:spcPts val="0"/>
              </a:spcAft>
              <a:buSzPts val="2800"/>
              <a:buNone/>
              <a:defRPr sz="2200" b="1">
                <a:solidFill>
                  <a:srgbClr val="024F93"/>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3" name="Google Shape;113;p32"/>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114" name="Google Shape;114;p32"/>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115" name="Google Shape;115;p32"/>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116" name="Google Shape;116;p32"/>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117" name="Google Shape;117;p32"/>
          <p:cNvSpPr txBox="1">
            <a:spLocks noGrp="1"/>
          </p:cNvSpPr>
          <p:nvPr>
            <p:ph type="body" idx="5"/>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8" name="Google Shape;118;p32"/>
          <p:cNvSpPr txBox="1">
            <a:spLocks noGrp="1"/>
          </p:cNvSpPr>
          <p:nvPr>
            <p:ph type="body" idx="6"/>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9" name="Google Shape;119;p32"/>
          <p:cNvSpPr txBox="1">
            <a:spLocks noGrp="1"/>
          </p:cNvSpPr>
          <p:nvPr>
            <p:ph type="body" idx="7"/>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20" name="Google Shape;120;p32"/>
          <p:cNvSpPr txBox="1">
            <a:spLocks noGrp="1"/>
          </p:cNvSpPr>
          <p:nvPr>
            <p:ph type="body" idx="8"/>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85095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73" r:id="rId3"/>
    <p:sldLayoutId id="2147483672" r:id="rId4"/>
    <p:sldLayoutId id="2147483674"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a:spLocks noGrp="1"/>
          </p:cNvSpPr>
          <p:nvPr>
            <p:ph type="body" idx="1"/>
          </p:nvPr>
        </p:nvSpPr>
        <p:spPr>
          <a:xfrm>
            <a:off x="-1" y="3477490"/>
            <a:ext cx="16256001" cy="91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1000"/>
              </a:spcBef>
              <a:spcAft>
                <a:spcPts val="0"/>
              </a:spcAft>
              <a:buSzPts val="2800"/>
              <a:buNone/>
            </a:pPr>
            <a:r>
              <a:rPr lang="en-US" sz="6000" dirty="0">
                <a:latin typeface="Cambria" panose="02040503050406030204" pitchFamily="18" charset="0"/>
                <a:ea typeface="Cambria" panose="02040503050406030204" pitchFamily="18" charset="0"/>
              </a:rPr>
              <a:t>Basic Computer Science</a:t>
            </a:r>
            <a:endParaRPr sz="6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Incremental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model is done in steps from analysis, implementation, testing and maintenance.</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Each iteration passes through the requirements, design, coding and testing phases.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It involves both development and maintenance.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product is defined as finished when it satisfies all its requirements.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model combines the elements of the waterfall with the iterative of prototyping.</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system is put into production when the first increment is delivered.</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System development is broken down into many mini development projects.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Highest priority requirement is tackled first.</a:t>
            </a:r>
          </a:p>
        </p:txBody>
      </p:sp>
    </p:spTree>
    <p:extLst>
      <p:ext uri="{BB962C8B-B14F-4D97-AF65-F5344CB8AC3E}">
        <p14:creationId xmlns:p14="http://schemas.microsoft.com/office/powerpoint/2010/main" val="157816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Incremental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6146" name="Picture 2" descr="incremental model">
            <a:extLst>
              <a:ext uri="{FF2B5EF4-FFF2-40B4-BE49-F238E27FC236}">
                <a16:creationId xmlns:a16="http://schemas.microsoft.com/office/drawing/2014/main" xmlns="" id="{EE1D0A34-2737-4780-81C5-97EA47BF3FE0}"/>
              </a:ext>
            </a:extLst>
          </p:cNvPr>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b="8426"/>
          <a:stretch/>
        </p:blipFill>
        <p:spPr bwMode="auto">
          <a:xfrm>
            <a:off x="1168388" y="2469810"/>
            <a:ext cx="13919223" cy="420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48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a:xfrm>
            <a:off x="-10160" y="184158"/>
            <a:ext cx="16276320" cy="687244"/>
          </a:xfrm>
        </p:spPr>
        <p:txBody>
          <a:bodyPr>
            <a:normAutofit/>
          </a:bodyPr>
          <a:lstStyle/>
          <a:p>
            <a:r>
              <a:rPr lang="en-US" sz="4000" dirty="0">
                <a:latin typeface="Cambria" panose="02040503050406030204" pitchFamily="18" charset="0"/>
                <a:ea typeface="Cambria" panose="02040503050406030204" pitchFamily="18" charset="0"/>
              </a:rPr>
              <a:t>RAD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Rapid application development is often referred as the adaptive software development.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RAD is an incremental prototyping approach to software development.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Here, end users can produce better feedback when examining a live system.</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It puts less emphasis on planning and more emphasis on an adaptive process.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RAD is a concept that products can be developed faster and of higher quality through:</a:t>
            </a:r>
          </a:p>
          <a:p>
            <a:pPr marL="800100" lvl="2" indent="-342900">
              <a:lnSpc>
                <a:spcPts val="4000"/>
              </a:lnSpc>
              <a:spcBef>
                <a:spcPts val="1000"/>
              </a:spcBef>
              <a:buClr>
                <a:srgbClr val="3F3F3F"/>
              </a:buClr>
              <a:buSzPts val="2200"/>
            </a:pPr>
            <a:r>
              <a:rPr lang="en-US" sz="2800" dirty="0">
                <a:solidFill>
                  <a:srgbClr val="3F3F3F"/>
                </a:solidFill>
                <a:latin typeface="Cambria" panose="02040503050406030204" pitchFamily="18" charset="0"/>
                <a:ea typeface="Cambria" panose="02040503050406030204" pitchFamily="18" charset="0"/>
                <a:cs typeface="Open Sans"/>
                <a:sym typeface="Open Sans"/>
              </a:rPr>
              <a:t>Gathering requirements using workshops or focus groups.</a:t>
            </a:r>
          </a:p>
          <a:p>
            <a:pPr marL="800100" lvl="2" indent="-342900">
              <a:lnSpc>
                <a:spcPts val="4000"/>
              </a:lnSpc>
              <a:spcBef>
                <a:spcPts val="1000"/>
              </a:spcBef>
              <a:buClr>
                <a:srgbClr val="3F3F3F"/>
              </a:buClr>
              <a:buSzPts val="2200"/>
            </a:pPr>
            <a:r>
              <a:rPr lang="en-US" sz="2800" dirty="0">
                <a:solidFill>
                  <a:srgbClr val="3F3F3F"/>
                </a:solidFill>
                <a:latin typeface="Cambria" panose="02040503050406030204" pitchFamily="18" charset="0"/>
                <a:ea typeface="Cambria" panose="02040503050406030204" pitchFamily="18" charset="0"/>
                <a:cs typeface="Open Sans"/>
                <a:sym typeface="Open Sans"/>
              </a:rPr>
              <a:t>Prototyping and early, reiterative user testing of designs.</a:t>
            </a:r>
          </a:p>
          <a:p>
            <a:pPr marL="800100" lvl="2" indent="-342900">
              <a:lnSpc>
                <a:spcPts val="4000"/>
              </a:lnSpc>
              <a:spcBef>
                <a:spcPts val="1000"/>
              </a:spcBef>
              <a:buClr>
                <a:srgbClr val="3F3F3F"/>
              </a:buClr>
              <a:buSzPts val="2200"/>
            </a:pPr>
            <a:r>
              <a:rPr lang="en-US" sz="2800" dirty="0">
                <a:solidFill>
                  <a:srgbClr val="3F3F3F"/>
                </a:solidFill>
                <a:latin typeface="Cambria" panose="02040503050406030204" pitchFamily="18" charset="0"/>
                <a:ea typeface="Cambria" panose="02040503050406030204" pitchFamily="18" charset="0"/>
                <a:cs typeface="Open Sans"/>
                <a:sym typeface="Open Sans"/>
              </a:rPr>
              <a:t>The re-use of software components.</a:t>
            </a:r>
          </a:p>
          <a:p>
            <a:pPr marL="800100" lvl="2" indent="-342900">
              <a:lnSpc>
                <a:spcPts val="4000"/>
              </a:lnSpc>
              <a:spcBef>
                <a:spcPts val="1000"/>
              </a:spcBef>
              <a:buClr>
                <a:srgbClr val="3F3F3F"/>
              </a:buClr>
              <a:buSzPts val="2200"/>
            </a:pPr>
            <a:r>
              <a:rPr lang="en-US" sz="2800" dirty="0">
                <a:solidFill>
                  <a:srgbClr val="3F3F3F"/>
                </a:solidFill>
                <a:latin typeface="Cambria" panose="02040503050406030204" pitchFamily="18" charset="0"/>
                <a:ea typeface="Cambria" panose="02040503050406030204" pitchFamily="18" charset="0"/>
                <a:cs typeface="Open Sans"/>
                <a:sym typeface="Open Sans"/>
              </a:rPr>
              <a:t>Less formality in reviews and other team communication.</a:t>
            </a:r>
          </a:p>
          <a:p>
            <a:pPr marL="342900" indent="-342900">
              <a:lnSpc>
                <a:spcPts val="4000"/>
              </a:lnSpc>
              <a:buClr>
                <a:srgbClr val="3F3F3F"/>
              </a:buClr>
              <a:buSzPts val="2200"/>
              <a:buFont typeface="Arial"/>
              <a:buChar char="•"/>
            </a:pP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4286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RAD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4" name="Picture 3">
            <a:extLst>
              <a:ext uri="{FF2B5EF4-FFF2-40B4-BE49-F238E27FC236}">
                <a16:creationId xmlns:a16="http://schemas.microsoft.com/office/drawing/2014/main" xmlns="" id="{F732E7CB-8FF8-4393-9AC9-0EEA3386FBC7}"/>
              </a:ext>
            </a:extLst>
          </p:cNvPr>
          <p:cNvPicPr>
            <a:picLocks noChangeAspect="1"/>
          </p:cNvPicPr>
          <p:nvPr/>
        </p:nvPicPr>
        <p:blipFill>
          <a:blip r:embed="rId3">
            <a:duotone>
              <a:schemeClr val="accent3">
                <a:shade val="45000"/>
                <a:satMod val="135000"/>
              </a:schemeClr>
              <a:prstClr val="white"/>
            </a:duotone>
          </a:blip>
          <a:stretch>
            <a:fillRect/>
          </a:stretch>
        </p:blipFill>
        <p:spPr>
          <a:xfrm>
            <a:off x="1432414" y="2536287"/>
            <a:ext cx="13391172" cy="4071425"/>
          </a:xfrm>
          <a:prstGeom prst="rect">
            <a:avLst/>
          </a:prstGeom>
        </p:spPr>
      </p:pic>
    </p:spTree>
    <p:extLst>
      <p:ext uri="{BB962C8B-B14F-4D97-AF65-F5344CB8AC3E}">
        <p14:creationId xmlns:p14="http://schemas.microsoft.com/office/powerpoint/2010/main" val="190552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Agile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In the agile methodology after every development iteration, the customer is able to see the result and understand if he is satisfied with it or is not.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Extreme programming is one of the practical use of the agile model. </a:t>
            </a:r>
          </a:p>
          <a:p>
            <a:pPr marL="342900" indent="-342900">
              <a:lnSpc>
                <a:spcPts val="4000"/>
              </a:lnSpc>
              <a:buClr>
                <a:srgbClr val="3F3F3F"/>
              </a:buClr>
              <a:buSzPts val="2200"/>
              <a:buFont typeface="Arial"/>
              <a:buChar char="•"/>
            </a:pPr>
            <a:r>
              <a:rPr lang="en-IN" sz="2800" dirty="0">
                <a:latin typeface="Cambria" panose="02040503050406030204" pitchFamily="18" charset="0"/>
                <a:ea typeface="Cambria" panose="02040503050406030204" pitchFamily="18" charset="0"/>
              </a:rPr>
              <a:t>The Agile movement proposes alternatives to traditional project management.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Agile software development approach is typically operated in rapid and small cycles.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 This results in more frequent incremental releases with each release.</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Thorough testing is done to ensure that software quality is maintained.</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Organizations can be agile using many of the available frameworks available such as Scrum, Kanban, Lean, Extreme Programming (XP) etc.</a:t>
            </a:r>
          </a:p>
        </p:txBody>
      </p:sp>
    </p:spTree>
    <p:extLst>
      <p:ext uri="{BB962C8B-B14F-4D97-AF65-F5344CB8AC3E}">
        <p14:creationId xmlns:p14="http://schemas.microsoft.com/office/powerpoint/2010/main" val="94395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Agile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5122" name="Picture 2" descr="agile SDLC model scheme">
            <a:extLst>
              <a:ext uri="{FF2B5EF4-FFF2-40B4-BE49-F238E27FC236}">
                <a16:creationId xmlns:a16="http://schemas.microsoft.com/office/drawing/2014/main" xmlns="" id="{10FF1145-FD25-4F8E-BA08-7197415AE666}"/>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20007" y="1391570"/>
            <a:ext cx="12615985" cy="709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1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Iterative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Iterative model does not need the full list of requirements before the project starts.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development process may start with the requirements to the functional part.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process is repetitive, allowing to make new versions of the product for every cycle.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Every iteration includes the development of a separate component of the system.</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And after that, this component is added to the functional developed earlier.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However, in an iterative project a formal software specification may also be required.</a:t>
            </a:r>
          </a:p>
        </p:txBody>
      </p:sp>
    </p:spTree>
    <p:extLst>
      <p:ext uri="{BB962C8B-B14F-4D97-AF65-F5344CB8AC3E}">
        <p14:creationId xmlns:p14="http://schemas.microsoft.com/office/powerpoint/2010/main" val="368653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Iterative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3074" name="Picture 2" descr="Iterative SDLC Model Scheme">
            <a:extLst>
              <a:ext uri="{FF2B5EF4-FFF2-40B4-BE49-F238E27FC236}">
                <a16:creationId xmlns:a16="http://schemas.microsoft.com/office/drawing/2014/main" xmlns="" id="{D23B1CDA-E569-4086-B851-A036BB4EE7DB}"/>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40169" y="1506498"/>
            <a:ext cx="12375662" cy="696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22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Spiral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Spiral model – is SDLC model, which combines architecture and prototyping by stages.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It is a combination of the Iterative and Waterfall SDLC models with the significant accent on the risk analysis.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In this model, It needs to define right moment to make a step into the next stage.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preliminary set time frames are recommended as the solution to this issue.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shift to the next stage is done according to the plan.</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Even if the work on the previous stage isn’t done yet.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plan is introduced basing on the statistic data, received during the previous projects.</a:t>
            </a:r>
          </a:p>
        </p:txBody>
      </p:sp>
    </p:spTree>
    <p:extLst>
      <p:ext uri="{BB962C8B-B14F-4D97-AF65-F5344CB8AC3E}">
        <p14:creationId xmlns:p14="http://schemas.microsoft.com/office/powerpoint/2010/main" val="213084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Spiral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4098" name="Picture 2" descr="Spiral SDLC Model scheme">
            <a:extLst>
              <a:ext uri="{FF2B5EF4-FFF2-40B4-BE49-F238E27FC236}">
                <a16:creationId xmlns:a16="http://schemas.microsoft.com/office/drawing/2014/main" xmlns="" id="{D48651FE-5855-4750-BEFF-8331C6EB72DE}"/>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5961" y="1306828"/>
            <a:ext cx="13524078" cy="760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18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95AF1-7DC4-4051-994C-B11997DEE003}"/>
              </a:ext>
            </a:extLst>
          </p:cNvPr>
          <p:cNvSpPr>
            <a:spLocks noGrp="1"/>
          </p:cNvSpPr>
          <p:nvPr>
            <p:ph type="title"/>
          </p:nvPr>
        </p:nvSpPr>
        <p:spPr>
          <a:xfrm>
            <a:off x="2566578" y="3519970"/>
            <a:ext cx="12755484" cy="902811"/>
          </a:xfrm>
        </p:spPr>
        <p:txBody>
          <a:bodyPr/>
          <a:lstStyle/>
          <a:p>
            <a:r>
              <a:rPr lang="en-US" dirty="0"/>
              <a:t>Software Development Models</a:t>
            </a:r>
            <a:endParaRPr lang="en-IN" dirty="0"/>
          </a:p>
        </p:txBody>
      </p:sp>
    </p:spTree>
    <p:extLst>
      <p:ext uri="{BB962C8B-B14F-4D97-AF65-F5344CB8AC3E}">
        <p14:creationId xmlns:p14="http://schemas.microsoft.com/office/powerpoint/2010/main" val="82657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95AF1-7DC4-4051-994C-B11997DEE003}"/>
              </a:ext>
            </a:extLst>
          </p:cNvPr>
          <p:cNvSpPr>
            <a:spLocks noGrp="1"/>
          </p:cNvSpPr>
          <p:nvPr>
            <p:ph type="title"/>
          </p:nvPr>
        </p:nvSpPr>
        <p:spPr>
          <a:xfrm>
            <a:off x="2566578" y="3519970"/>
            <a:ext cx="12755484" cy="902811"/>
          </a:xfrm>
        </p:spPr>
        <p:txBody>
          <a:bodyPr/>
          <a:lstStyle/>
          <a:p>
            <a:r>
              <a:rPr lang="en-US" dirty="0"/>
              <a:t>Software Evolution</a:t>
            </a:r>
            <a:endParaRPr lang="en-IN" dirty="0"/>
          </a:p>
        </p:txBody>
      </p:sp>
    </p:spTree>
    <p:extLst>
      <p:ext uri="{BB962C8B-B14F-4D97-AF65-F5344CB8AC3E}">
        <p14:creationId xmlns:p14="http://schemas.microsoft.com/office/powerpoint/2010/main" val="342997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Evolution</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process of developing a software product using software engineering principles and methods is referred to as software evolution or s/w engineering paradigm. </a:t>
            </a:r>
          </a:p>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includes the initial development of software and its maintenance and updates, till desired software product is developed, which satisfies the expected requirements.</a:t>
            </a:r>
          </a:p>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Evolution starts from the requirement gathering process. After which developers create a prototype of the intended software and show it to the users to get their feedback at the early stage of software product development.</a:t>
            </a:r>
          </a:p>
          <a:p>
            <a:pPr marL="0" indent="0" algn="just">
              <a:lnSpc>
                <a:spcPts val="4000"/>
              </a:lnSpc>
              <a:buClr>
                <a:srgbClr val="3F3F3F"/>
              </a:buClr>
              <a:buSzPts val="2200"/>
            </a:pPr>
            <a:r>
              <a:rPr lang="en-US" sz="2800" dirty="0">
                <a:latin typeface="Cambria" panose="02040503050406030204" pitchFamily="18" charset="0"/>
                <a:ea typeface="Cambria" panose="02040503050406030204" pitchFamily="18" charset="0"/>
              </a:rPr>
              <a:t> </a:t>
            </a:r>
            <a:br>
              <a:rPr lang="en-US"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6214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Evolution</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users suggest changes, on which several consecutive updates and maintenance keep on changing too. This process changes to the original software, till the desired software is accomplished.</a:t>
            </a:r>
          </a:p>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Even after the user has desired software in hand, the advancing technology and the changing requirements force the software product to change accordingly.</a:t>
            </a:r>
          </a:p>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Re-creating software from scratch and to go one-on-one with requirement is not feasible. The only feasible and economical solution is to update the existing software so that it matches the latest requirements.</a:t>
            </a:r>
          </a:p>
          <a:p>
            <a:pPr marL="0" indent="0" algn="just">
              <a:lnSpc>
                <a:spcPts val="4000"/>
              </a:lnSpc>
              <a:buClr>
                <a:srgbClr val="3F3F3F"/>
              </a:buClr>
              <a:buSzPts val="2200"/>
            </a:pPr>
            <a:r>
              <a:rPr lang="en-US" sz="2800" dirty="0">
                <a:latin typeface="Cambria" panose="02040503050406030204" pitchFamily="18" charset="0"/>
                <a:ea typeface="Cambria" panose="02040503050406030204" pitchFamily="18" charset="0"/>
              </a:rPr>
              <a:t> </a:t>
            </a:r>
            <a:br>
              <a:rPr lang="en-US"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435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95AF1-7DC4-4051-994C-B11997DEE003}"/>
              </a:ext>
            </a:extLst>
          </p:cNvPr>
          <p:cNvSpPr>
            <a:spLocks noGrp="1"/>
          </p:cNvSpPr>
          <p:nvPr>
            <p:ph type="title"/>
          </p:nvPr>
        </p:nvSpPr>
        <p:spPr>
          <a:xfrm>
            <a:off x="2566578" y="3519970"/>
            <a:ext cx="12755484" cy="902811"/>
          </a:xfrm>
        </p:spPr>
        <p:txBody>
          <a:bodyPr/>
          <a:lstStyle/>
          <a:p>
            <a:r>
              <a:rPr lang="en-US" dirty="0"/>
              <a:t>Software Development Paradigm</a:t>
            </a:r>
            <a:endParaRPr lang="en-IN" dirty="0"/>
          </a:p>
        </p:txBody>
      </p:sp>
    </p:spTree>
    <p:extLst>
      <p:ext uri="{BB962C8B-B14F-4D97-AF65-F5344CB8AC3E}">
        <p14:creationId xmlns:p14="http://schemas.microsoft.com/office/powerpoint/2010/main" val="1601629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Paradigms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Paradigm is known as software engineering paradigms where all the engineering concepts pertaining to the development of software are applied. It includes various researches and requirement gathering which helps the software product to build. </a:t>
            </a:r>
          </a:p>
          <a:p>
            <a:pPr indent="-457200">
              <a:lnSpc>
                <a:spcPts val="4000"/>
              </a:lnSpc>
              <a:buClr>
                <a:srgbClr val="3F3F3F"/>
              </a:buClr>
              <a:buSzPts val="2200"/>
              <a:buFont typeface="Arial" panose="020B0604020202020204" pitchFamily="34" charset="0"/>
              <a:buChar char="•"/>
            </a:pPr>
            <a:r>
              <a:rPr lang="en-US" sz="2800" dirty="0">
                <a:latin typeface="Cambria" panose="02040503050406030204" pitchFamily="18" charset="0"/>
                <a:ea typeface="Cambria" panose="02040503050406030204" pitchFamily="18" charset="0"/>
              </a:rPr>
              <a:t>It consists of –</a:t>
            </a:r>
          </a:p>
          <a:p>
            <a:pPr lvl="1" indent="-457200">
              <a:lnSpc>
                <a:spcPts val="4000"/>
              </a:lnSpc>
              <a:buClr>
                <a:srgbClr val="3F3F3F"/>
              </a:buClr>
              <a:buSzPts val="2200"/>
              <a:buFont typeface="Arial" panose="020B0604020202020204" pitchFamily="34" charset="0"/>
              <a:buChar char="•"/>
            </a:pPr>
            <a:r>
              <a:rPr lang="en-US" sz="2800" dirty="0">
                <a:latin typeface="Cambria" panose="02040503050406030204" pitchFamily="18" charset="0"/>
                <a:ea typeface="Cambria" panose="02040503050406030204" pitchFamily="18" charset="0"/>
              </a:rPr>
              <a:t>Requirement gathering</a:t>
            </a:r>
          </a:p>
          <a:p>
            <a:pPr lvl="1" indent="-457200">
              <a:lnSpc>
                <a:spcPts val="4000"/>
              </a:lnSpc>
              <a:buClr>
                <a:srgbClr val="3F3F3F"/>
              </a:buClr>
              <a:buSzPts val="2200"/>
              <a:buFont typeface="Arial" panose="020B0604020202020204" pitchFamily="34" charset="0"/>
              <a:buChar char="•"/>
            </a:pPr>
            <a:r>
              <a:rPr lang="en-US" sz="2800" dirty="0">
                <a:latin typeface="Cambria" panose="02040503050406030204" pitchFamily="18" charset="0"/>
                <a:ea typeface="Cambria" panose="02040503050406030204" pitchFamily="18" charset="0"/>
              </a:rPr>
              <a:t>Software design</a:t>
            </a:r>
          </a:p>
          <a:p>
            <a:pPr lvl="1" indent="-457200">
              <a:lnSpc>
                <a:spcPts val="4000"/>
              </a:lnSpc>
              <a:buClr>
                <a:srgbClr val="3F3F3F"/>
              </a:buClr>
              <a:buSzPts val="2200"/>
              <a:buFont typeface="Arial" panose="020B0604020202020204" pitchFamily="34" charset="0"/>
              <a:buChar char="•"/>
            </a:pPr>
            <a:r>
              <a:rPr lang="en-US" sz="2800" dirty="0">
                <a:latin typeface="Cambria" panose="02040503050406030204" pitchFamily="18" charset="0"/>
                <a:ea typeface="Cambria" panose="02040503050406030204" pitchFamily="18" charset="0"/>
              </a:rPr>
              <a:t>Programming </a:t>
            </a:r>
            <a:r>
              <a:rPr lang="en-US" sz="3000" dirty="0">
                <a:latin typeface="Cambria" panose="02040503050406030204" pitchFamily="18" charset="0"/>
                <a:ea typeface="Cambria" panose="02040503050406030204" pitchFamily="18" charset="0"/>
              </a:rPr>
              <a:t/>
            </a:r>
            <a:br>
              <a:rPr lang="en-US" sz="3000" dirty="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1259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Design Paradigms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paradigm is a part of Software Development and includes: </a:t>
            </a:r>
          </a:p>
        </p:txBody>
      </p:sp>
      <p:graphicFrame>
        <p:nvGraphicFramePr>
          <p:cNvPr id="6" name="Diagram 5">
            <a:extLst>
              <a:ext uri="{FF2B5EF4-FFF2-40B4-BE49-F238E27FC236}">
                <a16:creationId xmlns:a16="http://schemas.microsoft.com/office/drawing/2014/main" xmlns="" id="{87733738-EA0A-4A37-B3BD-4A9EFBC3A40F}"/>
              </a:ext>
            </a:extLst>
          </p:cNvPr>
          <p:cNvGraphicFramePr/>
          <p:nvPr>
            <p:extLst>
              <p:ext uri="{D42A27DB-BD31-4B8C-83A1-F6EECF244321}">
                <p14:modId xmlns:p14="http://schemas.microsoft.com/office/powerpoint/2010/main" val="1798919392"/>
              </p:ext>
            </p:extLst>
          </p:nvPr>
        </p:nvGraphicFramePr>
        <p:xfrm>
          <a:off x="2045325" y="2511276"/>
          <a:ext cx="12165350" cy="3397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963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Programming Paradigms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paradigm is related closely to programming aspect of software development. This includes:</a:t>
            </a:r>
          </a:p>
        </p:txBody>
      </p:sp>
      <p:graphicFrame>
        <p:nvGraphicFramePr>
          <p:cNvPr id="6" name="Diagram 5">
            <a:extLst>
              <a:ext uri="{FF2B5EF4-FFF2-40B4-BE49-F238E27FC236}">
                <a16:creationId xmlns:a16="http://schemas.microsoft.com/office/drawing/2014/main" xmlns="" id="{56057F8D-0397-4581-AE69-E2D9C45E0EB0}"/>
              </a:ext>
            </a:extLst>
          </p:cNvPr>
          <p:cNvGraphicFramePr/>
          <p:nvPr>
            <p:extLst>
              <p:ext uri="{D42A27DB-BD31-4B8C-83A1-F6EECF244321}">
                <p14:modId xmlns:p14="http://schemas.microsoft.com/office/powerpoint/2010/main" val="4240930863"/>
              </p:ext>
            </p:extLst>
          </p:nvPr>
        </p:nvGraphicFramePr>
        <p:xfrm>
          <a:off x="2045325" y="2511276"/>
          <a:ext cx="12165350" cy="3397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402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95AF1-7DC4-4051-994C-B11997DEE003}"/>
              </a:ext>
            </a:extLst>
          </p:cNvPr>
          <p:cNvSpPr>
            <a:spLocks noGrp="1"/>
          </p:cNvSpPr>
          <p:nvPr>
            <p:ph type="title"/>
          </p:nvPr>
        </p:nvSpPr>
        <p:spPr>
          <a:xfrm>
            <a:off x="2566578" y="3519970"/>
            <a:ext cx="12755484" cy="902811"/>
          </a:xfrm>
        </p:spPr>
        <p:txBody>
          <a:bodyPr/>
          <a:lstStyle/>
          <a:p>
            <a:r>
              <a:rPr lang="en-US" dirty="0"/>
              <a:t>Software Development Life Cycle</a:t>
            </a:r>
            <a:endParaRPr lang="en-IN" dirty="0"/>
          </a:p>
        </p:txBody>
      </p:sp>
    </p:spTree>
    <p:extLst>
      <p:ext uri="{BB962C8B-B14F-4D97-AF65-F5344CB8AC3E}">
        <p14:creationId xmlns:p14="http://schemas.microsoft.com/office/powerpoint/2010/main" val="3098555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Life Cycle</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Software Development Life Cycle (SDLC) aims to produce a high-quality system that meets or exceeds customer expectations, works effectively and efficiently in the current and planned information technology infrastructure, and is inexpensive to maintain and cost-effective to enhance.</a:t>
            </a:r>
          </a:p>
          <a:p>
            <a:pPr marL="342900" indent="-342900" algn="just">
              <a:lnSpc>
                <a:spcPts val="4000"/>
              </a:lnSpc>
              <a:buClr>
                <a:srgbClr val="3F3F3F"/>
              </a:buClr>
              <a:buSzPts val="2200"/>
              <a:buFont typeface="Arial"/>
              <a:buChar char="•"/>
            </a:pPr>
            <a:r>
              <a:rPr lang="en-US" sz="2800" b="1" dirty="0">
                <a:latin typeface="Cambria" panose="02040503050406030204" pitchFamily="18" charset="0"/>
                <a:ea typeface="Cambria" panose="02040503050406030204" pitchFamily="18" charset="0"/>
              </a:rPr>
              <a:t>Some of the reasons why SDLC is important in Software Development are:</a:t>
            </a:r>
          </a:p>
          <a:p>
            <a:pPr marL="800100" lvl="1" indent="-342900" algn="just">
              <a:lnSpc>
                <a:spcPts val="4000"/>
              </a:lnSpc>
              <a:buClr>
                <a:srgbClr val="3F3F3F"/>
              </a:buClr>
              <a:buSzPts val="2200"/>
            </a:pPr>
            <a:r>
              <a:rPr lang="en-US" sz="2800" dirty="0">
                <a:latin typeface="Cambria" panose="02040503050406030204" pitchFamily="18" charset="0"/>
                <a:ea typeface="Cambria" panose="02040503050406030204" pitchFamily="18" charset="0"/>
              </a:rPr>
              <a:t>It provides visibility of a project plan to all the involved stakeholders.</a:t>
            </a:r>
          </a:p>
          <a:p>
            <a:pPr marL="800100" lvl="1" indent="-342900" algn="just">
              <a:lnSpc>
                <a:spcPts val="4000"/>
              </a:lnSpc>
              <a:buClr>
                <a:srgbClr val="3F3F3F"/>
              </a:buClr>
              <a:buSzPts val="2200"/>
            </a:pPr>
            <a:r>
              <a:rPr lang="en-US" sz="2800" dirty="0">
                <a:latin typeface="Cambria" panose="02040503050406030204" pitchFamily="18" charset="0"/>
                <a:ea typeface="Cambria" panose="02040503050406030204" pitchFamily="18" charset="0"/>
              </a:rPr>
              <a:t>It helps us to avoid project risks.</a:t>
            </a:r>
          </a:p>
          <a:p>
            <a:pPr marL="800100" lvl="1" indent="-342900" algn="just">
              <a:lnSpc>
                <a:spcPts val="4000"/>
              </a:lnSpc>
              <a:buClr>
                <a:srgbClr val="3F3F3F"/>
              </a:buClr>
              <a:buSzPts val="2200"/>
            </a:pPr>
            <a:r>
              <a:rPr lang="en-US" sz="2800" dirty="0">
                <a:latin typeface="Cambria" panose="02040503050406030204" pitchFamily="18" charset="0"/>
                <a:ea typeface="Cambria" panose="02040503050406030204" pitchFamily="18" charset="0"/>
              </a:rPr>
              <a:t>It allows us to track and control the project.</a:t>
            </a:r>
          </a:p>
          <a:p>
            <a:pPr marL="800100" lvl="1" indent="-342900" algn="just">
              <a:lnSpc>
                <a:spcPts val="4000"/>
              </a:lnSpc>
              <a:buClr>
                <a:srgbClr val="3F3F3F"/>
              </a:buClr>
              <a:buSzPts val="2200"/>
            </a:pPr>
            <a:r>
              <a:rPr lang="en-US" sz="2800" dirty="0">
                <a:latin typeface="Cambria" panose="02040503050406030204" pitchFamily="18" charset="0"/>
                <a:ea typeface="Cambria" panose="02040503050406030204" pitchFamily="18" charset="0"/>
              </a:rPr>
              <a:t>It doesn’t conclude until all the requirements have been achieved.</a:t>
            </a:r>
          </a:p>
        </p:txBody>
      </p:sp>
    </p:spTree>
    <p:extLst>
      <p:ext uri="{BB962C8B-B14F-4D97-AF65-F5344CB8AC3E}">
        <p14:creationId xmlns:p14="http://schemas.microsoft.com/office/powerpoint/2010/main" val="338120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Paradigms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4" name="Picture 3">
            <a:extLst>
              <a:ext uri="{FF2B5EF4-FFF2-40B4-BE49-F238E27FC236}">
                <a16:creationId xmlns:a16="http://schemas.microsoft.com/office/drawing/2014/main" xmlns="" id="{D2E6676B-459A-4710-B009-4C6BCF1ED736}"/>
              </a:ext>
            </a:extLst>
          </p:cNvPr>
          <p:cNvPicPr>
            <a:picLocks noChangeAspect="1"/>
          </p:cNvPicPr>
          <p:nvPr/>
        </p:nvPicPr>
        <p:blipFill>
          <a:blip r:embed="rId3">
            <a:duotone>
              <a:schemeClr val="accent3">
                <a:shade val="45000"/>
                <a:satMod val="135000"/>
              </a:schemeClr>
              <a:prstClr val="white"/>
            </a:duotone>
          </a:blip>
          <a:stretch>
            <a:fillRect/>
          </a:stretch>
        </p:blipFill>
        <p:spPr>
          <a:xfrm>
            <a:off x="3951531" y="1212124"/>
            <a:ext cx="8352937" cy="7931876"/>
          </a:xfrm>
          <a:prstGeom prst="rect">
            <a:avLst/>
          </a:prstGeom>
        </p:spPr>
      </p:pic>
    </p:spTree>
    <p:extLst>
      <p:ext uri="{BB962C8B-B14F-4D97-AF65-F5344CB8AC3E}">
        <p14:creationId xmlns:p14="http://schemas.microsoft.com/office/powerpoint/2010/main" val="274522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A set of activities for specifying, designing, implementing and testing software systems.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A set of activities and associated outcome that produce a software product.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Software engineers mostly carry out these activities.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These are four key process activities, which are common to all software processes. </a:t>
            </a:r>
          </a:p>
          <a:p>
            <a:pPr marL="342900" indent="-342900">
              <a:lnSpc>
                <a:spcPts val="4000"/>
              </a:lnSpc>
              <a:buClr>
                <a:srgbClr val="3F3F3F"/>
              </a:buClr>
              <a:buSzPts val="2200"/>
              <a:buFont typeface="Arial"/>
              <a:buChar char="•"/>
            </a:pPr>
            <a:r>
              <a:rPr lang="en-US" sz="2800" b="1" dirty="0">
                <a:latin typeface="Cambria" panose="02040503050406030204" pitchFamily="18" charset="0"/>
                <a:ea typeface="Cambria" panose="02040503050406030204" pitchFamily="18" charset="0"/>
              </a:rPr>
              <a:t>These activities are:</a:t>
            </a:r>
          </a:p>
        </p:txBody>
      </p:sp>
      <p:graphicFrame>
        <p:nvGraphicFramePr>
          <p:cNvPr id="4" name="Diagram 3">
            <a:extLst>
              <a:ext uri="{FF2B5EF4-FFF2-40B4-BE49-F238E27FC236}">
                <a16:creationId xmlns:a16="http://schemas.microsoft.com/office/drawing/2014/main" xmlns="" id="{85A7FDAF-D60E-47D3-B1E9-09CFF81B8AD3}"/>
              </a:ext>
            </a:extLst>
          </p:cNvPr>
          <p:cNvGraphicFramePr/>
          <p:nvPr>
            <p:extLst>
              <p:ext uri="{D42A27DB-BD31-4B8C-83A1-F6EECF244321}">
                <p14:modId xmlns:p14="http://schemas.microsoft.com/office/powerpoint/2010/main" val="44757577"/>
              </p:ext>
            </p:extLst>
          </p:nvPr>
        </p:nvGraphicFramePr>
        <p:xfrm>
          <a:off x="2732501" y="5232535"/>
          <a:ext cx="10837333" cy="2416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19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b="0" i="0" dirty="0">
                <a:solidFill>
                  <a:srgbClr val="3A3A3A"/>
                </a:solidFill>
                <a:effectLst/>
                <a:latin typeface="Cambria" panose="02040503050406030204" pitchFamily="18" charset="0"/>
                <a:ea typeface="Cambria" panose="02040503050406030204" pitchFamily="18" charset="0"/>
              </a:rPr>
              <a:t>Which model can be selected if user is involved in all the phases of SDLC?</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Waterfall Model</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Prototyping Model</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RAD Model</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sv-SE" sz="2400" b="0" i="0" dirty="0">
                <a:solidFill>
                  <a:srgbClr val="3A3A3A"/>
                </a:solidFill>
                <a:effectLst/>
                <a:latin typeface="Cambria" panose="02040503050406030204" pitchFamily="18" charset="0"/>
                <a:ea typeface="Cambria" panose="02040503050406030204" pitchFamily="18" charset="0"/>
              </a:rPr>
              <a:t>both Prototyping Model &amp; RAD Model</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None</a:t>
            </a:r>
            <a:endParaRPr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C</a:t>
            </a:r>
            <a:endParaRPr dirty="0">
              <a:latin typeface="Cambria" panose="02040503050406030204" pitchFamily="18" charset="0"/>
              <a:ea typeface="Cambria" panose="02040503050406030204" pitchFamily="18" charset="0"/>
            </a:endParaRPr>
          </a:p>
        </p:txBody>
      </p:sp>
      <p:sp>
        <p:nvSpPr>
          <p:cNvPr id="28" name="Google Shape;288;p10">
            <a:extLst>
              <a:ext uri="{FF2B5EF4-FFF2-40B4-BE49-F238E27FC236}">
                <a16:creationId xmlns:a16="http://schemas.microsoft.com/office/drawing/2014/main" xmlns="" id="{7FEAED26-5471-423E-BAFF-912880F55D42}"/>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a:solidFill>
                  <a:srgbClr val="3A3A3A"/>
                </a:solidFill>
                <a:latin typeface="Cambria" panose="02040503050406030204" pitchFamily="18" charset="0"/>
                <a:ea typeface="Cambria" panose="02040503050406030204" pitchFamily="18" charset="0"/>
              </a:rPr>
              <a:t>Which model can be selected if user is involved in all the phases of SDLC?</a:t>
            </a:r>
            <a:endParaRPr lang="en-US" sz="2400" dirty="0">
              <a:latin typeface="Cambria" panose="02040503050406030204" pitchFamily="18" charset="0"/>
              <a:ea typeface="Cambria" panose="02040503050406030204" pitchFamily="18" charset="0"/>
            </a:endParaRPr>
          </a:p>
        </p:txBody>
      </p:sp>
      <p:sp>
        <p:nvSpPr>
          <p:cNvPr id="29" name="Google Shape;289;p10">
            <a:extLst>
              <a:ext uri="{FF2B5EF4-FFF2-40B4-BE49-F238E27FC236}">
                <a16:creationId xmlns:a16="http://schemas.microsoft.com/office/drawing/2014/main" xmlns="" id="{3D52B6F4-611A-48EC-ABA6-F255102BFF09}"/>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Waterfall Model</a:t>
            </a:r>
            <a:endParaRPr lang="en-IN" sz="2400" dirty="0">
              <a:latin typeface="Cambria" panose="02040503050406030204" pitchFamily="18" charset="0"/>
              <a:ea typeface="Cambria" panose="02040503050406030204" pitchFamily="18" charset="0"/>
            </a:endParaRPr>
          </a:p>
        </p:txBody>
      </p:sp>
      <p:sp>
        <p:nvSpPr>
          <p:cNvPr id="30" name="Google Shape;290;p10">
            <a:extLst>
              <a:ext uri="{FF2B5EF4-FFF2-40B4-BE49-F238E27FC236}">
                <a16:creationId xmlns:a16="http://schemas.microsoft.com/office/drawing/2014/main" xmlns="" id="{836E01F8-3774-46B3-8E3B-EF1F2214D0B8}"/>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Prototyping Model</a:t>
            </a:r>
            <a:endParaRPr lang="en-IN" sz="2400" dirty="0">
              <a:latin typeface="Cambria" panose="02040503050406030204" pitchFamily="18" charset="0"/>
              <a:ea typeface="Cambria" panose="02040503050406030204" pitchFamily="18" charset="0"/>
            </a:endParaRPr>
          </a:p>
        </p:txBody>
      </p:sp>
      <p:sp>
        <p:nvSpPr>
          <p:cNvPr id="31" name="Google Shape;291;p10">
            <a:extLst>
              <a:ext uri="{FF2B5EF4-FFF2-40B4-BE49-F238E27FC236}">
                <a16:creationId xmlns:a16="http://schemas.microsoft.com/office/drawing/2014/main" xmlns="" id="{AB1DDD49-EBEF-4222-B0A8-2BD059A047E7}"/>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a:solidFill>
                  <a:srgbClr val="3A3A3A"/>
                </a:solidFill>
                <a:latin typeface="Cambria" panose="02040503050406030204" pitchFamily="18" charset="0"/>
                <a:ea typeface="Cambria" panose="02040503050406030204" pitchFamily="18" charset="0"/>
              </a:rPr>
              <a:t>RAD Model</a:t>
            </a:r>
            <a:endParaRPr lang="en-IN" sz="2400" dirty="0">
              <a:latin typeface="Cambria" panose="02040503050406030204" pitchFamily="18" charset="0"/>
              <a:ea typeface="Cambria" panose="02040503050406030204" pitchFamily="18" charset="0"/>
            </a:endParaRPr>
          </a:p>
        </p:txBody>
      </p:sp>
      <p:sp>
        <p:nvSpPr>
          <p:cNvPr id="32" name="Google Shape;292;p10">
            <a:extLst>
              <a:ext uri="{FF2B5EF4-FFF2-40B4-BE49-F238E27FC236}">
                <a16:creationId xmlns:a16="http://schemas.microsoft.com/office/drawing/2014/main" xmlns="" id="{87B82EA8-38DA-4FC3-8033-F3C6FB42673D}"/>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sv-SE" sz="2400">
                <a:solidFill>
                  <a:srgbClr val="3A3A3A"/>
                </a:solidFill>
                <a:latin typeface="Cambria" panose="02040503050406030204" pitchFamily="18" charset="0"/>
                <a:ea typeface="Cambria" panose="02040503050406030204" pitchFamily="18" charset="0"/>
              </a:rPr>
              <a:t>both Prototyping Model &amp; RAD Model</a:t>
            </a:r>
            <a:endParaRPr lang="sv-SE" sz="2400" dirty="0">
              <a:latin typeface="Cambria" panose="02040503050406030204" pitchFamily="18" charset="0"/>
              <a:ea typeface="Cambria" panose="02040503050406030204" pitchFamily="18" charset="0"/>
            </a:endParaRPr>
          </a:p>
        </p:txBody>
      </p:sp>
      <p:sp>
        <p:nvSpPr>
          <p:cNvPr id="33" name="Google Shape;293;p10">
            <a:extLst>
              <a:ext uri="{FF2B5EF4-FFF2-40B4-BE49-F238E27FC236}">
                <a16:creationId xmlns:a16="http://schemas.microsoft.com/office/drawing/2014/main" xmlns="" id="{64A5AE52-4A94-40FE-A3AF-AC91F2E4DF7E}"/>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Which of these software activities are not a part of software processes?</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Software Development</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Software Dependence</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Software Validation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Software Specification</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38976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b="1" i="0" dirty="0">
                <a:solidFill>
                  <a:srgbClr val="212529"/>
                </a:solidFill>
                <a:effectLst/>
                <a:latin typeface="Cambria" panose="02040503050406030204" pitchFamily="18" charset="0"/>
                <a:ea typeface="Cambria" panose="02040503050406030204" pitchFamily="18" charset="0"/>
              </a:rPr>
              <a:t>Software dependence is not a part of software processes .</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B</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xmlns="" id="{9A906FEA-8703-4805-B04B-22BAEB395DA4}"/>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Which of these software activities are not a part of software processes?</a:t>
            </a:r>
            <a:endParaRPr lang="en-US" sz="24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a16="http://schemas.microsoft.com/office/drawing/2014/main" xmlns="" id="{77629AF4-1C99-473F-B713-CFD847BD74C5}"/>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Software Development</a:t>
            </a:r>
            <a:endParaRPr lang="en-IN" sz="2400" dirty="0">
              <a:latin typeface="Cambria" panose="02040503050406030204" pitchFamily="18" charset="0"/>
              <a:ea typeface="Cambria" panose="02040503050406030204" pitchFamily="18" charset="0"/>
            </a:endParaRPr>
          </a:p>
        </p:txBody>
      </p:sp>
      <p:sp>
        <p:nvSpPr>
          <p:cNvPr id="14" name="Google Shape;290;p10">
            <a:extLst>
              <a:ext uri="{FF2B5EF4-FFF2-40B4-BE49-F238E27FC236}">
                <a16:creationId xmlns:a16="http://schemas.microsoft.com/office/drawing/2014/main" xmlns="" id="{921774B7-E7BE-45DB-A1EF-BCC9BEE09AB2}"/>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Software Dependence</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a16="http://schemas.microsoft.com/office/drawing/2014/main" xmlns="" id="{CBC25925-9D7D-4941-889D-24A45A9839F3}"/>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Software Validation</a:t>
            </a:r>
            <a:endParaRPr lang="en-US"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a16="http://schemas.microsoft.com/office/drawing/2014/main" xmlns="" id="{4F40FA7E-25D4-469B-AD8B-9F446AE7D886}"/>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Software Specification</a:t>
            </a:r>
            <a:endParaRPr lang="en-US"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a16="http://schemas.microsoft.com/office/drawing/2014/main" xmlns="" id="{F4432488-A0E8-4FB5-B72F-D70D5AFC502A}"/>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8349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What is the simplest model of software development paradigm?</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Spiral Model</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Agile Model</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V Model</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Waterfall Model</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0069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dirty="0">
                <a:solidFill>
                  <a:srgbClr val="212529"/>
                </a:solidFill>
                <a:latin typeface="Cambria" panose="02040503050406030204" pitchFamily="18" charset="0"/>
                <a:ea typeface="Cambria" panose="02040503050406030204" pitchFamily="18" charset="0"/>
              </a:rPr>
              <a:t>Waterfall Model</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D</a:t>
            </a:r>
            <a:endParaRPr dirty="0">
              <a:latin typeface="Cambria" panose="02040503050406030204" pitchFamily="18" charset="0"/>
              <a:ea typeface="Cambria" panose="02040503050406030204" pitchFamily="18" charset="0"/>
            </a:endParaRPr>
          </a:p>
        </p:txBody>
      </p:sp>
      <p:sp>
        <p:nvSpPr>
          <p:cNvPr id="18" name="Google Shape;288;p10">
            <a:extLst>
              <a:ext uri="{FF2B5EF4-FFF2-40B4-BE49-F238E27FC236}">
                <a16:creationId xmlns:a16="http://schemas.microsoft.com/office/drawing/2014/main" xmlns="" id="{1E642826-EC2D-4466-AA54-8D3846728E54}"/>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What is the simplest model of software development paradigm?</a:t>
            </a:r>
            <a:endParaRPr lang="en-US" sz="2400" dirty="0">
              <a:latin typeface="Cambria" panose="02040503050406030204" pitchFamily="18" charset="0"/>
              <a:ea typeface="Cambria" panose="02040503050406030204" pitchFamily="18" charset="0"/>
            </a:endParaRPr>
          </a:p>
        </p:txBody>
      </p:sp>
      <p:sp>
        <p:nvSpPr>
          <p:cNvPr id="19" name="Google Shape;289;p10">
            <a:extLst>
              <a:ext uri="{FF2B5EF4-FFF2-40B4-BE49-F238E27FC236}">
                <a16:creationId xmlns:a16="http://schemas.microsoft.com/office/drawing/2014/main" xmlns="" id="{450D5C0E-BE21-40C6-A796-9D7E0F7D9055}"/>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Spiral Model</a:t>
            </a:r>
            <a:endParaRPr lang="en-IN" sz="2400" dirty="0">
              <a:latin typeface="Cambria" panose="02040503050406030204" pitchFamily="18" charset="0"/>
              <a:ea typeface="Cambria" panose="02040503050406030204" pitchFamily="18" charset="0"/>
            </a:endParaRPr>
          </a:p>
        </p:txBody>
      </p:sp>
      <p:sp>
        <p:nvSpPr>
          <p:cNvPr id="20" name="Google Shape;290;p10">
            <a:extLst>
              <a:ext uri="{FF2B5EF4-FFF2-40B4-BE49-F238E27FC236}">
                <a16:creationId xmlns:a16="http://schemas.microsoft.com/office/drawing/2014/main" xmlns="" id="{18DFCCB6-8D52-4760-A83B-9D19D454E84C}"/>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Agile Model</a:t>
            </a:r>
            <a:endParaRPr lang="en-IN" sz="2400" dirty="0">
              <a:latin typeface="Cambria" panose="02040503050406030204" pitchFamily="18" charset="0"/>
              <a:ea typeface="Cambria" panose="02040503050406030204" pitchFamily="18" charset="0"/>
            </a:endParaRPr>
          </a:p>
        </p:txBody>
      </p:sp>
      <p:sp>
        <p:nvSpPr>
          <p:cNvPr id="21" name="Google Shape;291;p10">
            <a:extLst>
              <a:ext uri="{FF2B5EF4-FFF2-40B4-BE49-F238E27FC236}">
                <a16:creationId xmlns:a16="http://schemas.microsoft.com/office/drawing/2014/main" xmlns="" id="{A69B1CF5-C7C5-4A80-915B-C835ACDAFD2B}"/>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V Model</a:t>
            </a:r>
            <a:endParaRPr lang="en-US" sz="2400" dirty="0">
              <a:latin typeface="Cambria" panose="02040503050406030204" pitchFamily="18" charset="0"/>
              <a:ea typeface="Cambria" panose="02040503050406030204" pitchFamily="18" charset="0"/>
            </a:endParaRPr>
          </a:p>
        </p:txBody>
      </p:sp>
      <p:sp>
        <p:nvSpPr>
          <p:cNvPr id="22" name="Google Shape;292;p10">
            <a:extLst>
              <a:ext uri="{FF2B5EF4-FFF2-40B4-BE49-F238E27FC236}">
                <a16:creationId xmlns:a16="http://schemas.microsoft.com/office/drawing/2014/main" xmlns="" id="{4846955B-7096-44AF-8E2D-2EF79FBD4099}"/>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Waterfall Model</a:t>
            </a:r>
            <a:endParaRPr lang="en-US" sz="2400" dirty="0">
              <a:latin typeface="Cambria" panose="02040503050406030204" pitchFamily="18" charset="0"/>
              <a:ea typeface="Cambria" panose="02040503050406030204" pitchFamily="18" charset="0"/>
            </a:endParaRPr>
          </a:p>
        </p:txBody>
      </p:sp>
      <p:sp>
        <p:nvSpPr>
          <p:cNvPr id="23" name="Google Shape;293;p10">
            <a:extLst>
              <a:ext uri="{FF2B5EF4-FFF2-40B4-BE49-F238E27FC236}">
                <a16:creationId xmlns:a16="http://schemas.microsoft.com/office/drawing/2014/main" xmlns="" id="{A765F223-4646-47DB-AB15-A8FFD9EB260B}"/>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3115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Software consists of _____________________ ?</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Set of instructions + Operating Procedures</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Programs + Documentation + Operating Procedures</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Programs + Hardware Manuals</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Set of Programs</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286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IN" sz="2400" i="0" dirty="0">
                <a:solidFill>
                  <a:srgbClr val="3A3A3A"/>
                </a:solidFill>
                <a:effectLst/>
                <a:latin typeface="Cambria" panose="02040503050406030204" pitchFamily="18" charset="0"/>
                <a:ea typeface="Cambria" panose="02040503050406030204" pitchFamily="18" charset="0"/>
              </a:rPr>
              <a:t>Programs + Documentation + Operating Procedures</a:t>
            </a: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B</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xmlns="" id="{C6BF1BD7-2B05-4CAD-80F9-0033FAC5B4FE}"/>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Software consists of _____________________ ?</a:t>
            </a:r>
            <a:endParaRPr lang="en-US" sz="24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a16="http://schemas.microsoft.com/office/drawing/2014/main" xmlns="" id="{D9DAD30B-17F5-40D9-A1F3-CDB5218573F1}"/>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a:solidFill>
                  <a:srgbClr val="3A3A3A"/>
                </a:solidFill>
                <a:latin typeface="Cambria" panose="02040503050406030204" pitchFamily="18" charset="0"/>
                <a:ea typeface="Cambria" panose="02040503050406030204" pitchFamily="18" charset="0"/>
              </a:rPr>
              <a:t>Set of instructions + Operating Procedures</a:t>
            </a:r>
            <a:endParaRPr lang="en-US" sz="2400" dirty="0">
              <a:latin typeface="Cambria" panose="02040503050406030204" pitchFamily="18" charset="0"/>
              <a:ea typeface="Cambria" panose="02040503050406030204" pitchFamily="18" charset="0"/>
            </a:endParaRPr>
          </a:p>
        </p:txBody>
      </p:sp>
      <p:sp>
        <p:nvSpPr>
          <p:cNvPr id="14" name="Google Shape;290;p10">
            <a:extLst>
              <a:ext uri="{FF2B5EF4-FFF2-40B4-BE49-F238E27FC236}">
                <a16:creationId xmlns:a16="http://schemas.microsoft.com/office/drawing/2014/main" xmlns="" id="{4483F73B-E74E-4418-8DF0-C1452744E88F}"/>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Programs + Documentation + Operating Procedures</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a16="http://schemas.microsoft.com/office/drawing/2014/main" xmlns="" id="{A540ED00-C48D-4A44-A6F0-8E8CF6436DE5}"/>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Programs + Hardware Manuals</a:t>
            </a:r>
            <a:endParaRPr lang="en-US"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a16="http://schemas.microsoft.com/office/drawing/2014/main" xmlns="" id="{B6D03FB3-BECB-4FE8-8FE8-6D3C90FCF836}"/>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Set of Programs</a:t>
            </a:r>
            <a:endParaRPr lang="en-US"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a16="http://schemas.microsoft.com/office/drawing/2014/main" xmlns="" id="{0AF25707-83AF-4923-9B0C-ECEE1F780525}"/>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31979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Software Project Management comprises of number of activities, which contains _____</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US" sz="2400" dirty="0">
                <a:solidFill>
                  <a:srgbClr val="3A3A3A"/>
                </a:solidFill>
                <a:latin typeface="Cambria" panose="02040503050406030204" pitchFamily="18" charset="0"/>
                <a:ea typeface="Cambria" panose="02040503050406030204" pitchFamily="18" charset="0"/>
              </a:rPr>
              <a:t>P</a:t>
            </a:r>
            <a:r>
              <a:rPr lang="en-IN" sz="2400" dirty="0">
                <a:solidFill>
                  <a:srgbClr val="3A3A3A"/>
                </a:solidFill>
                <a:latin typeface="Cambria" panose="02040503050406030204" pitchFamily="18" charset="0"/>
                <a:ea typeface="Cambria" panose="02040503050406030204" pitchFamily="18" charset="0"/>
              </a:rPr>
              <a:t>roject Planning</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Scope Management</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Project Estimation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All Mentioned Above</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578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One of the basic notions of the software development process is SDLC model.</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SDLC is a pictorial and diagrammatic representation of the software life cycle.</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models specify the various stages of the process  in which they are carried out.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There is no one single SDLC model.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They are divided into main groups, each with its features and weaknesses.</a:t>
            </a:r>
          </a:p>
        </p:txBody>
      </p:sp>
    </p:spTree>
    <p:extLst>
      <p:ext uri="{BB962C8B-B14F-4D97-AF65-F5344CB8AC3E}">
        <p14:creationId xmlns:p14="http://schemas.microsoft.com/office/powerpoint/2010/main" val="176515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indent="0"/>
            <a:r>
              <a:rPr lang="en-US" sz="2400" dirty="0">
                <a:latin typeface="Cambria" panose="02040503050406030204" pitchFamily="18" charset="0"/>
                <a:ea typeface="Cambria" panose="02040503050406030204" pitchFamily="18" charset="0"/>
              </a:rPr>
              <a:t>All Mentioned Above</a:t>
            </a:r>
          </a:p>
          <a:p>
            <a:pPr marL="0" lvl="0" indent="0" algn="l" rtl="0">
              <a:lnSpc>
                <a:spcPct val="90000"/>
              </a:lnSpc>
              <a:spcBef>
                <a:spcPts val="1000"/>
              </a:spcBef>
              <a:spcAft>
                <a:spcPts val="0"/>
              </a:spcAft>
              <a:buSzPts val="2800"/>
              <a:buNone/>
            </a:pP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D</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xmlns="" id="{C6BF1BD7-2B05-4CAD-80F9-0033FAC5B4FE}"/>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endParaRPr lang="en-US" sz="2400" dirty="0">
              <a:latin typeface="Cambria" panose="02040503050406030204" pitchFamily="18" charset="0"/>
              <a:ea typeface="Cambria" panose="02040503050406030204" pitchFamily="18" charset="0"/>
            </a:endParaRPr>
          </a:p>
        </p:txBody>
      </p:sp>
      <p:sp>
        <p:nvSpPr>
          <p:cNvPr id="18" name="Google Shape;289;p10">
            <a:extLst>
              <a:ext uri="{FF2B5EF4-FFF2-40B4-BE49-F238E27FC236}">
                <a16:creationId xmlns:a16="http://schemas.microsoft.com/office/drawing/2014/main" xmlns="" id="{101F83F1-78C6-49C9-9034-032A4BAE98F8}"/>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dirty="0">
                <a:solidFill>
                  <a:srgbClr val="3A3A3A"/>
                </a:solidFill>
                <a:latin typeface="Cambria" panose="02040503050406030204" pitchFamily="18" charset="0"/>
                <a:ea typeface="Cambria" panose="02040503050406030204" pitchFamily="18" charset="0"/>
              </a:rPr>
              <a:t>Project Planning</a:t>
            </a:r>
            <a:endParaRPr lang="en-US" sz="2400" b="0" dirty="0">
              <a:latin typeface="Cambria" panose="02040503050406030204" pitchFamily="18" charset="0"/>
              <a:ea typeface="Cambria" panose="02040503050406030204" pitchFamily="18" charset="0"/>
            </a:endParaRPr>
          </a:p>
        </p:txBody>
      </p:sp>
      <p:sp>
        <p:nvSpPr>
          <p:cNvPr id="19" name="Google Shape;290;p10">
            <a:extLst>
              <a:ext uri="{FF2B5EF4-FFF2-40B4-BE49-F238E27FC236}">
                <a16:creationId xmlns:a16="http://schemas.microsoft.com/office/drawing/2014/main" xmlns="" id="{E888D123-B95D-4E49-B568-521931BABB23}"/>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dirty="0">
                <a:solidFill>
                  <a:srgbClr val="3A3A3A"/>
                </a:solidFill>
                <a:latin typeface="Cambria" panose="02040503050406030204" pitchFamily="18" charset="0"/>
                <a:ea typeface="Cambria" panose="02040503050406030204" pitchFamily="18" charset="0"/>
              </a:rPr>
              <a:t>Scope Management</a:t>
            </a:r>
            <a:endParaRPr lang="en-IN" sz="2400" dirty="0">
              <a:latin typeface="Cambria" panose="02040503050406030204" pitchFamily="18" charset="0"/>
              <a:ea typeface="Cambria" panose="02040503050406030204" pitchFamily="18" charset="0"/>
            </a:endParaRPr>
          </a:p>
        </p:txBody>
      </p:sp>
      <p:sp>
        <p:nvSpPr>
          <p:cNvPr id="20" name="Google Shape;291;p10">
            <a:extLst>
              <a:ext uri="{FF2B5EF4-FFF2-40B4-BE49-F238E27FC236}">
                <a16:creationId xmlns:a16="http://schemas.microsoft.com/office/drawing/2014/main" xmlns="" id="{C93E61B8-CDA8-4305-B1B0-99970C00FBFC}"/>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dirty="0">
                <a:latin typeface="Cambria" panose="02040503050406030204" pitchFamily="18" charset="0"/>
                <a:ea typeface="Cambria" panose="02040503050406030204" pitchFamily="18" charset="0"/>
              </a:rPr>
              <a:t>Project Estimation</a:t>
            </a:r>
          </a:p>
        </p:txBody>
      </p:sp>
      <p:sp>
        <p:nvSpPr>
          <p:cNvPr id="21" name="Google Shape;292;p10">
            <a:extLst>
              <a:ext uri="{FF2B5EF4-FFF2-40B4-BE49-F238E27FC236}">
                <a16:creationId xmlns:a16="http://schemas.microsoft.com/office/drawing/2014/main" xmlns="" id="{E70ADCA6-8193-4E3A-B9EC-AEA7A1139A59}"/>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dirty="0">
                <a:latin typeface="Cambria" panose="02040503050406030204" pitchFamily="18" charset="0"/>
                <a:ea typeface="Cambria" panose="02040503050406030204" pitchFamily="18" charset="0"/>
              </a:rPr>
              <a:t>All Mentioned Above</a:t>
            </a:r>
          </a:p>
        </p:txBody>
      </p:sp>
      <p:sp>
        <p:nvSpPr>
          <p:cNvPr id="22" name="Google Shape;293;p10">
            <a:extLst>
              <a:ext uri="{FF2B5EF4-FFF2-40B4-BE49-F238E27FC236}">
                <a16:creationId xmlns:a16="http://schemas.microsoft.com/office/drawing/2014/main" xmlns="" id="{930A4209-969B-462A-8C56-AA83DE655245}"/>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
        <p:nvSpPr>
          <p:cNvPr id="23" name="Google Shape;288;p10">
            <a:extLst>
              <a:ext uri="{FF2B5EF4-FFF2-40B4-BE49-F238E27FC236}">
                <a16:creationId xmlns:a16="http://schemas.microsoft.com/office/drawing/2014/main" xmlns="" id="{4DCF87DC-65D0-49BD-B1BD-22F1C254CB84}"/>
              </a:ext>
            </a:extLst>
          </p:cNvPr>
          <p:cNvSpPr txBox="1">
            <a:spLocks noGrp="1"/>
          </p:cNvSpPr>
          <p:nvPr>
            <p:ph type="body" idx="2"/>
          </p:nvPr>
        </p:nvSpPr>
        <p:spPr>
          <a:xfrm>
            <a:off x="3164431" y="7243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Software Project Management comprises of number of activities, which contains _____</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0352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most used, popular and important SDLC models are given below:</a:t>
            </a:r>
          </a:p>
        </p:txBody>
      </p:sp>
      <p:graphicFrame>
        <p:nvGraphicFramePr>
          <p:cNvPr id="3" name="Diagram 2">
            <a:extLst>
              <a:ext uri="{FF2B5EF4-FFF2-40B4-BE49-F238E27FC236}">
                <a16:creationId xmlns:a16="http://schemas.microsoft.com/office/drawing/2014/main" xmlns="" id="{B99BCF96-98E4-45A9-9F21-9CC05634F779}"/>
              </a:ext>
            </a:extLst>
          </p:cNvPr>
          <p:cNvGraphicFramePr/>
          <p:nvPr>
            <p:extLst>
              <p:ext uri="{D42A27DB-BD31-4B8C-83A1-F6EECF244321}">
                <p14:modId xmlns:p14="http://schemas.microsoft.com/office/powerpoint/2010/main" val="4243154327"/>
              </p:ext>
            </p:extLst>
          </p:nvPr>
        </p:nvGraphicFramePr>
        <p:xfrm>
          <a:off x="4710723" y="2473568"/>
          <a:ext cx="6834554" cy="5851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68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Waterfall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waterfall is a cascade SDLC model that includes gradual executions of phases.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waterfall model is a breakdown of project activities into linear sequential phases.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Each phase depends on the deliverables of the previous phase.</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approach is typical for certain areas of engineering design.</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process is documented and predefined with features expected to every phase.</a:t>
            </a:r>
          </a:p>
        </p:txBody>
      </p:sp>
    </p:spTree>
    <p:extLst>
      <p:ext uri="{BB962C8B-B14F-4D97-AF65-F5344CB8AC3E}">
        <p14:creationId xmlns:p14="http://schemas.microsoft.com/office/powerpoint/2010/main" val="409206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Waterfall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1026" name="Picture 2" descr="Waterfall SDLC Model Scheme">
            <a:extLst>
              <a:ext uri="{FF2B5EF4-FFF2-40B4-BE49-F238E27FC236}">
                <a16:creationId xmlns:a16="http://schemas.microsoft.com/office/drawing/2014/main" xmlns="" id="{23AD147D-F90C-41C2-BB14-62DF4C8BAB73}"/>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72725" y="1277815"/>
            <a:ext cx="13110549" cy="737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43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V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V-shaped SDLC model is an expansion of classic waterfall model.</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model is based on associated test stage for every development stage.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is a very strict model, and the next stage is started only after the previous phase.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is also called “Validation and verification” model.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horizontal axes represent time or project completeness (left-to-right).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vertical axes represent level of abstraction (coarsest-grain abstraction uppermost).</a:t>
            </a:r>
          </a:p>
        </p:txBody>
      </p:sp>
    </p:spTree>
    <p:extLst>
      <p:ext uri="{BB962C8B-B14F-4D97-AF65-F5344CB8AC3E}">
        <p14:creationId xmlns:p14="http://schemas.microsoft.com/office/powerpoint/2010/main" val="30636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V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2050" name="Picture 2" descr="v-shaped SDLC model scheme">
            <a:extLst>
              <a:ext uri="{FF2B5EF4-FFF2-40B4-BE49-F238E27FC236}">
                <a16:creationId xmlns:a16="http://schemas.microsoft.com/office/drawing/2014/main" xmlns="" id="{0AD0ACA0-A488-46B4-8D6D-4C57867ADDC2}"/>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3307" y="1278547"/>
            <a:ext cx="13149385" cy="7396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711338"/>
      </p:ext>
    </p:extLst>
  </p:cSld>
  <p:clrMapOvr>
    <a:masterClrMapping/>
  </p:clrMapOvr>
</p:sld>
</file>

<file path=ppt/theme/theme1.xml><?xml version="1.0" encoding="utf-8"?>
<a:theme xmlns:a="http://schemas.openxmlformats.org/drawingml/2006/main" name="Digital Marketing">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4337</TotalTime>
  <Words>1245</Words>
  <Application>Microsoft Office PowerPoint</Application>
  <PresentationFormat>Custom</PresentationFormat>
  <Paragraphs>197</Paragraphs>
  <Slides>40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Cambria</vt:lpstr>
      <vt:lpstr>Open Sans</vt:lpstr>
      <vt:lpstr>Calibri</vt:lpstr>
      <vt:lpstr>Digital Marketing</vt:lpstr>
      <vt:lpstr>PowerPoint Presentation</vt:lpstr>
      <vt:lpstr>Software Development Models</vt:lpstr>
      <vt:lpstr>Software Development</vt:lpstr>
      <vt:lpstr>Software Development Model</vt:lpstr>
      <vt:lpstr>Software Development Model</vt:lpstr>
      <vt:lpstr>Waterfall Model</vt:lpstr>
      <vt:lpstr>Waterfall Model</vt:lpstr>
      <vt:lpstr>V Model</vt:lpstr>
      <vt:lpstr>V Model</vt:lpstr>
      <vt:lpstr>Incremental Model</vt:lpstr>
      <vt:lpstr>Incremental Model</vt:lpstr>
      <vt:lpstr>RAD Model</vt:lpstr>
      <vt:lpstr>RAD Model</vt:lpstr>
      <vt:lpstr>Agile Model</vt:lpstr>
      <vt:lpstr>Agile Model</vt:lpstr>
      <vt:lpstr>Iterative Model</vt:lpstr>
      <vt:lpstr>Iterative Model</vt:lpstr>
      <vt:lpstr>Spiral Model</vt:lpstr>
      <vt:lpstr>Spiral Model</vt:lpstr>
      <vt:lpstr>Software Evolution</vt:lpstr>
      <vt:lpstr>Software Evolution</vt:lpstr>
      <vt:lpstr>Software Evolution</vt:lpstr>
      <vt:lpstr>Software Development Paradigm</vt:lpstr>
      <vt:lpstr>Software Development Paradigms</vt:lpstr>
      <vt:lpstr>Software Design Paradigms</vt:lpstr>
      <vt:lpstr>Programming Paradigms</vt:lpstr>
      <vt:lpstr>Software Development Life Cycle</vt:lpstr>
      <vt:lpstr>Software Development Life Cycle</vt:lpstr>
      <vt:lpstr>Software Development Paradigms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 Kumar</dc:creator>
  <cp:lastModifiedBy>Akash Kale</cp:lastModifiedBy>
  <cp:revision>98</cp:revision>
  <dcterms:modified xsi:type="dcterms:W3CDTF">2022-02-15T07:24:33Z</dcterms:modified>
</cp:coreProperties>
</file>