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5" r:id="rId7"/>
    <p:sldId id="263" r:id="rId8"/>
    <p:sldId id="264" r:id="rId9"/>
    <p:sldId id="268" r:id="rId10"/>
    <p:sldId id="267"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A4447-A1AB-4397-9BDA-31B624DF0C00}" v="66" dt="2021-12-18T02:22:03.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tej Reddy Pakanati" userId="962a75ca-dac1-40da-b8e5-a4f4f0140fbf" providerId="ADAL" clId="{24649617-46F4-4905-A8C3-A19CA0D37C3A}"/>
    <pc:docChg chg="undo redo custSel addSld delSld modSld sldOrd">
      <pc:chgData name="Uttej Reddy Pakanati" userId="962a75ca-dac1-40da-b8e5-a4f4f0140fbf" providerId="ADAL" clId="{24649617-46F4-4905-A8C3-A19CA0D37C3A}" dt="2021-12-14T15:44:42.037" v="1723" actId="6549"/>
      <pc:docMkLst>
        <pc:docMk/>
      </pc:docMkLst>
      <pc:sldChg chg="addSp delSp modSp mod modClrScheme modAnim delDesignElem chgLayout">
        <pc:chgData name="Uttej Reddy Pakanati" userId="962a75ca-dac1-40da-b8e5-a4f4f0140fbf" providerId="ADAL" clId="{24649617-46F4-4905-A8C3-A19CA0D37C3A}" dt="2021-12-13T17:29:13.352" v="1543" actId="26606"/>
        <pc:sldMkLst>
          <pc:docMk/>
          <pc:sldMk cId="3549388880" sldId="256"/>
        </pc:sldMkLst>
        <pc:spChg chg="mod ord">
          <ac:chgData name="Uttej Reddy Pakanati" userId="962a75ca-dac1-40da-b8e5-a4f4f0140fbf" providerId="ADAL" clId="{24649617-46F4-4905-A8C3-A19CA0D37C3A}" dt="2021-12-13T17:29:13.352" v="1543" actId="26606"/>
          <ac:spMkLst>
            <pc:docMk/>
            <pc:sldMk cId="3549388880" sldId="256"/>
            <ac:spMk id="2" creationId="{8341F0B8-E4AE-464F-9C5C-FAA1480D4F50}"/>
          </ac:spMkLst>
        </pc:spChg>
        <pc:spChg chg="mod ord">
          <ac:chgData name="Uttej Reddy Pakanati" userId="962a75ca-dac1-40da-b8e5-a4f4f0140fbf" providerId="ADAL" clId="{24649617-46F4-4905-A8C3-A19CA0D37C3A}" dt="2021-12-13T17:29:13.352" v="1543" actId="26606"/>
          <ac:spMkLst>
            <pc:docMk/>
            <pc:sldMk cId="3549388880" sldId="256"/>
            <ac:spMk id="3" creationId="{CC2C788F-E8D3-41FB-BB21-5CCB3E050619}"/>
          </ac:spMkLst>
        </pc:spChg>
        <pc:spChg chg="add del">
          <ac:chgData name="Uttej Reddy Pakanati" userId="962a75ca-dac1-40da-b8e5-a4f4f0140fbf" providerId="ADAL" clId="{24649617-46F4-4905-A8C3-A19CA0D37C3A}" dt="2021-12-13T17:29:13.352" v="1543" actId="26606"/>
          <ac:spMkLst>
            <pc:docMk/>
            <pc:sldMk cId="3549388880" sldId="256"/>
            <ac:spMk id="13" creationId="{66D61E08-70C3-48D8-BEA0-787111DC30DA}"/>
          </ac:spMkLst>
        </pc:spChg>
        <pc:spChg chg="add del">
          <ac:chgData name="Uttej Reddy Pakanati" userId="962a75ca-dac1-40da-b8e5-a4f4f0140fbf" providerId="ADAL" clId="{24649617-46F4-4905-A8C3-A19CA0D37C3A}" dt="2021-12-13T17:29:13.352" v="1543" actId="26606"/>
          <ac:spMkLst>
            <pc:docMk/>
            <pc:sldMk cId="3549388880" sldId="256"/>
            <ac:spMk id="15" creationId="{FC55298F-0AE5-478E-AD2B-03C2614C5833}"/>
          </ac:spMkLst>
        </pc:spChg>
        <pc:spChg chg="add del">
          <ac:chgData name="Uttej Reddy Pakanati" userId="962a75ca-dac1-40da-b8e5-a4f4f0140fbf" providerId="ADAL" clId="{24649617-46F4-4905-A8C3-A19CA0D37C3A}" dt="2021-12-13T17:29:13.352" v="1543" actId="26606"/>
          <ac:spMkLst>
            <pc:docMk/>
            <pc:sldMk cId="3549388880" sldId="256"/>
            <ac:spMk id="17" creationId="{C180E4EA-0B63-4779-A895-7E90E71088F3}"/>
          </ac:spMkLst>
        </pc:spChg>
        <pc:spChg chg="add del">
          <ac:chgData name="Uttej Reddy Pakanati" userId="962a75ca-dac1-40da-b8e5-a4f4f0140fbf" providerId="ADAL" clId="{24649617-46F4-4905-A8C3-A19CA0D37C3A}" dt="2021-12-13T17:29:13.352" v="1543" actId="26606"/>
          <ac:spMkLst>
            <pc:docMk/>
            <pc:sldMk cId="3549388880" sldId="256"/>
            <ac:spMk id="19" creationId="{CEE01D9D-3DE8-4EED-B0D3-8F3C79CC7673}"/>
          </ac:spMkLst>
        </pc:spChg>
        <pc:spChg chg="add del">
          <ac:chgData name="Uttej Reddy Pakanati" userId="962a75ca-dac1-40da-b8e5-a4f4f0140fbf" providerId="ADAL" clId="{24649617-46F4-4905-A8C3-A19CA0D37C3A}" dt="2021-12-13T17:29:13.352" v="1543" actId="26606"/>
          <ac:spMkLst>
            <pc:docMk/>
            <pc:sldMk cId="3549388880" sldId="256"/>
            <ac:spMk id="21" creationId="{89AF5CE9-607F-43F4-8983-DCD6DA4051FD}"/>
          </ac:spMkLst>
        </pc:spChg>
        <pc:spChg chg="add del">
          <ac:chgData name="Uttej Reddy Pakanati" userId="962a75ca-dac1-40da-b8e5-a4f4f0140fbf" providerId="ADAL" clId="{24649617-46F4-4905-A8C3-A19CA0D37C3A}" dt="2021-12-13T17:29:13.352" v="1543" actId="26606"/>
          <ac:spMkLst>
            <pc:docMk/>
            <pc:sldMk cId="3549388880" sldId="256"/>
            <ac:spMk id="23" creationId="{6EEA2DBD-9E1E-4521-8C01-F32AD18A89E3}"/>
          </ac:spMkLst>
        </pc:spChg>
        <pc:spChg chg="add del">
          <ac:chgData name="Uttej Reddy Pakanati" userId="962a75ca-dac1-40da-b8e5-a4f4f0140fbf" providerId="ADAL" clId="{24649617-46F4-4905-A8C3-A19CA0D37C3A}" dt="2021-12-13T17:29:13.352" v="1543" actId="26606"/>
          <ac:spMkLst>
            <pc:docMk/>
            <pc:sldMk cId="3549388880" sldId="256"/>
            <ac:spMk id="25" creationId="{15BBD2C1-BA9B-46A9-A27A-33498B169272}"/>
          </ac:spMkLst>
        </pc:spChg>
        <pc:spChg chg="add del">
          <ac:chgData name="Uttej Reddy Pakanati" userId="962a75ca-dac1-40da-b8e5-a4f4f0140fbf" providerId="ADAL" clId="{24649617-46F4-4905-A8C3-A19CA0D37C3A}" dt="2021-12-13T17:29:13.352" v="1543" actId="26606"/>
          <ac:spMkLst>
            <pc:docMk/>
            <pc:sldMk cId="3549388880" sldId="256"/>
            <ac:spMk id="42" creationId="{82FCA8AA-470A-46EF-AC08-74C610468FA2}"/>
          </ac:spMkLst>
        </pc:spChg>
        <pc:grpChg chg="add del">
          <ac:chgData name="Uttej Reddy Pakanati" userId="962a75ca-dac1-40da-b8e5-a4f4f0140fbf" providerId="ADAL" clId="{24649617-46F4-4905-A8C3-A19CA0D37C3A}" dt="2021-12-13T17:29:13.352" v="1543" actId="26606"/>
          <ac:grpSpMkLst>
            <pc:docMk/>
            <pc:sldMk cId="3549388880" sldId="256"/>
            <ac:grpSpMk id="30" creationId="{EB0D40EF-BA14-42F1-9492-D38C59DCAB67}"/>
          </ac:grpSpMkLst>
        </pc:grpChg>
        <pc:picChg chg="mod ord">
          <ac:chgData name="Uttej Reddy Pakanati" userId="962a75ca-dac1-40da-b8e5-a4f4f0140fbf" providerId="ADAL" clId="{24649617-46F4-4905-A8C3-A19CA0D37C3A}" dt="2021-12-13T17:29:13.352" v="1543" actId="26606"/>
          <ac:picMkLst>
            <pc:docMk/>
            <pc:sldMk cId="3549388880" sldId="256"/>
            <ac:picMk id="5" creationId="{92CA2908-3639-46A4-975B-B130164BB8C0}"/>
          </ac:picMkLst>
        </pc:picChg>
        <pc:picChg chg="mod">
          <ac:chgData name="Uttej Reddy Pakanati" userId="962a75ca-dac1-40da-b8e5-a4f4f0140fbf" providerId="ADAL" clId="{24649617-46F4-4905-A8C3-A19CA0D37C3A}" dt="2021-12-13T17:29:13.352" v="1543" actId="26606"/>
          <ac:picMkLst>
            <pc:docMk/>
            <pc:sldMk cId="3549388880" sldId="256"/>
            <ac:picMk id="24" creationId="{37608ED5-B17A-43B0-82ED-DFC78A414A9C}"/>
          </ac:picMkLst>
        </pc:picChg>
        <pc:cxnChg chg="add del">
          <ac:chgData name="Uttej Reddy Pakanati" userId="962a75ca-dac1-40da-b8e5-a4f4f0140fbf" providerId="ADAL" clId="{24649617-46F4-4905-A8C3-A19CA0D37C3A}" dt="2021-12-13T17:29:13.352" v="1543" actId="26606"/>
          <ac:cxnSpMkLst>
            <pc:docMk/>
            <pc:sldMk cId="3549388880" sldId="256"/>
            <ac:cxnSpMk id="9" creationId="{A57C1A16-B8AB-4D99-A195-A38F556A6486}"/>
          </ac:cxnSpMkLst>
        </pc:cxnChg>
        <pc:cxnChg chg="add del">
          <ac:chgData name="Uttej Reddy Pakanati" userId="962a75ca-dac1-40da-b8e5-a4f4f0140fbf" providerId="ADAL" clId="{24649617-46F4-4905-A8C3-A19CA0D37C3A}" dt="2021-12-13T17:29:13.352" v="1543" actId="26606"/>
          <ac:cxnSpMkLst>
            <pc:docMk/>
            <pc:sldMk cId="3549388880" sldId="256"/>
            <ac:cxnSpMk id="11" creationId="{F8A9B20B-D1DD-4573-B5EC-558029519236}"/>
          </ac:cxnSpMkLst>
        </pc:cxnChg>
      </pc:sldChg>
      <pc:sldChg chg="addSp delSp modSp mod setBg modAnim">
        <pc:chgData name="Uttej Reddy Pakanati" userId="962a75ca-dac1-40da-b8e5-a4f4f0140fbf" providerId="ADAL" clId="{24649617-46F4-4905-A8C3-A19CA0D37C3A}" dt="2021-12-13T17:36:07.242" v="1570" actId="26606"/>
        <pc:sldMkLst>
          <pc:docMk/>
          <pc:sldMk cId="3918797002" sldId="257"/>
        </pc:sldMkLst>
        <pc:spChg chg="mod">
          <ac:chgData name="Uttej Reddy Pakanati" userId="962a75ca-dac1-40da-b8e5-a4f4f0140fbf" providerId="ADAL" clId="{24649617-46F4-4905-A8C3-A19CA0D37C3A}" dt="2021-12-13T17:36:07.242" v="1570" actId="26606"/>
          <ac:spMkLst>
            <pc:docMk/>
            <pc:sldMk cId="3918797002" sldId="257"/>
            <ac:spMk id="2" creationId="{EE80B90E-6BD7-4503-8332-849AD9FAFCCD}"/>
          </ac:spMkLst>
        </pc:spChg>
        <pc:spChg chg="mod ord">
          <ac:chgData name="Uttej Reddy Pakanati" userId="962a75ca-dac1-40da-b8e5-a4f4f0140fbf" providerId="ADAL" clId="{24649617-46F4-4905-A8C3-A19CA0D37C3A}" dt="2021-12-13T17:36:07.242" v="1570" actId="26606"/>
          <ac:spMkLst>
            <pc:docMk/>
            <pc:sldMk cId="3918797002" sldId="257"/>
            <ac:spMk id="3" creationId="{971BAD1F-11B4-429A-B244-AEA4407A8B7D}"/>
          </ac:spMkLst>
        </pc:spChg>
        <pc:spChg chg="add del">
          <ac:chgData name="Uttej Reddy Pakanati" userId="962a75ca-dac1-40da-b8e5-a4f4f0140fbf" providerId="ADAL" clId="{24649617-46F4-4905-A8C3-A19CA0D37C3A}" dt="2021-12-13T17:35:41.732" v="1562" actId="26606"/>
          <ac:spMkLst>
            <pc:docMk/>
            <pc:sldMk cId="3918797002" sldId="257"/>
            <ac:spMk id="6" creationId="{3BCB5F6A-9EB0-40B0-9D13-3023E9A20508}"/>
          </ac:spMkLst>
        </pc:spChg>
        <pc:spChg chg="add del">
          <ac:chgData name="Uttej Reddy Pakanati" userId="962a75ca-dac1-40da-b8e5-a4f4f0140fbf" providerId="ADAL" clId="{24649617-46F4-4905-A8C3-A19CA0D37C3A}" dt="2021-12-13T17:27:39.470" v="1530" actId="26606"/>
          <ac:spMkLst>
            <pc:docMk/>
            <pc:sldMk cId="3918797002" sldId="257"/>
            <ac:spMk id="9" creationId="{3BCB5F6A-9EB0-40B0-9D13-3023E9A20508}"/>
          </ac:spMkLst>
        </pc:spChg>
        <pc:spChg chg="add del">
          <ac:chgData name="Uttej Reddy Pakanati" userId="962a75ca-dac1-40da-b8e5-a4f4f0140fbf" providerId="ADAL" clId="{24649617-46F4-4905-A8C3-A19CA0D37C3A}" dt="2021-12-13T17:33:00.341" v="1554" actId="26606"/>
          <ac:spMkLst>
            <pc:docMk/>
            <pc:sldMk cId="3918797002" sldId="257"/>
            <ac:spMk id="10" creationId="{3BCB5F6A-9EB0-40B0-9D13-3023E9A20508}"/>
          </ac:spMkLst>
        </pc:spChg>
        <pc:spChg chg="add del">
          <ac:chgData name="Uttej Reddy Pakanati" userId="962a75ca-dac1-40da-b8e5-a4f4f0140fbf" providerId="ADAL" clId="{24649617-46F4-4905-A8C3-A19CA0D37C3A}" dt="2021-12-13T17:28:24.240" v="1534" actId="26606"/>
          <ac:spMkLst>
            <pc:docMk/>
            <pc:sldMk cId="3918797002" sldId="257"/>
            <ac:spMk id="11" creationId="{3BCB5F6A-9EB0-40B0-9D13-3023E9A20508}"/>
          </ac:spMkLst>
        </pc:spChg>
        <pc:spChg chg="add del">
          <ac:chgData name="Uttej Reddy Pakanati" userId="962a75ca-dac1-40da-b8e5-a4f4f0140fbf" providerId="ADAL" clId="{24649617-46F4-4905-A8C3-A19CA0D37C3A}" dt="2021-12-13T17:27:33.872" v="1525" actId="26606"/>
          <ac:spMkLst>
            <pc:docMk/>
            <pc:sldMk cId="3918797002" sldId="257"/>
            <ac:spMk id="14" creationId="{A65AC7D1-EAA9-48F5-B509-60A7F50BF703}"/>
          </ac:spMkLst>
        </pc:spChg>
        <pc:spChg chg="add del">
          <ac:chgData name="Uttej Reddy Pakanati" userId="962a75ca-dac1-40da-b8e5-a4f4f0140fbf" providerId="ADAL" clId="{24649617-46F4-4905-A8C3-A19CA0D37C3A}" dt="2021-12-13T17:35:54.177" v="1566" actId="26606"/>
          <ac:spMkLst>
            <pc:docMk/>
            <pc:sldMk cId="3918797002" sldId="257"/>
            <ac:spMk id="15" creationId="{3F088236-D655-4F88-B238-E16762358025}"/>
          </ac:spMkLst>
        </pc:spChg>
        <pc:spChg chg="add del">
          <ac:chgData name="Uttej Reddy Pakanati" userId="962a75ca-dac1-40da-b8e5-a4f4f0140fbf" providerId="ADAL" clId="{24649617-46F4-4905-A8C3-A19CA0D37C3A}" dt="2021-12-13T17:27:33.872" v="1525" actId="26606"/>
          <ac:spMkLst>
            <pc:docMk/>
            <pc:sldMk cId="3918797002" sldId="257"/>
            <ac:spMk id="16" creationId="{D6320AF9-619A-4175-865B-5663E1AEF4C5}"/>
          </ac:spMkLst>
        </pc:spChg>
        <pc:spChg chg="add del">
          <ac:chgData name="Uttej Reddy Pakanati" userId="962a75ca-dac1-40da-b8e5-a4f4f0140fbf" providerId="ADAL" clId="{24649617-46F4-4905-A8C3-A19CA0D37C3A}" dt="2021-12-13T17:35:54.177" v="1566" actId="26606"/>
          <ac:spMkLst>
            <pc:docMk/>
            <pc:sldMk cId="3918797002" sldId="257"/>
            <ac:spMk id="17" creationId="{3DAC0C92-199E-475C-9390-119A9B027276}"/>
          </ac:spMkLst>
        </pc:spChg>
        <pc:spChg chg="add del">
          <ac:chgData name="Uttej Reddy Pakanati" userId="962a75ca-dac1-40da-b8e5-a4f4f0140fbf" providerId="ADAL" clId="{24649617-46F4-4905-A8C3-A19CA0D37C3A}" dt="2021-12-13T17:35:54.177" v="1566" actId="26606"/>
          <ac:spMkLst>
            <pc:docMk/>
            <pc:sldMk cId="3918797002" sldId="257"/>
            <ac:spMk id="19" creationId="{C4CFB339-0ED8-4FE2-9EF1-6D1375B8499B}"/>
          </ac:spMkLst>
        </pc:spChg>
        <pc:spChg chg="add del">
          <ac:chgData name="Uttej Reddy Pakanati" userId="962a75ca-dac1-40da-b8e5-a4f4f0140fbf" providerId="ADAL" clId="{24649617-46F4-4905-A8C3-A19CA0D37C3A}" dt="2021-12-13T17:35:54.177" v="1566" actId="26606"/>
          <ac:spMkLst>
            <pc:docMk/>
            <pc:sldMk cId="3918797002" sldId="257"/>
            <ac:spMk id="21" creationId="{31896C80-2069-4431-9C19-83B913734490}"/>
          </ac:spMkLst>
        </pc:spChg>
        <pc:spChg chg="add del">
          <ac:chgData name="Uttej Reddy Pakanati" userId="962a75ca-dac1-40da-b8e5-a4f4f0140fbf" providerId="ADAL" clId="{24649617-46F4-4905-A8C3-A19CA0D37C3A}" dt="2021-12-13T17:27:33.872" v="1525" actId="26606"/>
          <ac:spMkLst>
            <pc:docMk/>
            <pc:sldMk cId="3918797002" sldId="257"/>
            <ac:spMk id="22" creationId="{7E018740-5C2B-4A41-AC1A-7E68D1EC1954}"/>
          </ac:spMkLst>
        </pc:spChg>
        <pc:spChg chg="add del">
          <ac:chgData name="Uttej Reddy Pakanati" userId="962a75ca-dac1-40da-b8e5-a4f4f0140fbf" providerId="ADAL" clId="{24649617-46F4-4905-A8C3-A19CA0D37C3A}" dt="2021-12-13T17:35:54.177" v="1566" actId="26606"/>
          <ac:spMkLst>
            <pc:docMk/>
            <pc:sldMk cId="3918797002" sldId="257"/>
            <ac:spMk id="23" creationId="{BF120A21-0841-4823-B0C4-28AEBCEF9B78}"/>
          </ac:spMkLst>
        </pc:spChg>
        <pc:spChg chg="add del">
          <ac:chgData name="Uttej Reddy Pakanati" userId="962a75ca-dac1-40da-b8e5-a4f4f0140fbf" providerId="ADAL" clId="{24649617-46F4-4905-A8C3-A19CA0D37C3A}" dt="2021-12-13T17:27:33.872" v="1525" actId="26606"/>
          <ac:spMkLst>
            <pc:docMk/>
            <pc:sldMk cId="3918797002" sldId="257"/>
            <ac:spMk id="24" creationId="{166F75A4-C475-4941-8EE2-B80A06A2C1BB}"/>
          </ac:spMkLst>
        </pc:spChg>
        <pc:spChg chg="add del">
          <ac:chgData name="Uttej Reddy Pakanati" userId="962a75ca-dac1-40da-b8e5-a4f4f0140fbf" providerId="ADAL" clId="{24649617-46F4-4905-A8C3-A19CA0D37C3A}" dt="2021-12-13T17:35:54.177" v="1566" actId="26606"/>
          <ac:spMkLst>
            <pc:docMk/>
            <pc:sldMk cId="3918797002" sldId="257"/>
            <ac:spMk id="25" creationId="{DBB05BAE-BBD3-4289-899F-A6851503C6B0}"/>
          </ac:spMkLst>
        </pc:spChg>
        <pc:spChg chg="add del">
          <ac:chgData name="Uttej Reddy Pakanati" userId="962a75ca-dac1-40da-b8e5-a4f4f0140fbf" providerId="ADAL" clId="{24649617-46F4-4905-A8C3-A19CA0D37C3A}" dt="2021-12-13T17:27:33.872" v="1525" actId="26606"/>
          <ac:spMkLst>
            <pc:docMk/>
            <pc:sldMk cId="3918797002" sldId="257"/>
            <ac:spMk id="26" creationId="{A032553A-72E8-4B0D-8405-FF9771C9AF05}"/>
          </ac:spMkLst>
        </pc:spChg>
        <pc:spChg chg="add del">
          <ac:chgData name="Uttej Reddy Pakanati" userId="962a75ca-dac1-40da-b8e5-a4f4f0140fbf" providerId="ADAL" clId="{24649617-46F4-4905-A8C3-A19CA0D37C3A}" dt="2021-12-13T17:35:54.177" v="1566" actId="26606"/>
          <ac:spMkLst>
            <pc:docMk/>
            <pc:sldMk cId="3918797002" sldId="257"/>
            <ac:spMk id="27" creationId="{9874D11C-36F5-4BBE-A490-019A54E953B0}"/>
          </ac:spMkLst>
        </pc:spChg>
        <pc:spChg chg="add del">
          <ac:chgData name="Uttej Reddy Pakanati" userId="962a75ca-dac1-40da-b8e5-a4f4f0140fbf" providerId="ADAL" clId="{24649617-46F4-4905-A8C3-A19CA0D37C3A}" dt="2021-12-13T17:27:33.872" v="1525" actId="26606"/>
          <ac:spMkLst>
            <pc:docMk/>
            <pc:sldMk cId="3918797002" sldId="257"/>
            <ac:spMk id="28" creationId="{765800AC-C3B9-498E-87BC-29FAE4C76B21}"/>
          </ac:spMkLst>
        </pc:spChg>
        <pc:spChg chg="add del">
          <ac:chgData name="Uttej Reddy Pakanati" userId="962a75ca-dac1-40da-b8e5-a4f4f0140fbf" providerId="ADAL" clId="{24649617-46F4-4905-A8C3-A19CA0D37C3A}" dt="2021-12-13T17:36:07.242" v="1570" actId="26606"/>
          <ac:spMkLst>
            <pc:docMk/>
            <pc:sldMk cId="3918797002" sldId="257"/>
            <ac:spMk id="29" creationId="{3BCB5F6A-9EB0-40B0-9D13-3023E9A20508}"/>
          </ac:spMkLst>
        </pc:spChg>
        <pc:spChg chg="add del">
          <ac:chgData name="Uttej Reddy Pakanati" userId="962a75ca-dac1-40da-b8e5-a4f4f0140fbf" providerId="ADAL" clId="{24649617-46F4-4905-A8C3-A19CA0D37C3A}" dt="2021-12-13T17:27:33.872" v="1525" actId="26606"/>
          <ac:spMkLst>
            <pc:docMk/>
            <pc:sldMk cId="3918797002" sldId="257"/>
            <ac:spMk id="30" creationId="{1F9D6ACB-2FF4-49F9-978A-E0D5327FC635}"/>
          </ac:spMkLst>
        </pc:spChg>
        <pc:spChg chg="add del">
          <ac:chgData name="Uttej Reddy Pakanati" userId="962a75ca-dac1-40da-b8e5-a4f4f0140fbf" providerId="ADAL" clId="{24649617-46F4-4905-A8C3-A19CA0D37C3A}" dt="2021-12-13T17:27:33.872" v="1525" actId="26606"/>
          <ac:spMkLst>
            <pc:docMk/>
            <pc:sldMk cId="3918797002" sldId="257"/>
            <ac:spMk id="32" creationId="{A5EC319D-0FEA-4B95-A3EA-01E35672C95B}"/>
          </ac:spMkLst>
        </pc:spChg>
        <pc:spChg chg="add">
          <ac:chgData name="Uttej Reddy Pakanati" userId="962a75ca-dac1-40da-b8e5-a4f4f0140fbf" providerId="ADAL" clId="{24649617-46F4-4905-A8C3-A19CA0D37C3A}" dt="2021-12-13T17:36:07.242" v="1570" actId="26606"/>
          <ac:spMkLst>
            <pc:docMk/>
            <pc:sldMk cId="3918797002" sldId="257"/>
            <ac:spMk id="38" creationId="{3F088236-D655-4F88-B238-E16762358025}"/>
          </ac:spMkLst>
        </pc:spChg>
        <pc:spChg chg="add">
          <ac:chgData name="Uttej Reddy Pakanati" userId="962a75ca-dac1-40da-b8e5-a4f4f0140fbf" providerId="ADAL" clId="{24649617-46F4-4905-A8C3-A19CA0D37C3A}" dt="2021-12-13T17:36:07.242" v="1570" actId="26606"/>
          <ac:spMkLst>
            <pc:docMk/>
            <pc:sldMk cId="3918797002" sldId="257"/>
            <ac:spMk id="40" creationId="{3DAC0C92-199E-475C-9390-119A9B027276}"/>
          </ac:spMkLst>
        </pc:spChg>
        <pc:spChg chg="add">
          <ac:chgData name="Uttej Reddy Pakanati" userId="962a75ca-dac1-40da-b8e5-a4f4f0140fbf" providerId="ADAL" clId="{24649617-46F4-4905-A8C3-A19CA0D37C3A}" dt="2021-12-13T17:36:07.242" v="1570" actId="26606"/>
          <ac:spMkLst>
            <pc:docMk/>
            <pc:sldMk cId="3918797002" sldId="257"/>
            <ac:spMk id="42" creationId="{C4CFB339-0ED8-4FE2-9EF1-6D1375B8499B}"/>
          </ac:spMkLst>
        </pc:spChg>
        <pc:spChg chg="add">
          <ac:chgData name="Uttej Reddy Pakanati" userId="962a75ca-dac1-40da-b8e5-a4f4f0140fbf" providerId="ADAL" clId="{24649617-46F4-4905-A8C3-A19CA0D37C3A}" dt="2021-12-13T17:36:07.242" v="1570" actId="26606"/>
          <ac:spMkLst>
            <pc:docMk/>
            <pc:sldMk cId="3918797002" sldId="257"/>
            <ac:spMk id="44" creationId="{31896C80-2069-4431-9C19-83B913734490}"/>
          </ac:spMkLst>
        </pc:spChg>
        <pc:spChg chg="add">
          <ac:chgData name="Uttej Reddy Pakanati" userId="962a75ca-dac1-40da-b8e5-a4f4f0140fbf" providerId="ADAL" clId="{24649617-46F4-4905-A8C3-A19CA0D37C3A}" dt="2021-12-13T17:36:07.242" v="1570" actId="26606"/>
          <ac:spMkLst>
            <pc:docMk/>
            <pc:sldMk cId="3918797002" sldId="257"/>
            <ac:spMk id="46" creationId="{BF120A21-0841-4823-B0C4-28AEBCEF9B78}"/>
          </ac:spMkLst>
        </pc:spChg>
        <pc:spChg chg="add">
          <ac:chgData name="Uttej Reddy Pakanati" userId="962a75ca-dac1-40da-b8e5-a4f4f0140fbf" providerId="ADAL" clId="{24649617-46F4-4905-A8C3-A19CA0D37C3A}" dt="2021-12-13T17:36:07.242" v="1570" actId="26606"/>
          <ac:spMkLst>
            <pc:docMk/>
            <pc:sldMk cId="3918797002" sldId="257"/>
            <ac:spMk id="48" creationId="{DBB05BAE-BBD3-4289-899F-A6851503C6B0}"/>
          </ac:spMkLst>
        </pc:spChg>
        <pc:spChg chg="add">
          <ac:chgData name="Uttej Reddy Pakanati" userId="962a75ca-dac1-40da-b8e5-a4f4f0140fbf" providerId="ADAL" clId="{24649617-46F4-4905-A8C3-A19CA0D37C3A}" dt="2021-12-13T17:36:07.242" v="1570" actId="26606"/>
          <ac:spMkLst>
            <pc:docMk/>
            <pc:sldMk cId="3918797002" sldId="257"/>
            <ac:spMk id="50" creationId="{9874D11C-36F5-4BBE-A490-019A54E953B0}"/>
          </ac:spMkLst>
        </pc:spChg>
        <pc:picChg chg="add del mod">
          <ac:chgData name="Uttej Reddy Pakanati" userId="962a75ca-dac1-40da-b8e5-a4f4f0140fbf" providerId="ADAL" clId="{24649617-46F4-4905-A8C3-A19CA0D37C3A}" dt="2021-12-13T17:35:42.662" v="1563" actId="478"/>
          <ac:picMkLst>
            <pc:docMk/>
            <pc:sldMk cId="3918797002" sldId="257"/>
            <ac:picMk id="4" creationId="{DDBEBD4E-CAB1-44AF-8779-648E86F72316}"/>
          </ac:picMkLst>
        </pc:picChg>
        <pc:picChg chg="add del mod">
          <ac:chgData name="Uttej Reddy Pakanati" userId="962a75ca-dac1-40da-b8e5-a4f4f0140fbf" providerId="ADAL" clId="{24649617-46F4-4905-A8C3-A19CA0D37C3A}" dt="2021-12-13T17:33:03.029" v="1559"/>
          <ac:picMkLst>
            <pc:docMk/>
            <pc:sldMk cId="3918797002" sldId="257"/>
            <ac:picMk id="5" creationId="{2374BD6C-2B3E-4D73-A8D5-B0407AB8D3FB}"/>
          </ac:picMkLst>
        </pc:picChg>
        <pc:picChg chg="add mod ord">
          <ac:chgData name="Uttej Reddy Pakanati" userId="962a75ca-dac1-40da-b8e5-a4f4f0140fbf" providerId="ADAL" clId="{24649617-46F4-4905-A8C3-A19CA0D37C3A}" dt="2021-12-13T17:36:07.242" v="1570" actId="26606"/>
          <ac:picMkLst>
            <pc:docMk/>
            <pc:sldMk cId="3918797002" sldId="257"/>
            <ac:picMk id="7" creationId="{6AA723F5-4908-4437-A1EB-72CB44E16BBF}"/>
          </ac:picMkLst>
        </pc:picChg>
        <pc:cxnChg chg="add del">
          <ac:chgData name="Uttej Reddy Pakanati" userId="962a75ca-dac1-40da-b8e5-a4f4f0140fbf" providerId="ADAL" clId="{24649617-46F4-4905-A8C3-A19CA0D37C3A}" dt="2021-12-13T17:35:54.177" v="1566" actId="26606"/>
          <ac:cxnSpMkLst>
            <pc:docMk/>
            <pc:sldMk cId="3918797002" sldId="257"/>
            <ac:cxnSpMk id="12" creationId="{64FA5DFF-7FE6-4855-84E6-DFA78EE978BD}"/>
          </ac:cxnSpMkLst>
        </pc:cxnChg>
        <pc:cxnChg chg="add del">
          <ac:chgData name="Uttej Reddy Pakanati" userId="962a75ca-dac1-40da-b8e5-a4f4f0140fbf" providerId="ADAL" clId="{24649617-46F4-4905-A8C3-A19CA0D37C3A}" dt="2021-12-13T17:35:54.177" v="1566" actId="26606"/>
          <ac:cxnSpMkLst>
            <pc:docMk/>
            <pc:sldMk cId="3918797002" sldId="257"/>
            <ac:cxnSpMk id="13" creationId="{2AFD8CBA-54A3-4363-991B-B9C631BBFA74}"/>
          </ac:cxnSpMkLst>
        </pc:cxnChg>
        <pc:cxnChg chg="add del">
          <ac:chgData name="Uttej Reddy Pakanati" userId="962a75ca-dac1-40da-b8e5-a4f4f0140fbf" providerId="ADAL" clId="{24649617-46F4-4905-A8C3-A19CA0D37C3A}" dt="2021-12-13T17:27:33.872" v="1525" actId="26606"/>
          <ac:cxnSpMkLst>
            <pc:docMk/>
            <pc:sldMk cId="3918797002" sldId="257"/>
            <ac:cxnSpMk id="18" creationId="{063B6EC6-D752-4EE7-908B-F8F19E8C7FEA}"/>
          </ac:cxnSpMkLst>
        </pc:cxnChg>
        <pc:cxnChg chg="add del">
          <ac:chgData name="Uttej Reddy Pakanati" userId="962a75ca-dac1-40da-b8e5-a4f4f0140fbf" providerId="ADAL" clId="{24649617-46F4-4905-A8C3-A19CA0D37C3A}" dt="2021-12-13T17:27:33.872" v="1525" actId="26606"/>
          <ac:cxnSpMkLst>
            <pc:docMk/>
            <pc:sldMk cId="3918797002" sldId="257"/>
            <ac:cxnSpMk id="20" creationId="{EFECD4E8-AD3E-4228-82A2-9461958EA94D}"/>
          </ac:cxnSpMkLst>
        </pc:cxnChg>
        <pc:cxnChg chg="add">
          <ac:chgData name="Uttej Reddy Pakanati" userId="962a75ca-dac1-40da-b8e5-a4f4f0140fbf" providerId="ADAL" clId="{24649617-46F4-4905-A8C3-A19CA0D37C3A}" dt="2021-12-13T17:36:07.242" v="1570" actId="26606"/>
          <ac:cxnSpMkLst>
            <pc:docMk/>
            <pc:sldMk cId="3918797002" sldId="257"/>
            <ac:cxnSpMk id="34" creationId="{64FA5DFF-7FE6-4855-84E6-DFA78EE978BD}"/>
          </ac:cxnSpMkLst>
        </pc:cxnChg>
        <pc:cxnChg chg="add">
          <ac:chgData name="Uttej Reddy Pakanati" userId="962a75ca-dac1-40da-b8e5-a4f4f0140fbf" providerId="ADAL" clId="{24649617-46F4-4905-A8C3-A19CA0D37C3A}" dt="2021-12-13T17:36:07.242" v="1570" actId="26606"/>
          <ac:cxnSpMkLst>
            <pc:docMk/>
            <pc:sldMk cId="3918797002" sldId="257"/>
            <ac:cxnSpMk id="36" creationId="{2AFD8CBA-54A3-4363-991B-B9C631BBFA74}"/>
          </ac:cxnSpMkLst>
        </pc:cxnChg>
      </pc:sldChg>
      <pc:sldChg chg="addSp delSp modSp mod modAnim">
        <pc:chgData name="Uttej Reddy Pakanati" userId="962a75ca-dac1-40da-b8e5-a4f4f0140fbf" providerId="ADAL" clId="{24649617-46F4-4905-A8C3-A19CA0D37C3A}" dt="2021-12-14T15:44:42.037" v="1723" actId="6549"/>
        <pc:sldMkLst>
          <pc:docMk/>
          <pc:sldMk cId="729261241" sldId="258"/>
        </pc:sldMkLst>
        <pc:spChg chg="mod">
          <ac:chgData name="Uttej Reddy Pakanati" userId="962a75ca-dac1-40da-b8e5-a4f4f0140fbf" providerId="ADAL" clId="{24649617-46F4-4905-A8C3-A19CA0D37C3A}" dt="2021-12-13T14:52:01.054" v="78" actId="20577"/>
          <ac:spMkLst>
            <pc:docMk/>
            <pc:sldMk cId="729261241" sldId="258"/>
            <ac:spMk id="2" creationId="{EE80B90E-6BD7-4503-8332-849AD9FAFCCD}"/>
          </ac:spMkLst>
        </pc:spChg>
        <pc:spChg chg="mod">
          <ac:chgData name="Uttej Reddy Pakanati" userId="962a75ca-dac1-40da-b8e5-a4f4f0140fbf" providerId="ADAL" clId="{24649617-46F4-4905-A8C3-A19CA0D37C3A}" dt="2021-12-14T15:44:42.037" v="1723" actId="6549"/>
          <ac:spMkLst>
            <pc:docMk/>
            <pc:sldMk cId="729261241" sldId="258"/>
            <ac:spMk id="3" creationId="{971BAD1F-11B4-429A-B244-AEA4407A8B7D}"/>
          </ac:spMkLst>
        </pc:spChg>
        <pc:picChg chg="add mod">
          <ac:chgData name="Uttej Reddy Pakanati" userId="962a75ca-dac1-40da-b8e5-a4f4f0140fbf" providerId="ADAL" clId="{24649617-46F4-4905-A8C3-A19CA0D37C3A}" dt="2021-12-13T15:36:55.679" v="724" actId="14100"/>
          <ac:picMkLst>
            <pc:docMk/>
            <pc:sldMk cId="729261241" sldId="258"/>
            <ac:picMk id="4" creationId="{531974A2-3C00-4E14-A6C8-374944F3F6FB}"/>
          </ac:picMkLst>
        </pc:picChg>
        <pc:picChg chg="add del mod">
          <ac:chgData name="Uttej Reddy Pakanati" userId="962a75ca-dac1-40da-b8e5-a4f4f0140fbf" providerId="ADAL" clId="{24649617-46F4-4905-A8C3-A19CA0D37C3A}" dt="2021-12-13T15:29:15.865" v="638" actId="478"/>
          <ac:picMkLst>
            <pc:docMk/>
            <pc:sldMk cId="729261241" sldId="258"/>
            <ac:picMk id="5" creationId="{4BAD4E7D-9492-467B-8D97-6C44F60494A3}"/>
          </ac:picMkLst>
        </pc:picChg>
        <pc:picChg chg="add mod">
          <ac:chgData name="Uttej Reddy Pakanati" userId="962a75ca-dac1-40da-b8e5-a4f4f0140fbf" providerId="ADAL" clId="{24649617-46F4-4905-A8C3-A19CA0D37C3A}" dt="2021-12-13T15:36:59.592" v="726" actId="1076"/>
          <ac:picMkLst>
            <pc:docMk/>
            <pc:sldMk cId="729261241" sldId="258"/>
            <ac:picMk id="6" creationId="{CB428A7D-111E-4961-A44B-E0AE9851978C}"/>
          </ac:picMkLst>
        </pc:picChg>
        <pc:picChg chg="add mod">
          <ac:chgData name="Uttej Reddy Pakanati" userId="962a75ca-dac1-40da-b8e5-a4f4f0140fbf" providerId="ADAL" clId="{24649617-46F4-4905-A8C3-A19CA0D37C3A}" dt="2021-12-13T15:37:57.343" v="729" actId="1076"/>
          <ac:picMkLst>
            <pc:docMk/>
            <pc:sldMk cId="729261241" sldId="258"/>
            <ac:picMk id="7" creationId="{F507C027-A7B8-4E4A-992B-858B6882C8DE}"/>
          </ac:picMkLst>
        </pc:picChg>
      </pc:sldChg>
      <pc:sldChg chg="addSp delSp modSp mod ord setBg modAnim setClrOvrMap">
        <pc:chgData name="Uttej Reddy Pakanati" userId="962a75ca-dac1-40da-b8e5-a4f4f0140fbf" providerId="ADAL" clId="{24649617-46F4-4905-A8C3-A19CA0D37C3A}" dt="2021-12-13T17:37:24.621" v="1574" actId="478"/>
        <pc:sldMkLst>
          <pc:docMk/>
          <pc:sldMk cId="1818370955" sldId="259"/>
        </pc:sldMkLst>
        <pc:spChg chg="mod">
          <ac:chgData name="Uttej Reddy Pakanati" userId="962a75ca-dac1-40da-b8e5-a4f4f0140fbf" providerId="ADAL" clId="{24649617-46F4-4905-A8C3-A19CA0D37C3A}" dt="2021-12-13T15:19:20.571" v="618" actId="26606"/>
          <ac:spMkLst>
            <pc:docMk/>
            <pc:sldMk cId="1818370955" sldId="259"/>
            <ac:spMk id="2" creationId="{EE80B90E-6BD7-4503-8332-849AD9FAFCCD}"/>
          </ac:spMkLst>
        </pc:spChg>
        <pc:spChg chg="mod">
          <ac:chgData name="Uttej Reddy Pakanati" userId="962a75ca-dac1-40da-b8e5-a4f4f0140fbf" providerId="ADAL" clId="{24649617-46F4-4905-A8C3-A19CA0D37C3A}" dt="2021-12-13T15:20:01.547" v="620" actId="1076"/>
          <ac:spMkLst>
            <pc:docMk/>
            <pc:sldMk cId="1818370955" sldId="259"/>
            <ac:spMk id="3" creationId="{971BAD1F-11B4-429A-B244-AEA4407A8B7D}"/>
          </ac:spMkLst>
        </pc:spChg>
        <pc:spChg chg="add del">
          <ac:chgData name="Uttej Reddy Pakanati" userId="962a75ca-dac1-40da-b8e5-a4f4f0140fbf" providerId="ADAL" clId="{24649617-46F4-4905-A8C3-A19CA0D37C3A}" dt="2021-12-13T15:16:41.211" v="608" actId="26606"/>
          <ac:spMkLst>
            <pc:docMk/>
            <pc:sldMk cId="1818370955" sldId="259"/>
            <ac:spMk id="6" creationId="{D94A7024-D948-494D-8920-BBA2DA07D15B}"/>
          </ac:spMkLst>
        </pc:spChg>
        <pc:spChg chg="add del">
          <ac:chgData name="Uttej Reddy Pakanati" userId="962a75ca-dac1-40da-b8e5-a4f4f0140fbf" providerId="ADAL" clId="{24649617-46F4-4905-A8C3-A19CA0D37C3A}" dt="2021-12-13T15:19:20.571" v="618" actId="26606"/>
          <ac:spMkLst>
            <pc:docMk/>
            <pc:sldMk cId="1818370955" sldId="259"/>
            <ac:spMk id="10" creationId="{9F4444CE-BC8D-4D61-B303-4C05614E62AB}"/>
          </ac:spMkLst>
        </pc:spChg>
        <pc:spChg chg="add del">
          <ac:chgData name="Uttej Reddy Pakanati" userId="962a75ca-dac1-40da-b8e5-a4f4f0140fbf" providerId="ADAL" clId="{24649617-46F4-4905-A8C3-A19CA0D37C3A}" dt="2021-12-13T15:19:20.571" v="618" actId="26606"/>
          <ac:spMkLst>
            <pc:docMk/>
            <pc:sldMk cId="1818370955" sldId="259"/>
            <ac:spMk id="12" creationId="{62423CA5-E2E1-4789-B759-9906C1C94063}"/>
          </ac:spMkLst>
        </pc:spChg>
        <pc:spChg chg="add del">
          <ac:chgData name="Uttej Reddy Pakanati" userId="962a75ca-dac1-40da-b8e5-a4f4f0140fbf" providerId="ADAL" clId="{24649617-46F4-4905-A8C3-A19CA0D37C3A}" dt="2021-12-13T15:16:36.997" v="606" actId="26606"/>
          <ac:spMkLst>
            <pc:docMk/>
            <pc:sldMk cId="1818370955" sldId="259"/>
            <ac:spMk id="13" creationId="{3F088236-D655-4F88-B238-E16762358025}"/>
          </ac:spMkLst>
        </pc:spChg>
        <pc:spChg chg="add del">
          <ac:chgData name="Uttej Reddy Pakanati" userId="962a75ca-dac1-40da-b8e5-a4f4f0140fbf" providerId="ADAL" clId="{24649617-46F4-4905-A8C3-A19CA0D37C3A}" dt="2021-12-13T15:19:20.571" v="618" actId="26606"/>
          <ac:spMkLst>
            <pc:docMk/>
            <pc:sldMk cId="1818370955" sldId="259"/>
            <ac:spMk id="14" creationId="{73772B81-181F-48B7-8826-4D9686D15DF5}"/>
          </ac:spMkLst>
        </pc:spChg>
        <pc:spChg chg="add del">
          <ac:chgData name="Uttej Reddy Pakanati" userId="962a75ca-dac1-40da-b8e5-a4f4f0140fbf" providerId="ADAL" clId="{24649617-46F4-4905-A8C3-A19CA0D37C3A}" dt="2021-12-13T15:16:36.997" v="606" actId="26606"/>
          <ac:spMkLst>
            <pc:docMk/>
            <pc:sldMk cId="1818370955" sldId="259"/>
            <ac:spMk id="15" creationId="{3DAC0C92-199E-475C-9390-119A9B027276}"/>
          </ac:spMkLst>
        </pc:spChg>
        <pc:spChg chg="add del">
          <ac:chgData name="Uttej Reddy Pakanati" userId="962a75ca-dac1-40da-b8e5-a4f4f0140fbf" providerId="ADAL" clId="{24649617-46F4-4905-A8C3-A19CA0D37C3A}" dt="2021-12-13T15:19:20.571" v="618" actId="26606"/>
          <ac:spMkLst>
            <pc:docMk/>
            <pc:sldMk cId="1818370955" sldId="259"/>
            <ac:spMk id="16" creationId="{B2205F6E-03C6-4E92-877C-E2482F6599AA}"/>
          </ac:spMkLst>
        </pc:spChg>
        <pc:spChg chg="add del">
          <ac:chgData name="Uttej Reddy Pakanati" userId="962a75ca-dac1-40da-b8e5-a4f4f0140fbf" providerId="ADAL" clId="{24649617-46F4-4905-A8C3-A19CA0D37C3A}" dt="2021-12-13T15:16:36.997" v="606" actId="26606"/>
          <ac:spMkLst>
            <pc:docMk/>
            <pc:sldMk cId="1818370955" sldId="259"/>
            <ac:spMk id="17" creationId="{C4CFB339-0ED8-4FE2-9EF1-6D1375B8499B}"/>
          </ac:spMkLst>
        </pc:spChg>
        <pc:spChg chg="add del">
          <ac:chgData name="Uttej Reddy Pakanati" userId="962a75ca-dac1-40da-b8e5-a4f4f0140fbf" providerId="ADAL" clId="{24649617-46F4-4905-A8C3-A19CA0D37C3A}" dt="2021-12-13T15:16:36.997" v="606" actId="26606"/>
          <ac:spMkLst>
            <pc:docMk/>
            <pc:sldMk cId="1818370955" sldId="259"/>
            <ac:spMk id="19" creationId="{31896C80-2069-4431-9C19-83B913734490}"/>
          </ac:spMkLst>
        </pc:spChg>
        <pc:spChg chg="add del">
          <ac:chgData name="Uttej Reddy Pakanati" userId="962a75ca-dac1-40da-b8e5-a4f4f0140fbf" providerId="ADAL" clId="{24649617-46F4-4905-A8C3-A19CA0D37C3A}" dt="2021-12-13T15:16:36.997" v="606" actId="26606"/>
          <ac:spMkLst>
            <pc:docMk/>
            <pc:sldMk cId="1818370955" sldId="259"/>
            <ac:spMk id="21" creationId="{BF120A21-0841-4823-B0C4-28AEBCEF9B78}"/>
          </ac:spMkLst>
        </pc:spChg>
        <pc:spChg chg="add del">
          <ac:chgData name="Uttej Reddy Pakanati" userId="962a75ca-dac1-40da-b8e5-a4f4f0140fbf" providerId="ADAL" clId="{24649617-46F4-4905-A8C3-A19CA0D37C3A}" dt="2021-12-13T15:16:36.997" v="606" actId="26606"/>
          <ac:spMkLst>
            <pc:docMk/>
            <pc:sldMk cId="1818370955" sldId="259"/>
            <ac:spMk id="23" creationId="{DBB05BAE-BBD3-4289-899F-A6851503C6B0}"/>
          </ac:spMkLst>
        </pc:spChg>
        <pc:spChg chg="add del">
          <ac:chgData name="Uttej Reddy Pakanati" userId="962a75ca-dac1-40da-b8e5-a4f4f0140fbf" providerId="ADAL" clId="{24649617-46F4-4905-A8C3-A19CA0D37C3A}" dt="2021-12-13T15:16:36.997" v="606" actId="26606"/>
          <ac:spMkLst>
            <pc:docMk/>
            <pc:sldMk cId="1818370955" sldId="259"/>
            <ac:spMk id="25" creationId="{9874D11C-36F5-4BBE-A490-019A54E953B0}"/>
          </ac:spMkLst>
        </pc:spChg>
        <pc:picChg chg="add del mod">
          <ac:chgData name="Uttej Reddy Pakanati" userId="962a75ca-dac1-40da-b8e5-a4f4f0140fbf" providerId="ADAL" clId="{24649617-46F4-4905-A8C3-A19CA0D37C3A}" dt="2021-12-13T17:37:24.621" v="1574" actId="478"/>
          <ac:picMkLst>
            <pc:docMk/>
            <pc:sldMk cId="1818370955" sldId="259"/>
            <ac:picMk id="4" creationId="{10BD846F-601C-4B23-AF5D-681135DEF1C4}"/>
          </ac:picMkLst>
        </pc:picChg>
        <pc:picChg chg="add del mod ord">
          <ac:chgData name="Uttej Reddy Pakanati" userId="962a75ca-dac1-40da-b8e5-a4f4f0140fbf" providerId="ADAL" clId="{24649617-46F4-4905-A8C3-A19CA0D37C3A}" dt="2021-12-13T15:19:03.760" v="614" actId="478"/>
          <ac:picMkLst>
            <pc:docMk/>
            <pc:sldMk cId="1818370955" sldId="259"/>
            <ac:picMk id="4" creationId="{D0657F53-1AD5-4ADF-8487-3F513F970B39}"/>
          </ac:picMkLst>
        </pc:picChg>
        <pc:picChg chg="add mod">
          <ac:chgData name="Uttej Reddy Pakanati" userId="962a75ca-dac1-40da-b8e5-a4f4f0140fbf" providerId="ADAL" clId="{24649617-46F4-4905-A8C3-A19CA0D37C3A}" dt="2021-12-13T15:20:07.535" v="622" actId="1076"/>
          <ac:picMkLst>
            <pc:docMk/>
            <pc:sldMk cId="1818370955" sldId="259"/>
            <ac:picMk id="5" creationId="{0A8923D5-5DFB-478D-85B4-FEFFE7D70FDA}"/>
          </ac:picMkLst>
        </pc:picChg>
        <pc:cxnChg chg="add del">
          <ac:chgData name="Uttej Reddy Pakanati" userId="962a75ca-dac1-40da-b8e5-a4f4f0140fbf" providerId="ADAL" clId="{24649617-46F4-4905-A8C3-A19CA0D37C3A}" dt="2021-12-13T15:16:36.997" v="606" actId="26606"/>
          <ac:cxnSpMkLst>
            <pc:docMk/>
            <pc:sldMk cId="1818370955" sldId="259"/>
            <ac:cxnSpMk id="9" creationId="{64FA5DFF-7FE6-4855-84E6-DFA78EE978BD}"/>
          </ac:cxnSpMkLst>
        </pc:cxnChg>
        <pc:cxnChg chg="add del">
          <ac:chgData name="Uttej Reddy Pakanati" userId="962a75ca-dac1-40da-b8e5-a4f4f0140fbf" providerId="ADAL" clId="{24649617-46F4-4905-A8C3-A19CA0D37C3A}" dt="2021-12-13T15:16:36.997" v="606" actId="26606"/>
          <ac:cxnSpMkLst>
            <pc:docMk/>
            <pc:sldMk cId="1818370955" sldId="259"/>
            <ac:cxnSpMk id="11" creationId="{2AFD8CBA-54A3-4363-991B-B9C631BBFA74}"/>
          </ac:cxnSpMkLst>
        </pc:cxnChg>
      </pc:sldChg>
      <pc:sldChg chg="addSp delSp modSp add mod setBg modAnim setClrOvrMap">
        <pc:chgData name="Uttej Reddy Pakanati" userId="962a75ca-dac1-40da-b8e5-a4f4f0140fbf" providerId="ADAL" clId="{24649617-46F4-4905-A8C3-A19CA0D37C3A}" dt="2021-12-14T14:27:19.895" v="1639" actId="26606"/>
        <pc:sldMkLst>
          <pc:docMk/>
          <pc:sldMk cId="3093505087" sldId="260"/>
        </pc:sldMkLst>
        <pc:spChg chg="mod">
          <ac:chgData name="Uttej Reddy Pakanati" userId="962a75ca-dac1-40da-b8e5-a4f4f0140fbf" providerId="ADAL" clId="{24649617-46F4-4905-A8C3-A19CA0D37C3A}" dt="2021-12-14T14:27:19.895" v="1639" actId="26606"/>
          <ac:spMkLst>
            <pc:docMk/>
            <pc:sldMk cId="3093505087" sldId="260"/>
            <ac:spMk id="2" creationId="{EE80B90E-6BD7-4503-8332-849AD9FAFCCD}"/>
          </ac:spMkLst>
        </pc:spChg>
        <pc:spChg chg="mod ord">
          <ac:chgData name="Uttej Reddy Pakanati" userId="962a75ca-dac1-40da-b8e5-a4f4f0140fbf" providerId="ADAL" clId="{24649617-46F4-4905-A8C3-A19CA0D37C3A}" dt="2021-12-14T14:27:19.895" v="1639" actId="26606"/>
          <ac:spMkLst>
            <pc:docMk/>
            <pc:sldMk cId="3093505087" sldId="260"/>
            <ac:spMk id="3" creationId="{971BAD1F-11B4-429A-B244-AEA4407A8B7D}"/>
          </ac:spMkLst>
        </pc:spChg>
        <pc:spChg chg="add del">
          <ac:chgData name="Uttej Reddy Pakanati" userId="962a75ca-dac1-40da-b8e5-a4f4f0140fbf" providerId="ADAL" clId="{24649617-46F4-4905-A8C3-A19CA0D37C3A}" dt="2021-12-14T14:26:59.996" v="1635" actId="26606"/>
          <ac:spMkLst>
            <pc:docMk/>
            <pc:sldMk cId="3093505087" sldId="260"/>
            <ac:spMk id="6" creationId="{A65AC7D1-EAA9-48F5-B509-60A7F50BF703}"/>
          </ac:spMkLst>
        </pc:spChg>
        <pc:spChg chg="add del">
          <ac:chgData name="Uttej Reddy Pakanati" userId="962a75ca-dac1-40da-b8e5-a4f4f0140fbf" providerId="ADAL" clId="{24649617-46F4-4905-A8C3-A19CA0D37C3A}" dt="2021-12-14T14:24:10.053" v="1595" actId="26606"/>
          <ac:spMkLst>
            <pc:docMk/>
            <pc:sldMk cId="3093505087" sldId="260"/>
            <ac:spMk id="7" creationId="{D94A7024-D948-494D-8920-BBA2DA07D15B}"/>
          </ac:spMkLst>
        </pc:spChg>
        <pc:spChg chg="add del">
          <ac:chgData name="Uttej Reddy Pakanati" userId="962a75ca-dac1-40da-b8e5-a4f4f0140fbf" providerId="ADAL" clId="{24649617-46F4-4905-A8C3-A19CA0D37C3A}" dt="2021-12-14T14:24:05.670" v="1589" actId="26606"/>
          <ac:spMkLst>
            <pc:docMk/>
            <pc:sldMk cId="3093505087" sldId="260"/>
            <ac:spMk id="10" creationId="{3BCB5F6A-9EB0-40B0-9D13-3023E9A20508}"/>
          </ac:spMkLst>
        </pc:spChg>
        <pc:spChg chg="add del">
          <ac:chgData name="Uttej Reddy Pakanati" userId="962a75ca-dac1-40da-b8e5-a4f4f0140fbf" providerId="ADAL" clId="{24649617-46F4-4905-A8C3-A19CA0D37C3A}" dt="2021-12-14T14:24:06.864" v="1591" actId="26606"/>
          <ac:spMkLst>
            <pc:docMk/>
            <pc:sldMk cId="3093505087" sldId="260"/>
            <ac:spMk id="12" creationId="{3BCB5F6A-9EB0-40B0-9D13-3023E9A20508}"/>
          </ac:spMkLst>
        </pc:spChg>
        <pc:spChg chg="add del">
          <ac:chgData name="Uttej Reddy Pakanati" userId="962a75ca-dac1-40da-b8e5-a4f4f0140fbf" providerId="ADAL" clId="{24649617-46F4-4905-A8C3-A19CA0D37C3A}" dt="2021-12-14T14:23:27.756" v="1577" actId="26606"/>
          <ac:spMkLst>
            <pc:docMk/>
            <pc:sldMk cId="3093505087" sldId="260"/>
            <ac:spMk id="13" creationId="{3F088236-D655-4F88-B238-E16762358025}"/>
          </ac:spMkLst>
        </pc:spChg>
        <pc:spChg chg="add del">
          <ac:chgData name="Uttej Reddy Pakanati" userId="962a75ca-dac1-40da-b8e5-a4f4f0140fbf" providerId="ADAL" clId="{24649617-46F4-4905-A8C3-A19CA0D37C3A}" dt="2021-12-14T14:23:27.756" v="1577" actId="26606"/>
          <ac:spMkLst>
            <pc:docMk/>
            <pc:sldMk cId="3093505087" sldId="260"/>
            <ac:spMk id="15" creationId="{3DAC0C92-199E-475C-9390-119A9B027276}"/>
          </ac:spMkLst>
        </pc:spChg>
        <pc:spChg chg="add del">
          <ac:chgData name="Uttej Reddy Pakanati" userId="962a75ca-dac1-40da-b8e5-a4f4f0140fbf" providerId="ADAL" clId="{24649617-46F4-4905-A8C3-A19CA0D37C3A}" dt="2021-12-14T14:23:27.756" v="1577" actId="26606"/>
          <ac:spMkLst>
            <pc:docMk/>
            <pc:sldMk cId="3093505087" sldId="260"/>
            <ac:spMk id="17" creationId="{C4CFB339-0ED8-4FE2-9EF1-6D1375B8499B}"/>
          </ac:spMkLst>
        </pc:spChg>
        <pc:spChg chg="add del">
          <ac:chgData name="Uttej Reddy Pakanati" userId="962a75ca-dac1-40da-b8e5-a4f4f0140fbf" providerId="ADAL" clId="{24649617-46F4-4905-A8C3-A19CA0D37C3A}" dt="2021-12-14T14:24:12.468" v="1597" actId="26606"/>
          <ac:spMkLst>
            <pc:docMk/>
            <pc:sldMk cId="3093505087" sldId="260"/>
            <ac:spMk id="18" creationId="{7E018740-5C2B-4A41-AC1A-7E68D1EC1954}"/>
          </ac:spMkLst>
        </pc:spChg>
        <pc:spChg chg="add del">
          <ac:chgData name="Uttej Reddy Pakanati" userId="962a75ca-dac1-40da-b8e5-a4f4f0140fbf" providerId="ADAL" clId="{24649617-46F4-4905-A8C3-A19CA0D37C3A}" dt="2021-12-14T14:23:27.756" v="1577" actId="26606"/>
          <ac:spMkLst>
            <pc:docMk/>
            <pc:sldMk cId="3093505087" sldId="260"/>
            <ac:spMk id="19" creationId="{31896C80-2069-4431-9C19-83B913734490}"/>
          </ac:spMkLst>
        </pc:spChg>
        <pc:spChg chg="add del">
          <ac:chgData name="Uttej Reddy Pakanati" userId="962a75ca-dac1-40da-b8e5-a4f4f0140fbf" providerId="ADAL" clId="{24649617-46F4-4905-A8C3-A19CA0D37C3A}" dt="2021-12-14T14:24:12.468" v="1597" actId="26606"/>
          <ac:spMkLst>
            <pc:docMk/>
            <pc:sldMk cId="3093505087" sldId="260"/>
            <ac:spMk id="20" creationId="{166F75A4-C475-4941-8EE2-B80A06A2C1BB}"/>
          </ac:spMkLst>
        </pc:spChg>
        <pc:spChg chg="add del">
          <ac:chgData name="Uttej Reddy Pakanati" userId="962a75ca-dac1-40da-b8e5-a4f4f0140fbf" providerId="ADAL" clId="{24649617-46F4-4905-A8C3-A19CA0D37C3A}" dt="2021-12-14T14:23:27.756" v="1577" actId="26606"/>
          <ac:spMkLst>
            <pc:docMk/>
            <pc:sldMk cId="3093505087" sldId="260"/>
            <ac:spMk id="21" creationId="{BF120A21-0841-4823-B0C4-28AEBCEF9B78}"/>
          </ac:spMkLst>
        </pc:spChg>
        <pc:spChg chg="add del">
          <ac:chgData name="Uttej Reddy Pakanati" userId="962a75ca-dac1-40da-b8e5-a4f4f0140fbf" providerId="ADAL" clId="{24649617-46F4-4905-A8C3-A19CA0D37C3A}" dt="2021-12-14T14:24:12.468" v="1597" actId="26606"/>
          <ac:spMkLst>
            <pc:docMk/>
            <pc:sldMk cId="3093505087" sldId="260"/>
            <ac:spMk id="22" creationId="{A032553A-72E8-4B0D-8405-FF9771C9AF05}"/>
          </ac:spMkLst>
        </pc:spChg>
        <pc:spChg chg="add del">
          <ac:chgData name="Uttej Reddy Pakanati" userId="962a75ca-dac1-40da-b8e5-a4f4f0140fbf" providerId="ADAL" clId="{24649617-46F4-4905-A8C3-A19CA0D37C3A}" dt="2021-12-14T14:23:27.756" v="1577" actId="26606"/>
          <ac:spMkLst>
            <pc:docMk/>
            <pc:sldMk cId="3093505087" sldId="260"/>
            <ac:spMk id="23" creationId="{DBB05BAE-BBD3-4289-899F-A6851503C6B0}"/>
          </ac:spMkLst>
        </pc:spChg>
        <pc:spChg chg="add del">
          <ac:chgData name="Uttej Reddy Pakanati" userId="962a75ca-dac1-40da-b8e5-a4f4f0140fbf" providerId="ADAL" clId="{24649617-46F4-4905-A8C3-A19CA0D37C3A}" dt="2021-12-14T14:24:12.468" v="1597" actId="26606"/>
          <ac:spMkLst>
            <pc:docMk/>
            <pc:sldMk cId="3093505087" sldId="260"/>
            <ac:spMk id="24" creationId="{765800AC-C3B9-498E-87BC-29FAE4C76B21}"/>
          </ac:spMkLst>
        </pc:spChg>
        <pc:spChg chg="add del">
          <ac:chgData name="Uttej Reddy Pakanati" userId="962a75ca-dac1-40da-b8e5-a4f4f0140fbf" providerId="ADAL" clId="{24649617-46F4-4905-A8C3-A19CA0D37C3A}" dt="2021-12-14T14:23:27.756" v="1577" actId="26606"/>
          <ac:spMkLst>
            <pc:docMk/>
            <pc:sldMk cId="3093505087" sldId="260"/>
            <ac:spMk id="25" creationId="{9874D11C-36F5-4BBE-A490-019A54E953B0}"/>
          </ac:spMkLst>
        </pc:spChg>
        <pc:spChg chg="add del">
          <ac:chgData name="Uttej Reddy Pakanati" userId="962a75ca-dac1-40da-b8e5-a4f4f0140fbf" providerId="ADAL" clId="{24649617-46F4-4905-A8C3-A19CA0D37C3A}" dt="2021-12-14T14:24:12.468" v="1597" actId="26606"/>
          <ac:spMkLst>
            <pc:docMk/>
            <pc:sldMk cId="3093505087" sldId="260"/>
            <ac:spMk id="26" creationId="{1F9D6ACB-2FF4-49F9-978A-E0D5327FC635}"/>
          </ac:spMkLst>
        </pc:spChg>
        <pc:spChg chg="add del">
          <ac:chgData name="Uttej Reddy Pakanati" userId="962a75ca-dac1-40da-b8e5-a4f4f0140fbf" providerId="ADAL" clId="{24649617-46F4-4905-A8C3-A19CA0D37C3A}" dt="2021-12-14T14:23:29.126" v="1579" actId="26606"/>
          <ac:spMkLst>
            <pc:docMk/>
            <pc:sldMk cId="3093505087" sldId="260"/>
            <ac:spMk id="27" creationId="{3BCB5F6A-9EB0-40B0-9D13-3023E9A20508}"/>
          </ac:spMkLst>
        </pc:spChg>
        <pc:spChg chg="add del">
          <ac:chgData name="Uttej Reddy Pakanati" userId="962a75ca-dac1-40da-b8e5-a4f4f0140fbf" providerId="ADAL" clId="{24649617-46F4-4905-A8C3-A19CA0D37C3A}" dt="2021-12-14T14:24:12.468" v="1597" actId="26606"/>
          <ac:spMkLst>
            <pc:docMk/>
            <pc:sldMk cId="3093505087" sldId="260"/>
            <ac:spMk id="28" creationId="{A5EC319D-0FEA-4B95-A3EA-01E35672C95B}"/>
          </ac:spMkLst>
        </pc:spChg>
        <pc:spChg chg="add del">
          <ac:chgData name="Uttej Reddy Pakanati" userId="962a75ca-dac1-40da-b8e5-a4f4f0140fbf" providerId="ADAL" clId="{24649617-46F4-4905-A8C3-A19CA0D37C3A}" dt="2021-12-14T14:23:30.399" v="1581" actId="26606"/>
          <ac:spMkLst>
            <pc:docMk/>
            <pc:sldMk cId="3093505087" sldId="260"/>
            <ac:spMk id="29" creationId="{D94A7024-D948-494D-8920-BBA2DA07D15B}"/>
          </ac:spMkLst>
        </pc:spChg>
        <pc:spChg chg="add del">
          <ac:chgData name="Uttej Reddy Pakanati" userId="962a75ca-dac1-40da-b8e5-a4f4f0140fbf" providerId="ADAL" clId="{24649617-46F4-4905-A8C3-A19CA0D37C3A}" dt="2021-12-14T14:24:12.468" v="1597" actId="26606"/>
          <ac:spMkLst>
            <pc:docMk/>
            <pc:sldMk cId="3093505087" sldId="260"/>
            <ac:spMk id="30" creationId="{A65AC7D1-EAA9-48F5-B509-60A7F50BF703}"/>
          </ac:spMkLst>
        </pc:spChg>
        <pc:spChg chg="add del">
          <ac:chgData name="Uttej Reddy Pakanati" userId="962a75ca-dac1-40da-b8e5-a4f4f0140fbf" providerId="ADAL" clId="{24649617-46F4-4905-A8C3-A19CA0D37C3A}" dt="2021-12-14T14:23:33.712" v="1583" actId="26606"/>
          <ac:spMkLst>
            <pc:docMk/>
            <pc:sldMk cId="3093505087" sldId="260"/>
            <ac:spMk id="31" creationId="{3BCB5F6A-9EB0-40B0-9D13-3023E9A20508}"/>
          </ac:spMkLst>
        </pc:spChg>
        <pc:spChg chg="add del">
          <ac:chgData name="Uttej Reddy Pakanati" userId="962a75ca-dac1-40da-b8e5-a4f4f0140fbf" providerId="ADAL" clId="{24649617-46F4-4905-A8C3-A19CA0D37C3A}" dt="2021-12-14T14:24:12.468" v="1597" actId="26606"/>
          <ac:spMkLst>
            <pc:docMk/>
            <pc:sldMk cId="3093505087" sldId="260"/>
            <ac:spMk id="32" creationId="{D6320AF9-619A-4175-865B-5663E1AEF4C5}"/>
          </ac:spMkLst>
        </pc:spChg>
        <pc:spChg chg="add del">
          <ac:chgData name="Uttej Reddy Pakanati" userId="962a75ca-dac1-40da-b8e5-a4f4f0140fbf" providerId="ADAL" clId="{24649617-46F4-4905-A8C3-A19CA0D37C3A}" dt="2021-12-14T14:24:13.265" v="1599" actId="26606"/>
          <ac:spMkLst>
            <pc:docMk/>
            <pc:sldMk cId="3093505087" sldId="260"/>
            <ac:spMk id="34" creationId="{9F4444CE-BC8D-4D61-B303-4C05614E62AB}"/>
          </ac:spMkLst>
        </pc:spChg>
        <pc:spChg chg="add del">
          <ac:chgData name="Uttej Reddy Pakanati" userId="962a75ca-dac1-40da-b8e5-a4f4f0140fbf" providerId="ADAL" clId="{24649617-46F4-4905-A8C3-A19CA0D37C3A}" dt="2021-12-14T14:24:13.265" v="1599" actId="26606"/>
          <ac:spMkLst>
            <pc:docMk/>
            <pc:sldMk cId="3093505087" sldId="260"/>
            <ac:spMk id="35" creationId="{62423CA5-E2E1-4789-B759-9906C1C94063}"/>
          </ac:spMkLst>
        </pc:spChg>
        <pc:spChg chg="add del">
          <ac:chgData name="Uttej Reddy Pakanati" userId="962a75ca-dac1-40da-b8e5-a4f4f0140fbf" providerId="ADAL" clId="{24649617-46F4-4905-A8C3-A19CA0D37C3A}" dt="2021-12-14T14:24:13.265" v="1599" actId="26606"/>
          <ac:spMkLst>
            <pc:docMk/>
            <pc:sldMk cId="3093505087" sldId="260"/>
            <ac:spMk id="36" creationId="{73772B81-181F-48B7-8826-4D9686D15DF5}"/>
          </ac:spMkLst>
        </pc:spChg>
        <pc:spChg chg="add del">
          <ac:chgData name="Uttej Reddy Pakanati" userId="962a75ca-dac1-40da-b8e5-a4f4f0140fbf" providerId="ADAL" clId="{24649617-46F4-4905-A8C3-A19CA0D37C3A}" dt="2021-12-14T14:24:13.265" v="1599" actId="26606"/>
          <ac:spMkLst>
            <pc:docMk/>
            <pc:sldMk cId="3093505087" sldId="260"/>
            <ac:spMk id="37" creationId="{B2205F6E-03C6-4E92-877C-E2482F6599AA}"/>
          </ac:spMkLst>
        </pc:spChg>
        <pc:spChg chg="add del">
          <ac:chgData name="Uttej Reddy Pakanati" userId="962a75ca-dac1-40da-b8e5-a4f4f0140fbf" providerId="ADAL" clId="{24649617-46F4-4905-A8C3-A19CA0D37C3A}" dt="2021-12-14T14:26:24.896" v="1613" actId="26606"/>
          <ac:spMkLst>
            <pc:docMk/>
            <pc:sldMk cId="3093505087" sldId="260"/>
            <ac:spMk id="39" creationId="{3BCB5F6A-9EB0-40B0-9D13-3023E9A20508}"/>
          </ac:spMkLst>
        </pc:spChg>
        <pc:spChg chg="add del">
          <ac:chgData name="Uttej Reddy Pakanati" userId="962a75ca-dac1-40da-b8e5-a4f4f0140fbf" providerId="ADAL" clId="{24649617-46F4-4905-A8C3-A19CA0D37C3A}" dt="2021-12-14T14:26:40.174" v="1619" actId="26606"/>
          <ac:spMkLst>
            <pc:docMk/>
            <pc:sldMk cId="3093505087" sldId="260"/>
            <ac:spMk id="40" creationId="{3F088236-D655-4F88-B238-E16762358025}"/>
          </ac:spMkLst>
        </pc:spChg>
        <pc:spChg chg="add del">
          <ac:chgData name="Uttej Reddy Pakanati" userId="962a75ca-dac1-40da-b8e5-a4f4f0140fbf" providerId="ADAL" clId="{24649617-46F4-4905-A8C3-A19CA0D37C3A}" dt="2021-12-14T14:26:40.174" v="1619" actId="26606"/>
          <ac:spMkLst>
            <pc:docMk/>
            <pc:sldMk cId="3093505087" sldId="260"/>
            <ac:spMk id="41" creationId="{3DAC0C92-199E-475C-9390-119A9B027276}"/>
          </ac:spMkLst>
        </pc:spChg>
        <pc:spChg chg="add del">
          <ac:chgData name="Uttej Reddy Pakanati" userId="962a75ca-dac1-40da-b8e5-a4f4f0140fbf" providerId="ADAL" clId="{24649617-46F4-4905-A8C3-A19CA0D37C3A}" dt="2021-12-14T14:26:40.174" v="1619" actId="26606"/>
          <ac:spMkLst>
            <pc:docMk/>
            <pc:sldMk cId="3093505087" sldId="260"/>
            <ac:spMk id="42" creationId="{C4CFB339-0ED8-4FE2-9EF1-6D1375B8499B}"/>
          </ac:spMkLst>
        </pc:spChg>
        <pc:spChg chg="add del">
          <ac:chgData name="Uttej Reddy Pakanati" userId="962a75ca-dac1-40da-b8e5-a4f4f0140fbf" providerId="ADAL" clId="{24649617-46F4-4905-A8C3-A19CA0D37C3A}" dt="2021-12-14T14:26:40.174" v="1619" actId="26606"/>
          <ac:spMkLst>
            <pc:docMk/>
            <pc:sldMk cId="3093505087" sldId="260"/>
            <ac:spMk id="43" creationId="{31896C80-2069-4431-9C19-83B913734490}"/>
          </ac:spMkLst>
        </pc:spChg>
        <pc:spChg chg="add del">
          <ac:chgData name="Uttej Reddy Pakanati" userId="962a75ca-dac1-40da-b8e5-a4f4f0140fbf" providerId="ADAL" clId="{24649617-46F4-4905-A8C3-A19CA0D37C3A}" dt="2021-12-14T14:26:09.212" v="1604" actId="26606"/>
          <ac:spMkLst>
            <pc:docMk/>
            <pc:sldMk cId="3093505087" sldId="260"/>
            <ac:spMk id="44" creationId="{9F4444CE-BC8D-4D61-B303-4C05614E62AB}"/>
          </ac:spMkLst>
        </pc:spChg>
        <pc:spChg chg="add del">
          <ac:chgData name="Uttej Reddy Pakanati" userId="962a75ca-dac1-40da-b8e5-a4f4f0140fbf" providerId="ADAL" clId="{24649617-46F4-4905-A8C3-A19CA0D37C3A}" dt="2021-12-14T14:26:40.174" v="1619" actId="26606"/>
          <ac:spMkLst>
            <pc:docMk/>
            <pc:sldMk cId="3093505087" sldId="260"/>
            <ac:spMk id="45" creationId="{BF120A21-0841-4823-B0C4-28AEBCEF9B78}"/>
          </ac:spMkLst>
        </pc:spChg>
        <pc:spChg chg="add del">
          <ac:chgData name="Uttej Reddy Pakanati" userId="962a75ca-dac1-40da-b8e5-a4f4f0140fbf" providerId="ADAL" clId="{24649617-46F4-4905-A8C3-A19CA0D37C3A}" dt="2021-12-14T14:26:09.212" v="1604" actId="26606"/>
          <ac:spMkLst>
            <pc:docMk/>
            <pc:sldMk cId="3093505087" sldId="260"/>
            <ac:spMk id="46" creationId="{62423CA5-E2E1-4789-B759-9906C1C94063}"/>
          </ac:spMkLst>
        </pc:spChg>
        <pc:spChg chg="add del">
          <ac:chgData name="Uttej Reddy Pakanati" userId="962a75ca-dac1-40da-b8e5-a4f4f0140fbf" providerId="ADAL" clId="{24649617-46F4-4905-A8C3-A19CA0D37C3A}" dt="2021-12-14T14:26:40.174" v="1619" actId="26606"/>
          <ac:spMkLst>
            <pc:docMk/>
            <pc:sldMk cId="3093505087" sldId="260"/>
            <ac:spMk id="47" creationId="{DBB05BAE-BBD3-4289-899F-A6851503C6B0}"/>
          </ac:spMkLst>
        </pc:spChg>
        <pc:spChg chg="add del">
          <ac:chgData name="Uttej Reddy Pakanati" userId="962a75ca-dac1-40da-b8e5-a4f4f0140fbf" providerId="ADAL" clId="{24649617-46F4-4905-A8C3-A19CA0D37C3A}" dt="2021-12-14T14:26:09.212" v="1604" actId="26606"/>
          <ac:spMkLst>
            <pc:docMk/>
            <pc:sldMk cId="3093505087" sldId="260"/>
            <ac:spMk id="48" creationId="{73772B81-181F-48B7-8826-4D9686D15DF5}"/>
          </ac:spMkLst>
        </pc:spChg>
        <pc:spChg chg="add del">
          <ac:chgData name="Uttej Reddy Pakanati" userId="962a75ca-dac1-40da-b8e5-a4f4f0140fbf" providerId="ADAL" clId="{24649617-46F4-4905-A8C3-A19CA0D37C3A}" dt="2021-12-14T14:26:40.174" v="1619" actId="26606"/>
          <ac:spMkLst>
            <pc:docMk/>
            <pc:sldMk cId="3093505087" sldId="260"/>
            <ac:spMk id="49" creationId="{9874D11C-36F5-4BBE-A490-019A54E953B0}"/>
          </ac:spMkLst>
        </pc:spChg>
        <pc:spChg chg="add del">
          <ac:chgData name="Uttej Reddy Pakanati" userId="962a75ca-dac1-40da-b8e5-a4f4f0140fbf" providerId="ADAL" clId="{24649617-46F4-4905-A8C3-A19CA0D37C3A}" dt="2021-12-14T14:26:09.212" v="1604" actId="26606"/>
          <ac:spMkLst>
            <pc:docMk/>
            <pc:sldMk cId="3093505087" sldId="260"/>
            <ac:spMk id="50" creationId="{B2205F6E-03C6-4E92-877C-E2482F6599AA}"/>
          </ac:spMkLst>
        </pc:spChg>
        <pc:spChg chg="add del">
          <ac:chgData name="Uttej Reddy Pakanati" userId="962a75ca-dac1-40da-b8e5-a4f4f0140fbf" providerId="ADAL" clId="{24649617-46F4-4905-A8C3-A19CA0D37C3A}" dt="2021-12-14T14:26:43.270" v="1621" actId="26606"/>
          <ac:spMkLst>
            <pc:docMk/>
            <pc:sldMk cId="3093505087" sldId="260"/>
            <ac:spMk id="51" creationId="{3BCB5F6A-9EB0-40B0-9D13-3023E9A20508}"/>
          </ac:spMkLst>
        </pc:spChg>
        <pc:spChg chg="add del">
          <ac:chgData name="Uttej Reddy Pakanati" userId="962a75ca-dac1-40da-b8e5-a4f4f0140fbf" providerId="ADAL" clId="{24649617-46F4-4905-A8C3-A19CA0D37C3A}" dt="2021-12-14T14:26:13.499" v="1606" actId="26606"/>
          <ac:spMkLst>
            <pc:docMk/>
            <pc:sldMk cId="3093505087" sldId="260"/>
            <ac:spMk id="52" creationId="{3BCB5F6A-9EB0-40B0-9D13-3023E9A20508}"/>
          </ac:spMkLst>
        </pc:spChg>
        <pc:spChg chg="add del">
          <ac:chgData name="Uttej Reddy Pakanati" userId="962a75ca-dac1-40da-b8e5-a4f4f0140fbf" providerId="ADAL" clId="{24649617-46F4-4905-A8C3-A19CA0D37C3A}" dt="2021-12-14T14:26:45.253" v="1623" actId="26606"/>
          <ac:spMkLst>
            <pc:docMk/>
            <pc:sldMk cId="3093505087" sldId="260"/>
            <ac:spMk id="53" creationId="{A65AC7D1-EAA9-48F5-B509-60A7F50BF703}"/>
          </ac:spMkLst>
        </pc:spChg>
        <pc:spChg chg="add del">
          <ac:chgData name="Uttej Reddy Pakanati" userId="962a75ca-dac1-40da-b8e5-a4f4f0140fbf" providerId="ADAL" clId="{24649617-46F4-4905-A8C3-A19CA0D37C3A}" dt="2021-12-14T14:26:45.253" v="1623" actId="26606"/>
          <ac:spMkLst>
            <pc:docMk/>
            <pc:sldMk cId="3093505087" sldId="260"/>
            <ac:spMk id="54" creationId="{D6320AF9-619A-4175-865B-5663E1AEF4C5}"/>
          </ac:spMkLst>
        </pc:spChg>
        <pc:spChg chg="add del">
          <ac:chgData name="Uttej Reddy Pakanati" userId="962a75ca-dac1-40da-b8e5-a4f4f0140fbf" providerId="ADAL" clId="{24649617-46F4-4905-A8C3-A19CA0D37C3A}" dt="2021-12-14T14:26:45.253" v="1623" actId="26606"/>
          <ac:spMkLst>
            <pc:docMk/>
            <pc:sldMk cId="3093505087" sldId="260"/>
            <ac:spMk id="57" creationId="{7E018740-5C2B-4A41-AC1A-7E68D1EC1954}"/>
          </ac:spMkLst>
        </pc:spChg>
        <pc:spChg chg="add del">
          <ac:chgData name="Uttej Reddy Pakanati" userId="962a75ca-dac1-40da-b8e5-a4f4f0140fbf" providerId="ADAL" clId="{24649617-46F4-4905-A8C3-A19CA0D37C3A}" dt="2021-12-14T14:26:45.253" v="1623" actId="26606"/>
          <ac:spMkLst>
            <pc:docMk/>
            <pc:sldMk cId="3093505087" sldId="260"/>
            <ac:spMk id="58" creationId="{166F75A4-C475-4941-8EE2-B80A06A2C1BB}"/>
          </ac:spMkLst>
        </pc:spChg>
        <pc:spChg chg="add del">
          <ac:chgData name="Uttej Reddy Pakanati" userId="962a75ca-dac1-40da-b8e5-a4f4f0140fbf" providerId="ADAL" clId="{24649617-46F4-4905-A8C3-A19CA0D37C3A}" dt="2021-12-14T14:26:45.253" v="1623" actId="26606"/>
          <ac:spMkLst>
            <pc:docMk/>
            <pc:sldMk cId="3093505087" sldId="260"/>
            <ac:spMk id="59" creationId="{A032553A-72E8-4B0D-8405-FF9771C9AF05}"/>
          </ac:spMkLst>
        </pc:spChg>
        <pc:spChg chg="add del">
          <ac:chgData name="Uttej Reddy Pakanati" userId="962a75ca-dac1-40da-b8e5-a4f4f0140fbf" providerId="ADAL" clId="{24649617-46F4-4905-A8C3-A19CA0D37C3A}" dt="2021-12-14T14:26:45.253" v="1623" actId="26606"/>
          <ac:spMkLst>
            <pc:docMk/>
            <pc:sldMk cId="3093505087" sldId="260"/>
            <ac:spMk id="60" creationId="{765800AC-C3B9-498E-87BC-29FAE4C76B21}"/>
          </ac:spMkLst>
        </pc:spChg>
        <pc:spChg chg="add del">
          <ac:chgData name="Uttej Reddy Pakanati" userId="962a75ca-dac1-40da-b8e5-a4f4f0140fbf" providerId="ADAL" clId="{24649617-46F4-4905-A8C3-A19CA0D37C3A}" dt="2021-12-14T14:26:45.253" v="1623" actId="26606"/>
          <ac:spMkLst>
            <pc:docMk/>
            <pc:sldMk cId="3093505087" sldId="260"/>
            <ac:spMk id="61" creationId="{1F9D6ACB-2FF4-49F9-978A-E0D5327FC635}"/>
          </ac:spMkLst>
        </pc:spChg>
        <pc:spChg chg="add del">
          <ac:chgData name="Uttej Reddy Pakanati" userId="962a75ca-dac1-40da-b8e5-a4f4f0140fbf" providerId="ADAL" clId="{24649617-46F4-4905-A8C3-A19CA0D37C3A}" dt="2021-12-14T14:26:45.253" v="1623" actId="26606"/>
          <ac:spMkLst>
            <pc:docMk/>
            <pc:sldMk cId="3093505087" sldId="260"/>
            <ac:spMk id="62" creationId="{A5EC319D-0FEA-4B95-A3EA-01E35672C95B}"/>
          </ac:spMkLst>
        </pc:spChg>
        <pc:spChg chg="add del">
          <ac:chgData name="Uttej Reddy Pakanati" userId="962a75ca-dac1-40da-b8e5-a4f4f0140fbf" providerId="ADAL" clId="{24649617-46F4-4905-A8C3-A19CA0D37C3A}" dt="2021-12-14T14:26:47.743" v="1627" actId="26606"/>
          <ac:spMkLst>
            <pc:docMk/>
            <pc:sldMk cId="3093505087" sldId="260"/>
            <ac:spMk id="63" creationId="{3BCB5F6A-9EB0-40B0-9D13-3023E9A20508}"/>
          </ac:spMkLst>
        </pc:spChg>
        <pc:spChg chg="add del">
          <ac:chgData name="Uttej Reddy Pakanati" userId="962a75ca-dac1-40da-b8e5-a4f4f0140fbf" providerId="ADAL" clId="{24649617-46F4-4905-A8C3-A19CA0D37C3A}" dt="2021-12-14T14:26:59.996" v="1635" actId="26606"/>
          <ac:spMkLst>
            <pc:docMk/>
            <pc:sldMk cId="3093505087" sldId="260"/>
            <ac:spMk id="64" creationId="{D6320AF9-619A-4175-865B-5663E1AEF4C5}"/>
          </ac:spMkLst>
        </pc:spChg>
        <pc:spChg chg="add del">
          <ac:chgData name="Uttej Reddy Pakanati" userId="962a75ca-dac1-40da-b8e5-a4f4f0140fbf" providerId="ADAL" clId="{24649617-46F4-4905-A8C3-A19CA0D37C3A}" dt="2021-12-14T14:26:59.996" v="1635" actId="26606"/>
          <ac:spMkLst>
            <pc:docMk/>
            <pc:sldMk cId="3093505087" sldId="260"/>
            <ac:spMk id="67" creationId="{7E018740-5C2B-4A41-AC1A-7E68D1EC1954}"/>
          </ac:spMkLst>
        </pc:spChg>
        <pc:spChg chg="add del">
          <ac:chgData name="Uttej Reddy Pakanati" userId="962a75ca-dac1-40da-b8e5-a4f4f0140fbf" providerId="ADAL" clId="{24649617-46F4-4905-A8C3-A19CA0D37C3A}" dt="2021-12-14T14:26:59.996" v="1635" actId="26606"/>
          <ac:spMkLst>
            <pc:docMk/>
            <pc:sldMk cId="3093505087" sldId="260"/>
            <ac:spMk id="68" creationId="{166F75A4-C475-4941-8EE2-B80A06A2C1BB}"/>
          </ac:spMkLst>
        </pc:spChg>
        <pc:spChg chg="add del">
          <ac:chgData name="Uttej Reddy Pakanati" userId="962a75ca-dac1-40da-b8e5-a4f4f0140fbf" providerId="ADAL" clId="{24649617-46F4-4905-A8C3-A19CA0D37C3A}" dt="2021-12-14T14:26:59.996" v="1635" actId="26606"/>
          <ac:spMkLst>
            <pc:docMk/>
            <pc:sldMk cId="3093505087" sldId="260"/>
            <ac:spMk id="69" creationId="{A032553A-72E8-4B0D-8405-FF9771C9AF05}"/>
          </ac:spMkLst>
        </pc:spChg>
        <pc:spChg chg="add del">
          <ac:chgData name="Uttej Reddy Pakanati" userId="962a75ca-dac1-40da-b8e5-a4f4f0140fbf" providerId="ADAL" clId="{24649617-46F4-4905-A8C3-A19CA0D37C3A}" dt="2021-12-14T14:26:59.996" v="1635" actId="26606"/>
          <ac:spMkLst>
            <pc:docMk/>
            <pc:sldMk cId="3093505087" sldId="260"/>
            <ac:spMk id="70" creationId="{765800AC-C3B9-498E-87BC-29FAE4C76B21}"/>
          </ac:spMkLst>
        </pc:spChg>
        <pc:spChg chg="add del">
          <ac:chgData name="Uttej Reddy Pakanati" userId="962a75ca-dac1-40da-b8e5-a4f4f0140fbf" providerId="ADAL" clId="{24649617-46F4-4905-A8C3-A19CA0D37C3A}" dt="2021-12-14T14:26:59.996" v="1635" actId="26606"/>
          <ac:spMkLst>
            <pc:docMk/>
            <pc:sldMk cId="3093505087" sldId="260"/>
            <ac:spMk id="71" creationId="{1F9D6ACB-2FF4-49F9-978A-E0D5327FC635}"/>
          </ac:spMkLst>
        </pc:spChg>
        <pc:spChg chg="add del">
          <ac:chgData name="Uttej Reddy Pakanati" userId="962a75ca-dac1-40da-b8e5-a4f4f0140fbf" providerId="ADAL" clId="{24649617-46F4-4905-A8C3-A19CA0D37C3A}" dt="2021-12-14T14:26:59.996" v="1635" actId="26606"/>
          <ac:spMkLst>
            <pc:docMk/>
            <pc:sldMk cId="3093505087" sldId="260"/>
            <ac:spMk id="72" creationId="{142BFA2A-77A0-4F60-A32A-685681C84889}"/>
          </ac:spMkLst>
        </pc:spChg>
        <pc:spChg chg="add">
          <ac:chgData name="Uttej Reddy Pakanati" userId="962a75ca-dac1-40da-b8e5-a4f4f0140fbf" providerId="ADAL" clId="{24649617-46F4-4905-A8C3-A19CA0D37C3A}" dt="2021-12-14T14:27:19.895" v="1639" actId="26606"/>
          <ac:spMkLst>
            <pc:docMk/>
            <pc:sldMk cId="3093505087" sldId="260"/>
            <ac:spMk id="79" creationId="{3BCB5F6A-9EB0-40B0-9D13-3023E9A20508}"/>
          </ac:spMkLst>
        </pc:spChg>
        <pc:picChg chg="add del mod ord">
          <ac:chgData name="Uttej Reddy Pakanati" userId="962a75ca-dac1-40da-b8e5-a4f4f0140fbf" providerId="ADAL" clId="{24649617-46F4-4905-A8C3-A19CA0D37C3A}" dt="2021-12-14T14:23:36.556" v="1586"/>
          <ac:picMkLst>
            <pc:docMk/>
            <pc:sldMk cId="3093505087" sldId="260"/>
            <ac:picMk id="4" creationId="{ECE0F65B-2024-48C5-A63A-D091FCDD15B9}"/>
          </ac:picMkLst>
        </pc:picChg>
        <pc:picChg chg="add del mod ord">
          <ac:chgData name="Uttej Reddy Pakanati" userId="962a75ca-dac1-40da-b8e5-a4f4f0140fbf" providerId="ADAL" clId="{24649617-46F4-4905-A8C3-A19CA0D37C3A}" dt="2021-12-14T14:26:53.523" v="1633"/>
          <ac:picMkLst>
            <pc:docMk/>
            <pc:sldMk cId="3093505087" sldId="260"/>
            <ac:picMk id="5" creationId="{F0492A03-3A6F-43B2-AA4C-3174EA7AD11F}"/>
          </ac:picMkLst>
        </pc:picChg>
        <pc:picChg chg="add del mod ord">
          <ac:chgData name="Uttej Reddy Pakanati" userId="962a75ca-dac1-40da-b8e5-a4f4f0140fbf" providerId="ADAL" clId="{24649617-46F4-4905-A8C3-A19CA0D37C3A}" dt="2021-12-14T14:26:51.615" v="1631"/>
          <ac:picMkLst>
            <pc:docMk/>
            <pc:sldMk cId="3093505087" sldId="260"/>
            <ac:picMk id="8" creationId="{21CA04D7-79C6-4140-89F8-AABB8F28BB0B}"/>
          </ac:picMkLst>
        </pc:picChg>
        <pc:picChg chg="add mod">
          <ac:chgData name="Uttej Reddy Pakanati" userId="962a75ca-dac1-40da-b8e5-a4f4f0140fbf" providerId="ADAL" clId="{24649617-46F4-4905-A8C3-A19CA0D37C3A}" dt="2021-12-14T14:27:19.895" v="1639" actId="26606"/>
          <ac:picMkLst>
            <pc:docMk/>
            <pc:sldMk cId="3093505087" sldId="260"/>
            <ac:picMk id="74" creationId="{100974CD-3C8A-497A-A5B0-E1D0E6A995D4}"/>
          </ac:picMkLst>
        </pc:picChg>
        <pc:cxnChg chg="add del">
          <ac:chgData name="Uttej Reddy Pakanati" userId="962a75ca-dac1-40da-b8e5-a4f4f0140fbf" providerId="ADAL" clId="{24649617-46F4-4905-A8C3-A19CA0D37C3A}" dt="2021-12-14T14:23:27.756" v="1577" actId="26606"/>
          <ac:cxnSpMkLst>
            <pc:docMk/>
            <pc:sldMk cId="3093505087" sldId="260"/>
            <ac:cxnSpMk id="9" creationId="{64FA5DFF-7FE6-4855-84E6-DFA78EE978BD}"/>
          </ac:cxnSpMkLst>
        </pc:cxnChg>
        <pc:cxnChg chg="add del">
          <ac:chgData name="Uttej Reddy Pakanati" userId="962a75ca-dac1-40da-b8e5-a4f4f0140fbf" providerId="ADAL" clId="{24649617-46F4-4905-A8C3-A19CA0D37C3A}" dt="2021-12-14T14:23:27.756" v="1577" actId="26606"/>
          <ac:cxnSpMkLst>
            <pc:docMk/>
            <pc:sldMk cId="3093505087" sldId="260"/>
            <ac:cxnSpMk id="11" creationId="{2AFD8CBA-54A3-4363-991B-B9C631BBFA74}"/>
          </ac:cxnSpMkLst>
        </pc:cxnChg>
        <pc:cxnChg chg="add del">
          <ac:chgData name="Uttej Reddy Pakanati" userId="962a75ca-dac1-40da-b8e5-a4f4f0140fbf" providerId="ADAL" clId="{24649617-46F4-4905-A8C3-A19CA0D37C3A}" dt="2021-12-14T14:24:12.468" v="1597" actId="26606"/>
          <ac:cxnSpMkLst>
            <pc:docMk/>
            <pc:sldMk cId="3093505087" sldId="260"/>
            <ac:cxnSpMk id="14" creationId="{063B6EC6-D752-4EE7-908B-F8F19E8C7FEA}"/>
          </ac:cxnSpMkLst>
        </pc:cxnChg>
        <pc:cxnChg chg="add del">
          <ac:chgData name="Uttej Reddy Pakanati" userId="962a75ca-dac1-40da-b8e5-a4f4f0140fbf" providerId="ADAL" clId="{24649617-46F4-4905-A8C3-A19CA0D37C3A}" dt="2021-12-14T14:24:12.468" v="1597" actId="26606"/>
          <ac:cxnSpMkLst>
            <pc:docMk/>
            <pc:sldMk cId="3093505087" sldId="260"/>
            <ac:cxnSpMk id="16" creationId="{EFECD4E8-AD3E-4228-82A2-9461958EA94D}"/>
          </ac:cxnSpMkLst>
        </pc:cxnChg>
        <pc:cxnChg chg="add del">
          <ac:chgData name="Uttej Reddy Pakanati" userId="962a75ca-dac1-40da-b8e5-a4f4f0140fbf" providerId="ADAL" clId="{24649617-46F4-4905-A8C3-A19CA0D37C3A}" dt="2021-12-14T14:26:40.174" v="1619" actId="26606"/>
          <ac:cxnSpMkLst>
            <pc:docMk/>
            <pc:sldMk cId="3093505087" sldId="260"/>
            <ac:cxnSpMk id="33" creationId="{64FA5DFF-7FE6-4855-84E6-DFA78EE978BD}"/>
          </ac:cxnSpMkLst>
        </pc:cxnChg>
        <pc:cxnChg chg="add del">
          <ac:chgData name="Uttej Reddy Pakanati" userId="962a75ca-dac1-40da-b8e5-a4f4f0140fbf" providerId="ADAL" clId="{24649617-46F4-4905-A8C3-A19CA0D37C3A}" dt="2021-12-14T14:26:40.174" v="1619" actId="26606"/>
          <ac:cxnSpMkLst>
            <pc:docMk/>
            <pc:sldMk cId="3093505087" sldId="260"/>
            <ac:cxnSpMk id="38" creationId="{2AFD8CBA-54A3-4363-991B-B9C631BBFA74}"/>
          </ac:cxnSpMkLst>
        </pc:cxnChg>
        <pc:cxnChg chg="add del">
          <ac:chgData name="Uttej Reddy Pakanati" userId="962a75ca-dac1-40da-b8e5-a4f4f0140fbf" providerId="ADAL" clId="{24649617-46F4-4905-A8C3-A19CA0D37C3A}" dt="2021-12-14T14:26:45.253" v="1623" actId="26606"/>
          <ac:cxnSpMkLst>
            <pc:docMk/>
            <pc:sldMk cId="3093505087" sldId="260"/>
            <ac:cxnSpMk id="55" creationId="{063B6EC6-D752-4EE7-908B-F8F19E8C7FEA}"/>
          </ac:cxnSpMkLst>
        </pc:cxnChg>
        <pc:cxnChg chg="add del">
          <ac:chgData name="Uttej Reddy Pakanati" userId="962a75ca-dac1-40da-b8e5-a4f4f0140fbf" providerId="ADAL" clId="{24649617-46F4-4905-A8C3-A19CA0D37C3A}" dt="2021-12-14T14:26:45.253" v="1623" actId="26606"/>
          <ac:cxnSpMkLst>
            <pc:docMk/>
            <pc:sldMk cId="3093505087" sldId="260"/>
            <ac:cxnSpMk id="56" creationId="{EFECD4E8-AD3E-4228-82A2-9461958EA94D}"/>
          </ac:cxnSpMkLst>
        </pc:cxnChg>
        <pc:cxnChg chg="add del">
          <ac:chgData name="Uttej Reddy Pakanati" userId="962a75ca-dac1-40da-b8e5-a4f4f0140fbf" providerId="ADAL" clId="{24649617-46F4-4905-A8C3-A19CA0D37C3A}" dt="2021-12-14T14:26:59.996" v="1635" actId="26606"/>
          <ac:cxnSpMkLst>
            <pc:docMk/>
            <pc:sldMk cId="3093505087" sldId="260"/>
            <ac:cxnSpMk id="65" creationId="{063B6EC6-D752-4EE7-908B-F8F19E8C7FEA}"/>
          </ac:cxnSpMkLst>
        </pc:cxnChg>
        <pc:cxnChg chg="add del">
          <ac:chgData name="Uttej Reddy Pakanati" userId="962a75ca-dac1-40da-b8e5-a4f4f0140fbf" providerId="ADAL" clId="{24649617-46F4-4905-A8C3-A19CA0D37C3A}" dt="2021-12-14T14:26:59.996" v="1635" actId="26606"/>
          <ac:cxnSpMkLst>
            <pc:docMk/>
            <pc:sldMk cId="3093505087" sldId="260"/>
            <ac:cxnSpMk id="66" creationId="{EFECD4E8-AD3E-4228-82A2-9461958EA94D}"/>
          </ac:cxnSpMkLst>
        </pc:cxnChg>
      </pc:sldChg>
      <pc:sldChg chg="addSp delSp modSp add mod addAnim delAnim modAnim">
        <pc:chgData name="Uttej Reddy Pakanati" userId="962a75ca-dac1-40da-b8e5-a4f4f0140fbf" providerId="ADAL" clId="{24649617-46F4-4905-A8C3-A19CA0D37C3A}" dt="2021-12-13T16:22:16.981" v="1377" actId="5793"/>
        <pc:sldMkLst>
          <pc:docMk/>
          <pc:sldMk cId="1902064905" sldId="261"/>
        </pc:sldMkLst>
        <pc:spChg chg="mod">
          <ac:chgData name="Uttej Reddy Pakanati" userId="962a75ca-dac1-40da-b8e5-a4f4f0140fbf" providerId="ADAL" clId="{24649617-46F4-4905-A8C3-A19CA0D37C3A}" dt="2021-12-13T14:53:23.873" v="142" actId="20577"/>
          <ac:spMkLst>
            <pc:docMk/>
            <pc:sldMk cId="1902064905" sldId="261"/>
            <ac:spMk id="2" creationId="{EE80B90E-6BD7-4503-8332-849AD9FAFCCD}"/>
          </ac:spMkLst>
        </pc:spChg>
        <pc:spChg chg="add del mod">
          <ac:chgData name="Uttej Reddy Pakanati" userId="962a75ca-dac1-40da-b8e5-a4f4f0140fbf" providerId="ADAL" clId="{24649617-46F4-4905-A8C3-A19CA0D37C3A}" dt="2021-12-13T16:22:16.981" v="1377" actId="5793"/>
          <ac:spMkLst>
            <pc:docMk/>
            <pc:sldMk cId="1902064905" sldId="261"/>
            <ac:spMk id="3" creationId="{971BAD1F-11B4-429A-B244-AEA4407A8B7D}"/>
          </ac:spMkLst>
        </pc:spChg>
        <pc:picChg chg="add mod">
          <ac:chgData name="Uttej Reddy Pakanati" userId="962a75ca-dac1-40da-b8e5-a4f4f0140fbf" providerId="ADAL" clId="{24649617-46F4-4905-A8C3-A19CA0D37C3A}" dt="2021-12-13T15:45:55.298" v="818"/>
          <ac:picMkLst>
            <pc:docMk/>
            <pc:sldMk cId="1902064905" sldId="261"/>
            <ac:picMk id="4" creationId="{3984A622-2F76-4146-A965-E44EE77F9743}"/>
          </ac:picMkLst>
        </pc:picChg>
      </pc:sldChg>
      <pc:sldChg chg="addSp modSp add del mod">
        <pc:chgData name="Uttej Reddy Pakanati" userId="962a75ca-dac1-40da-b8e5-a4f4f0140fbf" providerId="ADAL" clId="{24649617-46F4-4905-A8C3-A19CA0D37C3A}" dt="2021-12-13T15:54:16.610" v="925" actId="47"/>
        <pc:sldMkLst>
          <pc:docMk/>
          <pc:sldMk cId="4058017846" sldId="262"/>
        </pc:sldMkLst>
        <pc:spChg chg="mod">
          <ac:chgData name="Uttej Reddy Pakanati" userId="962a75ca-dac1-40da-b8e5-a4f4f0140fbf" providerId="ADAL" clId="{24649617-46F4-4905-A8C3-A19CA0D37C3A}" dt="2021-12-13T14:53:42.492" v="200" actId="20577"/>
          <ac:spMkLst>
            <pc:docMk/>
            <pc:sldMk cId="4058017846" sldId="262"/>
            <ac:spMk id="2" creationId="{EE80B90E-6BD7-4503-8332-849AD9FAFCCD}"/>
          </ac:spMkLst>
        </pc:spChg>
        <pc:spChg chg="mod">
          <ac:chgData name="Uttej Reddy Pakanati" userId="962a75ca-dac1-40da-b8e5-a4f4f0140fbf" providerId="ADAL" clId="{24649617-46F4-4905-A8C3-A19CA0D37C3A}" dt="2021-12-13T15:53:33.528" v="919" actId="20577"/>
          <ac:spMkLst>
            <pc:docMk/>
            <pc:sldMk cId="4058017846" sldId="262"/>
            <ac:spMk id="3" creationId="{971BAD1F-11B4-429A-B244-AEA4407A8B7D}"/>
          </ac:spMkLst>
        </pc:spChg>
        <pc:picChg chg="add mod">
          <ac:chgData name="Uttej Reddy Pakanati" userId="962a75ca-dac1-40da-b8e5-a4f4f0140fbf" providerId="ADAL" clId="{24649617-46F4-4905-A8C3-A19CA0D37C3A}" dt="2021-12-13T15:53:40.808" v="922" actId="14100"/>
          <ac:picMkLst>
            <pc:docMk/>
            <pc:sldMk cId="4058017846" sldId="262"/>
            <ac:picMk id="4" creationId="{9AE5C497-DA67-4CB5-B997-4111BC324AF1}"/>
          </ac:picMkLst>
        </pc:picChg>
      </pc:sldChg>
      <pc:sldChg chg="addSp delSp modSp add mod modAnim">
        <pc:chgData name="Uttej Reddy Pakanati" userId="962a75ca-dac1-40da-b8e5-a4f4f0140fbf" providerId="ADAL" clId="{24649617-46F4-4905-A8C3-A19CA0D37C3A}" dt="2021-12-14T14:50:30.695" v="1711"/>
        <pc:sldMkLst>
          <pc:docMk/>
          <pc:sldMk cId="749994430" sldId="263"/>
        </pc:sldMkLst>
        <pc:spChg chg="mod">
          <ac:chgData name="Uttej Reddy Pakanati" userId="962a75ca-dac1-40da-b8e5-a4f4f0140fbf" providerId="ADAL" clId="{24649617-46F4-4905-A8C3-A19CA0D37C3A}" dt="2021-12-13T14:54:25.590" v="222" actId="20577"/>
          <ac:spMkLst>
            <pc:docMk/>
            <pc:sldMk cId="749994430" sldId="263"/>
            <ac:spMk id="2" creationId="{EE80B90E-6BD7-4503-8332-849AD9FAFCCD}"/>
          </ac:spMkLst>
        </pc:spChg>
        <pc:spChg chg="mod">
          <ac:chgData name="Uttej Reddy Pakanati" userId="962a75ca-dac1-40da-b8e5-a4f4f0140fbf" providerId="ADAL" clId="{24649617-46F4-4905-A8C3-A19CA0D37C3A}" dt="2021-12-13T15:56:42.023" v="1041" actId="14100"/>
          <ac:spMkLst>
            <pc:docMk/>
            <pc:sldMk cId="749994430" sldId="263"/>
            <ac:spMk id="3" creationId="{971BAD1F-11B4-429A-B244-AEA4407A8B7D}"/>
          </ac:spMkLst>
        </pc:spChg>
        <pc:spChg chg="add mod">
          <ac:chgData name="Uttej Reddy Pakanati" userId="962a75ca-dac1-40da-b8e5-a4f4f0140fbf" providerId="ADAL" clId="{24649617-46F4-4905-A8C3-A19CA0D37C3A}" dt="2021-12-13T15:57:33.854" v="1138" actId="20577"/>
          <ac:spMkLst>
            <pc:docMk/>
            <pc:sldMk cId="749994430" sldId="263"/>
            <ac:spMk id="4" creationId="{73CE9F1A-6620-4063-9660-AE1FE55DB951}"/>
          </ac:spMkLst>
        </pc:spChg>
        <pc:picChg chg="add mod">
          <ac:chgData name="Uttej Reddy Pakanati" userId="962a75ca-dac1-40da-b8e5-a4f4f0140fbf" providerId="ADAL" clId="{24649617-46F4-4905-A8C3-A19CA0D37C3A}" dt="2021-12-14T14:48:51.767" v="1691" actId="1076"/>
          <ac:picMkLst>
            <pc:docMk/>
            <pc:sldMk cId="749994430" sldId="263"/>
            <ac:picMk id="5" creationId="{063DE8D4-6430-4519-A8DF-95239914BFE4}"/>
          </ac:picMkLst>
        </pc:picChg>
        <pc:picChg chg="add del mod">
          <ac:chgData name="Uttej Reddy Pakanati" userId="962a75ca-dac1-40da-b8e5-a4f4f0140fbf" providerId="ADAL" clId="{24649617-46F4-4905-A8C3-A19CA0D37C3A}" dt="2021-12-14T14:38:29.816" v="1648" actId="478"/>
          <ac:picMkLst>
            <pc:docMk/>
            <pc:sldMk cId="749994430" sldId="263"/>
            <ac:picMk id="6" creationId="{6A524F51-CBE1-4705-B219-7BC778BC3589}"/>
          </ac:picMkLst>
        </pc:picChg>
        <pc:picChg chg="add mod">
          <ac:chgData name="Uttej Reddy Pakanati" userId="962a75ca-dac1-40da-b8e5-a4f4f0140fbf" providerId="ADAL" clId="{24649617-46F4-4905-A8C3-A19CA0D37C3A}" dt="2021-12-14T14:48:47.891" v="1690" actId="1076"/>
          <ac:picMkLst>
            <pc:docMk/>
            <pc:sldMk cId="749994430" sldId="263"/>
            <ac:picMk id="8" creationId="{A6431F0F-ACD2-4185-BB01-8E59DF643235}"/>
          </ac:picMkLst>
        </pc:picChg>
        <pc:picChg chg="add mod">
          <ac:chgData name="Uttej Reddy Pakanati" userId="962a75ca-dac1-40da-b8e5-a4f4f0140fbf" providerId="ADAL" clId="{24649617-46F4-4905-A8C3-A19CA0D37C3A}" dt="2021-12-14T14:48:17.647" v="1683" actId="1076"/>
          <ac:picMkLst>
            <pc:docMk/>
            <pc:sldMk cId="749994430" sldId="263"/>
            <ac:picMk id="10" creationId="{A1A1B817-475E-48D4-818F-2E1291768214}"/>
          </ac:picMkLst>
        </pc:picChg>
      </pc:sldChg>
      <pc:sldChg chg="modSp add mod">
        <pc:chgData name="Uttej Reddy Pakanati" userId="962a75ca-dac1-40da-b8e5-a4f4f0140fbf" providerId="ADAL" clId="{24649617-46F4-4905-A8C3-A19CA0D37C3A}" dt="2021-12-13T16:55:24.442" v="1514" actId="20577"/>
        <pc:sldMkLst>
          <pc:docMk/>
          <pc:sldMk cId="2934985887" sldId="264"/>
        </pc:sldMkLst>
        <pc:spChg chg="mod">
          <ac:chgData name="Uttej Reddy Pakanati" userId="962a75ca-dac1-40da-b8e5-a4f4f0140fbf" providerId="ADAL" clId="{24649617-46F4-4905-A8C3-A19CA0D37C3A}" dt="2021-12-13T15:58:33.245" v="1171" actId="20577"/>
          <ac:spMkLst>
            <pc:docMk/>
            <pc:sldMk cId="2934985887" sldId="264"/>
            <ac:spMk id="2" creationId="{EE80B90E-6BD7-4503-8332-849AD9FAFCCD}"/>
          </ac:spMkLst>
        </pc:spChg>
        <pc:spChg chg="mod">
          <ac:chgData name="Uttej Reddy Pakanati" userId="962a75ca-dac1-40da-b8e5-a4f4f0140fbf" providerId="ADAL" clId="{24649617-46F4-4905-A8C3-A19CA0D37C3A}" dt="2021-12-13T16:55:24.442" v="1514" actId="20577"/>
          <ac:spMkLst>
            <pc:docMk/>
            <pc:sldMk cId="2934985887" sldId="264"/>
            <ac:spMk id="3" creationId="{971BAD1F-11B4-429A-B244-AEA4407A8B7D}"/>
          </ac:spMkLst>
        </pc:spChg>
      </pc:sldChg>
      <pc:sldChg chg="add del">
        <pc:chgData name="Uttej Reddy Pakanati" userId="962a75ca-dac1-40da-b8e5-a4f4f0140fbf" providerId="ADAL" clId="{24649617-46F4-4905-A8C3-A19CA0D37C3A}" dt="2021-12-13T14:55:08.917" v="254" actId="47"/>
        <pc:sldMkLst>
          <pc:docMk/>
          <pc:sldMk cId="1526867988" sldId="265"/>
        </pc:sldMkLst>
      </pc:sldChg>
      <pc:sldChg chg="addSp modSp new mod modAnim">
        <pc:chgData name="Uttej Reddy Pakanati" userId="962a75ca-dac1-40da-b8e5-a4f4f0140fbf" providerId="ADAL" clId="{24649617-46F4-4905-A8C3-A19CA0D37C3A}" dt="2021-12-13T16:09:51.966" v="1233"/>
        <pc:sldMkLst>
          <pc:docMk/>
          <pc:sldMk cId="4248378529" sldId="265"/>
        </pc:sldMkLst>
        <pc:spChg chg="mod">
          <ac:chgData name="Uttej Reddy Pakanati" userId="962a75ca-dac1-40da-b8e5-a4f4f0140fbf" providerId="ADAL" clId="{24649617-46F4-4905-A8C3-A19CA0D37C3A}" dt="2021-12-13T15:54:14.235" v="924"/>
          <ac:spMkLst>
            <pc:docMk/>
            <pc:sldMk cId="4248378529" sldId="265"/>
            <ac:spMk id="2" creationId="{D9FCE4D6-6538-4468-A601-0C16F0ADE498}"/>
          </ac:spMkLst>
        </pc:spChg>
        <pc:spChg chg="mod">
          <ac:chgData name="Uttej Reddy Pakanati" userId="962a75ca-dac1-40da-b8e5-a4f4f0140fbf" providerId="ADAL" clId="{24649617-46F4-4905-A8C3-A19CA0D37C3A}" dt="2021-12-13T15:54:21.996" v="934" actId="20577"/>
          <ac:spMkLst>
            <pc:docMk/>
            <pc:sldMk cId="4248378529" sldId="265"/>
            <ac:spMk id="3" creationId="{A5C1B9E6-69F5-48DC-BBC4-2E90B1054B31}"/>
          </ac:spMkLst>
        </pc:spChg>
        <pc:spChg chg="mod">
          <ac:chgData name="Uttej Reddy Pakanati" userId="962a75ca-dac1-40da-b8e5-a4f4f0140fbf" providerId="ADAL" clId="{24649617-46F4-4905-A8C3-A19CA0D37C3A}" dt="2021-12-13T15:55:06.866" v="968" actId="1076"/>
          <ac:spMkLst>
            <pc:docMk/>
            <pc:sldMk cId="4248378529" sldId="265"/>
            <ac:spMk id="4" creationId="{EB5299D2-5C64-49E7-8D9C-253FFF2D2F81}"/>
          </ac:spMkLst>
        </pc:spChg>
        <pc:picChg chg="add mod">
          <ac:chgData name="Uttej Reddy Pakanati" userId="962a75ca-dac1-40da-b8e5-a4f4f0140fbf" providerId="ADAL" clId="{24649617-46F4-4905-A8C3-A19CA0D37C3A}" dt="2021-12-13T15:54:36.891" v="938" actId="14100"/>
          <ac:picMkLst>
            <pc:docMk/>
            <pc:sldMk cId="4248378529" sldId="265"/>
            <ac:picMk id="5" creationId="{0EBD013A-DE2E-4FD6-AD1E-7D7920CD9615}"/>
          </ac:picMkLst>
        </pc:picChg>
        <pc:picChg chg="add mod">
          <ac:chgData name="Uttej Reddy Pakanati" userId="962a75ca-dac1-40da-b8e5-a4f4f0140fbf" providerId="ADAL" clId="{24649617-46F4-4905-A8C3-A19CA0D37C3A}" dt="2021-12-13T15:55:07.911" v="970"/>
          <ac:picMkLst>
            <pc:docMk/>
            <pc:sldMk cId="4248378529" sldId="265"/>
            <ac:picMk id="6" creationId="{6A80634B-FBE0-4447-840E-74CEF2DAE988}"/>
          </ac:picMkLst>
        </pc:picChg>
        <pc:picChg chg="add mod">
          <ac:chgData name="Uttej Reddy Pakanati" userId="962a75ca-dac1-40da-b8e5-a4f4f0140fbf" providerId="ADAL" clId="{24649617-46F4-4905-A8C3-A19CA0D37C3A}" dt="2021-12-13T15:55:26.056" v="974" actId="1076"/>
          <ac:picMkLst>
            <pc:docMk/>
            <pc:sldMk cId="4248378529" sldId="265"/>
            <ac:picMk id="7" creationId="{B9AB4004-35D0-4B24-820A-3155B46D828D}"/>
          </ac:picMkLst>
        </pc:picChg>
      </pc:sldChg>
      <pc:sldChg chg="add">
        <pc:chgData name="Uttej Reddy Pakanati" userId="962a75ca-dac1-40da-b8e5-a4f4f0140fbf" providerId="ADAL" clId="{24649617-46F4-4905-A8C3-A19CA0D37C3A}" dt="2021-12-13T15:58:20.184" v="1139" actId="2890"/>
        <pc:sldMkLst>
          <pc:docMk/>
          <pc:sldMk cId="2102611690" sldId="266"/>
        </pc:sldMkLst>
      </pc:sldChg>
      <pc:sldChg chg="add del">
        <pc:chgData name="Uttej Reddy Pakanati" userId="962a75ca-dac1-40da-b8e5-a4f4f0140fbf" providerId="ADAL" clId="{24649617-46F4-4905-A8C3-A19CA0D37C3A}" dt="2021-12-13T14:55:10.246" v="255" actId="47"/>
        <pc:sldMkLst>
          <pc:docMk/>
          <pc:sldMk cId="4155668756" sldId="266"/>
        </pc:sldMkLst>
      </pc:sldChg>
    </pc:docChg>
  </pc:docChgLst>
  <pc:docChgLst>
    <pc:chgData name="Uttej Reddy Pakanati" userId="962a75ca-dac1-40da-b8e5-a4f4f0140fbf" providerId="ADAL" clId="{CFEA4447-A1AB-4397-9BDA-31B624DF0C00}"/>
    <pc:docChg chg="undo custSel addSld delSld modSld">
      <pc:chgData name="Uttej Reddy Pakanati" userId="962a75ca-dac1-40da-b8e5-a4f4f0140fbf" providerId="ADAL" clId="{CFEA4447-A1AB-4397-9BDA-31B624DF0C00}" dt="2021-12-18T02:22:03.975" v="241" actId="255"/>
      <pc:docMkLst>
        <pc:docMk/>
      </pc:docMkLst>
      <pc:sldChg chg="modSp mod">
        <pc:chgData name="Uttej Reddy Pakanati" userId="962a75ca-dac1-40da-b8e5-a4f4f0140fbf" providerId="ADAL" clId="{CFEA4447-A1AB-4397-9BDA-31B624DF0C00}" dt="2021-12-16T04:04:20.645" v="168" actId="207"/>
        <pc:sldMkLst>
          <pc:docMk/>
          <pc:sldMk cId="3549388880" sldId="256"/>
        </pc:sldMkLst>
        <pc:spChg chg="mod">
          <ac:chgData name="Uttej Reddy Pakanati" userId="962a75ca-dac1-40da-b8e5-a4f4f0140fbf" providerId="ADAL" clId="{CFEA4447-A1AB-4397-9BDA-31B624DF0C00}" dt="2021-12-16T04:04:20.645" v="168" actId="207"/>
          <ac:spMkLst>
            <pc:docMk/>
            <pc:sldMk cId="3549388880" sldId="256"/>
            <ac:spMk id="3" creationId="{CC2C788F-E8D3-41FB-BB21-5CCB3E050619}"/>
          </ac:spMkLst>
        </pc:spChg>
      </pc:sldChg>
      <pc:sldChg chg="modSp modAnim">
        <pc:chgData name="Uttej Reddy Pakanati" userId="962a75ca-dac1-40da-b8e5-a4f4f0140fbf" providerId="ADAL" clId="{CFEA4447-A1AB-4397-9BDA-31B624DF0C00}" dt="2021-12-15T21:44:24.988" v="42" actId="20577"/>
        <pc:sldMkLst>
          <pc:docMk/>
          <pc:sldMk cId="3918797002" sldId="257"/>
        </pc:sldMkLst>
        <pc:spChg chg="mod">
          <ac:chgData name="Uttej Reddy Pakanati" userId="962a75ca-dac1-40da-b8e5-a4f4f0140fbf" providerId="ADAL" clId="{CFEA4447-A1AB-4397-9BDA-31B624DF0C00}" dt="2021-12-15T21:44:24.988" v="42" actId="20577"/>
          <ac:spMkLst>
            <pc:docMk/>
            <pc:sldMk cId="3918797002" sldId="257"/>
            <ac:spMk id="3" creationId="{971BAD1F-11B4-429A-B244-AEA4407A8B7D}"/>
          </ac:spMkLst>
        </pc:spChg>
      </pc:sldChg>
      <pc:sldChg chg="modSp mod">
        <pc:chgData name="Uttej Reddy Pakanati" userId="962a75ca-dac1-40da-b8e5-a4f4f0140fbf" providerId="ADAL" clId="{CFEA4447-A1AB-4397-9BDA-31B624DF0C00}" dt="2021-12-14T22:15:46.543" v="1" actId="1076"/>
        <pc:sldMkLst>
          <pc:docMk/>
          <pc:sldMk cId="1818370955" sldId="259"/>
        </pc:sldMkLst>
        <pc:picChg chg="mod">
          <ac:chgData name="Uttej Reddy Pakanati" userId="962a75ca-dac1-40da-b8e5-a4f4f0140fbf" providerId="ADAL" clId="{CFEA4447-A1AB-4397-9BDA-31B624DF0C00}" dt="2021-12-14T22:15:46.543" v="1" actId="1076"/>
          <ac:picMkLst>
            <pc:docMk/>
            <pc:sldMk cId="1818370955" sldId="259"/>
            <ac:picMk id="5" creationId="{0A8923D5-5DFB-478D-85B4-FEFFE7D70FDA}"/>
          </ac:picMkLst>
        </pc:picChg>
      </pc:sldChg>
      <pc:sldChg chg="del">
        <pc:chgData name="Uttej Reddy Pakanati" userId="962a75ca-dac1-40da-b8e5-a4f4f0140fbf" providerId="ADAL" clId="{CFEA4447-A1AB-4397-9BDA-31B624DF0C00}" dt="2021-12-15T21:39:24.328" v="41" actId="47"/>
        <pc:sldMkLst>
          <pc:docMk/>
          <pc:sldMk cId="3093505087" sldId="260"/>
        </pc:sldMkLst>
      </pc:sldChg>
      <pc:sldChg chg="modSp mod modAnim">
        <pc:chgData name="Uttej Reddy Pakanati" userId="962a75ca-dac1-40da-b8e5-a4f4f0140fbf" providerId="ADAL" clId="{CFEA4447-A1AB-4397-9BDA-31B624DF0C00}" dt="2021-12-16T04:07:48.728" v="206" actId="14100"/>
        <pc:sldMkLst>
          <pc:docMk/>
          <pc:sldMk cId="1902064905" sldId="261"/>
        </pc:sldMkLst>
        <pc:spChg chg="mod">
          <ac:chgData name="Uttej Reddy Pakanati" userId="962a75ca-dac1-40da-b8e5-a4f4f0140fbf" providerId="ADAL" clId="{CFEA4447-A1AB-4397-9BDA-31B624DF0C00}" dt="2021-12-16T04:07:48.728" v="206" actId="14100"/>
          <ac:spMkLst>
            <pc:docMk/>
            <pc:sldMk cId="1902064905" sldId="261"/>
            <ac:spMk id="3" creationId="{971BAD1F-11B4-429A-B244-AEA4407A8B7D}"/>
          </ac:spMkLst>
        </pc:spChg>
      </pc:sldChg>
      <pc:sldChg chg="modSp">
        <pc:chgData name="Uttej Reddy Pakanati" userId="962a75ca-dac1-40da-b8e5-a4f4f0140fbf" providerId="ADAL" clId="{CFEA4447-A1AB-4397-9BDA-31B624DF0C00}" dt="2021-12-16T01:18:33.180" v="84" actId="20577"/>
        <pc:sldMkLst>
          <pc:docMk/>
          <pc:sldMk cId="749994430" sldId="263"/>
        </pc:sldMkLst>
        <pc:spChg chg="mod">
          <ac:chgData name="Uttej Reddy Pakanati" userId="962a75ca-dac1-40da-b8e5-a4f4f0140fbf" providerId="ADAL" clId="{CFEA4447-A1AB-4397-9BDA-31B624DF0C00}" dt="2021-12-16T01:18:33.180" v="84" actId="20577"/>
          <ac:spMkLst>
            <pc:docMk/>
            <pc:sldMk cId="749994430" sldId="263"/>
            <ac:spMk id="3" creationId="{971BAD1F-11B4-429A-B244-AEA4407A8B7D}"/>
          </ac:spMkLst>
        </pc:spChg>
      </pc:sldChg>
      <pc:sldChg chg="addSp delSp modSp mod setBg modAnim setClrOvrMap">
        <pc:chgData name="Uttej Reddy Pakanati" userId="962a75ca-dac1-40da-b8e5-a4f4f0140fbf" providerId="ADAL" clId="{CFEA4447-A1AB-4397-9BDA-31B624DF0C00}" dt="2021-12-18T02:21:52.272" v="240" actId="27636"/>
        <pc:sldMkLst>
          <pc:docMk/>
          <pc:sldMk cId="2934985887" sldId="264"/>
        </pc:sldMkLst>
        <pc:spChg chg="mod">
          <ac:chgData name="Uttej Reddy Pakanati" userId="962a75ca-dac1-40da-b8e5-a4f4f0140fbf" providerId="ADAL" clId="{CFEA4447-A1AB-4397-9BDA-31B624DF0C00}" dt="2021-12-16T01:07:05.209" v="68" actId="26606"/>
          <ac:spMkLst>
            <pc:docMk/>
            <pc:sldMk cId="2934985887" sldId="264"/>
            <ac:spMk id="2" creationId="{EE80B90E-6BD7-4503-8332-849AD9FAFCCD}"/>
          </ac:spMkLst>
        </pc:spChg>
        <pc:spChg chg="mod ord">
          <ac:chgData name="Uttej Reddy Pakanati" userId="962a75ca-dac1-40da-b8e5-a4f4f0140fbf" providerId="ADAL" clId="{CFEA4447-A1AB-4397-9BDA-31B624DF0C00}" dt="2021-12-18T02:21:52.272" v="240" actId="27636"/>
          <ac:spMkLst>
            <pc:docMk/>
            <pc:sldMk cId="2934985887" sldId="264"/>
            <ac:spMk id="3" creationId="{971BAD1F-11B4-429A-B244-AEA4407A8B7D}"/>
          </ac:spMkLst>
        </pc:spChg>
        <pc:spChg chg="add del">
          <ac:chgData name="Uttej Reddy Pakanati" userId="962a75ca-dac1-40da-b8e5-a4f4f0140fbf" providerId="ADAL" clId="{CFEA4447-A1AB-4397-9BDA-31B624DF0C00}" dt="2021-12-16T01:06:47.739" v="54" actId="26606"/>
          <ac:spMkLst>
            <pc:docMk/>
            <pc:sldMk cId="2934985887" sldId="264"/>
            <ac:spMk id="9" creationId="{3BCB5F6A-9EB0-40B0-9D13-3023E9A20508}"/>
          </ac:spMkLst>
        </pc:spChg>
        <pc:spChg chg="add del">
          <ac:chgData name="Uttej Reddy Pakanati" userId="962a75ca-dac1-40da-b8e5-a4f4f0140fbf" providerId="ADAL" clId="{CFEA4447-A1AB-4397-9BDA-31B624DF0C00}" dt="2021-12-16T01:06:50.739" v="56" actId="26606"/>
          <ac:spMkLst>
            <pc:docMk/>
            <pc:sldMk cId="2934985887" sldId="264"/>
            <ac:spMk id="11" creationId="{EB6743CF-E74B-4A3C-A785-599069DB89DF}"/>
          </ac:spMkLst>
        </pc:spChg>
        <pc:spChg chg="add del">
          <ac:chgData name="Uttej Reddy Pakanati" userId="962a75ca-dac1-40da-b8e5-a4f4f0140fbf" providerId="ADAL" clId="{CFEA4447-A1AB-4397-9BDA-31B624DF0C00}" dt="2021-12-16T01:06:54.299" v="58" actId="26606"/>
          <ac:spMkLst>
            <pc:docMk/>
            <pc:sldMk cId="2934985887" sldId="264"/>
            <ac:spMk id="14" creationId="{A65AC7D1-EAA9-48F5-B509-60A7F50BF703}"/>
          </ac:spMkLst>
        </pc:spChg>
        <pc:spChg chg="add del">
          <ac:chgData name="Uttej Reddy Pakanati" userId="962a75ca-dac1-40da-b8e5-a4f4f0140fbf" providerId="ADAL" clId="{CFEA4447-A1AB-4397-9BDA-31B624DF0C00}" dt="2021-12-16T01:06:54.299" v="58" actId="26606"/>
          <ac:spMkLst>
            <pc:docMk/>
            <pc:sldMk cId="2934985887" sldId="264"/>
            <ac:spMk id="16" creationId="{D6320AF9-619A-4175-865B-5663E1AEF4C5}"/>
          </ac:spMkLst>
        </pc:spChg>
        <pc:spChg chg="add del">
          <ac:chgData name="Uttej Reddy Pakanati" userId="962a75ca-dac1-40da-b8e5-a4f4f0140fbf" providerId="ADAL" clId="{CFEA4447-A1AB-4397-9BDA-31B624DF0C00}" dt="2021-12-16T01:06:54.299" v="58" actId="26606"/>
          <ac:spMkLst>
            <pc:docMk/>
            <pc:sldMk cId="2934985887" sldId="264"/>
            <ac:spMk id="17" creationId="{7E018740-5C2B-4A41-AC1A-7E68D1EC1954}"/>
          </ac:spMkLst>
        </pc:spChg>
        <pc:spChg chg="add del">
          <ac:chgData name="Uttej Reddy Pakanati" userId="962a75ca-dac1-40da-b8e5-a4f4f0140fbf" providerId="ADAL" clId="{CFEA4447-A1AB-4397-9BDA-31B624DF0C00}" dt="2021-12-16T01:06:54.299" v="58" actId="26606"/>
          <ac:spMkLst>
            <pc:docMk/>
            <pc:sldMk cId="2934985887" sldId="264"/>
            <ac:spMk id="19" creationId="{166F75A4-C475-4941-8EE2-B80A06A2C1BB}"/>
          </ac:spMkLst>
        </pc:spChg>
        <pc:spChg chg="add del">
          <ac:chgData name="Uttej Reddy Pakanati" userId="962a75ca-dac1-40da-b8e5-a4f4f0140fbf" providerId="ADAL" clId="{CFEA4447-A1AB-4397-9BDA-31B624DF0C00}" dt="2021-12-16T01:06:54.299" v="58" actId="26606"/>
          <ac:spMkLst>
            <pc:docMk/>
            <pc:sldMk cId="2934985887" sldId="264"/>
            <ac:spMk id="21" creationId="{A032553A-72E8-4B0D-8405-FF9771C9AF05}"/>
          </ac:spMkLst>
        </pc:spChg>
        <pc:spChg chg="add del">
          <ac:chgData name="Uttej Reddy Pakanati" userId="962a75ca-dac1-40da-b8e5-a4f4f0140fbf" providerId="ADAL" clId="{CFEA4447-A1AB-4397-9BDA-31B624DF0C00}" dt="2021-12-16T01:06:54.299" v="58" actId="26606"/>
          <ac:spMkLst>
            <pc:docMk/>
            <pc:sldMk cId="2934985887" sldId="264"/>
            <ac:spMk id="23" creationId="{765800AC-C3B9-498E-87BC-29FAE4C76B21}"/>
          </ac:spMkLst>
        </pc:spChg>
        <pc:spChg chg="add del">
          <ac:chgData name="Uttej Reddy Pakanati" userId="962a75ca-dac1-40da-b8e5-a4f4f0140fbf" providerId="ADAL" clId="{CFEA4447-A1AB-4397-9BDA-31B624DF0C00}" dt="2021-12-16T01:06:54.299" v="58" actId="26606"/>
          <ac:spMkLst>
            <pc:docMk/>
            <pc:sldMk cId="2934985887" sldId="264"/>
            <ac:spMk id="25" creationId="{1F9D6ACB-2FF4-49F9-978A-E0D5327FC635}"/>
          </ac:spMkLst>
        </pc:spChg>
        <pc:spChg chg="add del">
          <ac:chgData name="Uttej Reddy Pakanati" userId="962a75ca-dac1-40da-b8e5-a4f4f0140fbf" providerId="ADAL" clId="{CFEA4447-A1AB-4397-9BDA-31B624DF0C00}" dt="2021-12-16T01:06:54.299" v="58" actId="26606"/>
          <ac:spMkLst>
            <pc:docMk/>
            <pc:sldMk cId="2934985887" sldId="264"/>
            <ac:spMk id="27" creationId="{A5EC319D-0FEA-4B95-A3EA-01E35672C95B}"/>
          </ac:spMkLst>
        </pc:spChg>
        <pc:spChg chg="add del">
          <ac:chgData name="Uttej Reddy Pakanati" userId="962a75ca-dac1-40da-b8e5-a4f4f0140fbf" providerId="ADAL" clId="{CFEA4447-A1AB-4397-9BDA-31B624DF0C00}" dt="2021-12-16T01:06:55.167" v="60" actId="26606"/>
          <ac:spMkLst>
            <pc:docMk/>
            <pc:sldMk cId="2934985887" sldId="264"/>
            <ac:spMk id="29" creationId="{9F4444CE-BC8D-4D61-B303-4C05614E62AB}"/>
          </ac:spMkLst>
        </pc:spChg>
        <pc:spChg chg="add del">
          <ac:chgData name="Uttej Reddy Pakanati" userId="962a75ca-dac1-40da-b8e5-a4f4f0140fbf" providerId="ADAL" clId="{CFEA4447-A1AB-4397-9BDA-31B624DF0C00}" dt="2021-12-16T01:06:55.167" v="60" actId="26606"/>
          <ac:spMkLst>
            <pc:docMk/>
            <pc:sldMk cId="2934985887" sldId="264"/>
            <ac:spMk id="30" creationId="{62423CA5-E2E1-4789-B759-9906C1C94063}"/>
          </ac:spMkLst>
        </pc:spChg>
        <pc:spChg chg="add del">
          <ac:chgData name="Uttej Reddy Pakanati" userId="962a75ca-dac1-40da-b8e5-a4f4f0140fbf" providerId="ADAL" clId="{CFEA4447-A1AB-4397-9BDA-31B624DF0C00}" dt="2021-12-16T01:06:55.167" v="60" actId="26606"/>
          <ac:spMkLst>
            <pc:docMk/>
            <pc:sldMk cId="2934985887" sldId="264"/>
            <ac:spMk id="31" creationId="{73772B81-181F-48B7-8826-4D9686D15DF5}"/>
          </ac:spMkLst>
        </pc:spChg>
        <pc:spChg chg="add del">
          <ac:chgData name="Uttej Reddy Pakanati" userId="962a75ca-dac1-40da-b8e5-a4f4f0140fbf" providerId="ADAL" clId="{CFEA4447-A1AB-4397-9BDA-31B624DF0C00}" dt="2021-12-16T01:06:55.167" v="60" actId="26606"/>
          <ac:spMkLst>
            <pc:docMk/>
            <pc:sldMk cId="2934985887" sldId="264"/>
            <ac:spMk id="32" creationId="{B2205F6E-03C6-4E92-877C-E2482F6599AA}"/>
          </ac:spMkLst>
        </pc:spChg>
        <pc:spChg chg="add del">
          <ac:chgData name="Uttej Reddy Pakanati" userId="962a75ca-dac1-40da-b8e5-a4f4f0140fbf" providerId="ADAL" clId="{CFEA4447-A1AB-4397-9BDA-31B624DF0C00}" dt="2021-12-16T01:06:56.379" v="62" actId="26606"/>
          <ac:spMkLst>
            <pc:docMk/>
            <pc:sldMk cId="2934985887" sldId="264"/>
            <ac:spMk id="34" creationId="{D94A7024-D948-494D-8920-BBA2DA07D15B}"/>
          </ac:spMkLst>
        </pc:spChg>
        <pc:spChg chg="add del">
          <ac:chgData name="Uttej Reddy Pakanati" userId="962a75ca-dac1-40da-b8e5-a4f4f0140fbf" providerId="ADAL" clId="{CFEA4447-A1AB-4397-9BDA-31B624DF0C00}" dt="2021-12-16T01:06:58.939" v="64" actId="26606"/>
          <ac:spMkLst>
            <pc:docMk/>
            <pc:sldMk cId="2934985887" sldId="264"/>
            <ac:spMk id="36" creationId="{3BCB5F6A-9EB0-40B0-9D13-3023E9A20508}"/>
          </ac:spMkLst>
        </pc:spChg>
        <pc:picChg chg="add del mod ord">
          <ac:chgData name="Uttej Reddy Pakanati" userId="962a75ca-dac1-40da-b8e5-a4f4f0140fbf" providerId="ADAL" clId="{CFEA4447-A1AB-4397-9BDA-31B624DF0C00}" dt="2021-12-16T01:07:05.709" v="69"/>
          <ac:picMkLst>
            <pc:docMk/>
            <pc:sldMk cId="2934985887" sldId="264"/>
            <ac:picMk id="4" creationId="{CEEA72BD-E0BC-463A-90FE-17E4D0CAB3B1}"/>
          </ac:picMkLst>
        </pc:picChg>
        <pc:cxnChg chg="add del">
          <ac:chgData name="Uttej Reddy Pakanati" userId="962a75ca-dac1-40da-b8e5-a4f4f0140fbf" providerId="ADAL" clId="{CFEA4447-A1AB-4397-9BDA-31B624DF0C00}" dt="2021-12-16T01:06:54.299" v="58" actId="26606"/>
          <ac:cxnSpMkLst>
            <pc:docMk/>
            <pc:sldMk cId="2934985887" sldId="264"/>
            <ac:cxnSpMk id="13" creationId="{063B6EC6-D752-4EE7-908B-F8F19E8C7FEA}"/>
          </ac:cxnSpMkLst>
        </pc:cxnChg>
        <pc:cxnChg chg="add del">
          <ac:chgData name="Uttej Reddy Pakanati" userId="962a75ca-dac1-40da-b8e5-a4f4f0140fbf" providerId="ADAL" clId="{CFEA4447-A1AB-4397-9BDA-31B624DF0C00}" dt="2021-12-16T01:06:54.299" v="58" actId="26606"/>
          <ac:cxnSpMkLst>
            <pc:docMk/>
            <pc:sldMk cId="2934985887" sldId="264"/>
            <ac:cxnSpMk id="15" creationId="{EFECD4E8-AD3E-4228-82A2-9461958EA94D}"/>
          </ac:cxnSpMkLst>
        </pc:cxnChg>
      </pc:sldChg>
      <pc:sldChg chg="modSp del mod">
        <pc:chgData name="Uttej Reddy Pakanati" userId="962a75ca-dac1-40da-b8e5-a4f4f0140fbf" providerId="ADAL" clId="{CFEA4447-A1AB-4397-9BDA-31B624DF0C00}" dt="2021-12-14T22:17:54.826" v="23" actId="47"/>
        <pc:sldMkLst>
          <pc:docMk/>
          <pc:sldMk cId="2102611690" sldId="266"/>
        </pc:sldMkLst>
        <pc:spChg chg="mod">
          <ac:chgData name="Uttej Reddy Pakanati" userId="962a75ca-dac1-40da-b8e5-a4f4f0140fbf" providerId="ADAL" clId="{CFEA4447-A1AB-4397-9BDA-31B624DF0C00}" dt="2021-12-14T22:16:37.933" v="3" actId="12"/>
          <ac:spMkLst>
            <pc:docMk/>
            <pc:sldMk cId="2102611690" sldId="266"/>
            <ac:spMk id="3" creationId="{971BAD1F-11B4-429A-B244-AEA4407A8B7D}"/>
          </ac:spMkLst>
        </pc:spChg>
      </pc:sldChg>
      <pc:sldChg chg="modSp new mod modAnim">
        <pc:chgData name="Uttej Reddy Pakanati" userId="962a75ca-dac1-40da-b8e5-a4f4f0140fbf" providerId="ADAL" clId="{CFEA4447-A1AB-4397-9BDA-31B624DF0C00}" dt="2021-12-14T22:19:06.630" v="40"/>
        <pc:sldMkLst>
          <pc:docMk/>
          <pc:sldMk cId="3808825422" sldId="267"/>
        </pc:sldMkLst>
        <pc:spChg chg="mod">
          <ac:chgData name="Uttej Reddy Pakanati" userId="962a75ca-dac1-40da-b8e5-a4f4f0140fbf" providerId="ADAL" clId="{CFEA4447-A1AB-4397-9BDA-31B624DF0C00}" dt="2021-12-14T22:17:18.424" v="16" actId="20577"/>
          <ac:spMkLst>
            <pc:docMk/>
            <pc:sldMk cId="3808825422" sldId="267"/>
            <ac:spMk id="2" creationId="{8B021444-7345-4365-A3A1-E9F89292585C}"/>
          </ac:spMkLst>
        </pc:spChg>
        <pc:spChg chg="mod">
          <ac:chgData name="Uttej Reddy Pakanati" userId="962a75ca-dac1-40da-b8e5-a4f4f0140fbf" providerId="ADAL" clId="{CFEA4447-A1AB-4397-9BDA-31B624DF0C00}" dt="2021-12-14T22:18:39.913" v="39" actId="20577"/>
          <ac:spMkLst>
            <pc:docMk/>
            <pc:sldMk cId="3808825422" sldId="267"/>
            <ac:spMk id="3" creationId="{359F4DA8-2BD0-4197-9EC7-F348D12FB440}"/>
          </ac:spMkLst>
        </pc:spChg>
      </pc:sldChg>
      <pc:sldChg chg="modSp add modAnim">
        <pc:chgData name="Uttej Reddy Pakanati" userId="962a75ca-dac1-40da-b8e5-a4f4f0140fbf" providerId="ADAL" clId="{CFEA4447-A1AB-4397-9BDA-31B624DF0C00}" dt="2021-12-18T02:22:03.975" v="241" actId="255"/>
        <pc:sldMkLst>
          <pc:docMk/>
          <pc:sldMk cId="865812784" sldId="268"/>
        </pc:sldMkLst>
        <pc:spChg chg="mod">
          <ac:chgData name="Uttej Reddy Pakanati" userId="962a75ca-dac1-40da-b8e5-a4f4f0140fbf" providerId="ADAL" clId="{CFEA4447-A1AB-4397-9BDA-31B624DF0C00}" dt="2021-12-18T02:22:03.975" v="241" actId="255"/>
          <ac:spMkLst>
            <pc:docMk/>
            <pc:sldMk cId="865812784" sldId="268"/>
            <ac:spMk id="3" creationId="{971BAD1F-11B4-429A-B244-AEA4407A8B7D}"/>
          </ac:spMkLst>
        </pc:spChg>
      </pc:sldChg>
      <pc:sldChg chg="new del">
        <pc:chgData name="Uttej Reddy Pakanati" userId="962a75ca-dac1-40da-b8e5-a4f4f0140fbf" providerId="ADAL" clId="{CFEA4447-A1AB-4397-9BDA-31B624DF0C00}" dt="2021-12-16T04:05:34.907" v="171" actId="47"/>
        <pc:sldMkLst>
          <pc:docMk/>
          <pc:sldMk cId="1670331130" sldId="269"/>
        </pc:sldMkLst>
      </pc:sldChg>
      <pc:sldChg chg="addSp delSp modSp new mod setBg addAnim delAnim modAnim">
        <pc:chgData name="Uttej Reddy Pakanati" userId="962a75ca-dac1-40da-b8e5-a4f4f0140fbf" providerId="ADAL" clId="{CFEA4447-A1AB-4397-9BDA-31B624DF0C00}" dt="2021-12-16T04:08:45.750" v="207"/>
        <pc:sldMkLst>
          <pc:docMk/>
          <pc:sldMk cId="194090114" sldId="270"/>
        </pc:sldMkLst>
        <pc:spChg chg="mod ord">
          <ac:chgData name="Uttej Reddy Pakanati" userId="962a75ca-dac1-40da-b8e5-a4f4f0140fbf" providerId="ADAL" clId="{CFEA4447-A1AB-4397-9BDA-31B624DF0C00}" dt="2021-12-16T04:06:55.448" v="205" actId="26606"/>
          <ac:spMkLst>
            <pc:docMk/>
            <pc:sldMk cId="194090114" sldId="270"/>
            <ac:spMk id="2" creationId="{2136C22F-446A-475C-BAE1-715D21E70799}"/>
          </ac:spMkLst>
        </pc:spChg>
        <pc:spChg chg="add del">
          <ac:chgData name="Uttej Reddy Pakanati" userId="962a75ca-dac1-40da-b8e5-a4f4f0140fbf" providerId="ADAL" clId="{CFEA4447-A1AB-4397-9BDA-31B624DF0C00}" dt="2021-12-16T04:06:02.873" v="185" actId="26606"/>
          <ac:spMkLst>
            <pc:docMk/>
            <pc:sldMk cId="194090114" sldId="270"/>
            <ac:spMk id="19" creationId="{0ADFFC45-3DC9-4433-926F-043E879D9DFC}"/>
          </ac:spMkLst>
        </pc:spChg>
        <pc:spChg chg="add del">
          <ac:chgData name="Uttej Reddy Pakanati" userId="962a75ca-dac1-40da-b8e5-a4f4f0140fbf" providerId="ADAL" clId="{CFEA4447-A1AB-4397-9BDA-31B624DF0C00}" dt="2021-12-16T04:06:10.039" v="190" actId="26606"/>
          <ac:spMkLst>
            <pc:docMk/>
            <pc:sldMk cId="194090114" sldId="270"/>
            <ac:spMk id="24" creationId="{66D61E08-70C3-48D8-BEA0-787111DC30DA}"/>
          </ac:spMkLst>
        </pc:spChg>
        <pc:spChg chg="add del">
          <ac:chgData name="Uttej Reddy Pakanati" userId="962a75ca-dac1-40da-b8e5-a4f4f0140fbf" providerId="ADAL" clId="{CFEA4447-A1AB-4397-9BDA-31B624DF0C00}" dt="2021-12-16T04:06:10.039" v="190" actId="26606"/>
          <ac:spMkLst>
            <pc:docMk/>
            <pc:sldMk cId="194090114" sldId="270"/>
            <ac:spMk id="26" creationId="{FC55298F-0AE5-478E-AD2B-03C2614C5833}"/>
          </ac:spMkLst>
        </pc:spChg>
        <pc:spChg chg="add del">
          <ac:chgData name="Uttej Reddy Pakanati" userId="962a75ca-dac1-40da-b8e5-a4f4f0140fbf" providerId="ADAL" clId="{CFEA4447-A1AB-4397-9BDA-31B624DF0C00}" dt="2021-12-16T04:06:10.039" v="190" actId="26606"/>
          <ac:spMkLst>
            <pc:docMk/>
            <pc:sldMk cId="194090114" sldId="270"/>
            <ac:spMk id="28" creationId="{C180E4EA-0B63-4779-A895-7E90E71088F3}"/>
          </ac:spMkLst>
        </pc:spChg>
        <pc:spChg chg="add del">
          <ac:chgData name="Uttej Reddy Pakanati" userId="962a75ca-dac1-40da-b8e5-a4f4f0140fbf" providerId="ADAL" clId="{CFEA4447-A1AB-4397-9BDA-31B624DF0C00}" dt="2021-12-16T04:06:02.873" v="185" actId="26606"/>
          <ac:spMkLst>
            <pc:docMk/>
            <pc:sldMk cId="194090114" sldId="270"/>
            <ac:spMk id="30" creationId="{69370F01-B8C9-4CE4-824C-92B2792E6ED0}"/>
          </ac:spMkLst>
        </pc:spChg>
        <pc:spChg chg="add del">
          <ac:chgData name="Uttej Reddy Pakanati" userId="962a75ca-dac1-40da-b8e5-a4f4f0140fbf" providerId="ADAL" clId="{CFEA4447-A1AB-4397-9BDA-31B624DF0C00}" dt="2021-12-16T04:06:10.039" v="190" actId="26606"/>
          <ac:spMkLst>
            <pc:docMk/>
            <pc:sldMk cId="194090114" sldId="270"/>
            <ac:spMk id="36" creationId="{15BBD2C1-BA9B-46A9-A27A-33498B169272}"/>
          </ac:spMkLst>
        </pc:spChg>
        <pc:spChg chg="add del">
          <ac:chgData name="Uttej Reddy Pakanati" userId="962a75ca-dac1-40da-b8e5-a4f4f0140fbf" providerId="ADAL" clId="{CFEA4447-A1AB-4397-9BDA-31B624DF0C00}" dt="2021-12-16T04:06:10.039" v="190" actId="26606"/>
          <ac:spMkLst>
            <pc:docMk/>
            <pc:sldMk cId="194090114" sldId="270"/>
            <ac:spMk id="38" creationId="{CEE01D9D-3DE8-4EED-B0D3-8F3C79CC7673}"/>
          </ac:spMkLst>
        </pc:spChg>
        <pc:spChg chg="add del">
          <ac:chgData name="Uttej Reddy Pakanati" userId="962a75ca-dac1-40da-b8e5-a4f4f0140fbf" providerId="ADAL" clId="{CFEA4447-A1AB-4397-9BDA-31B624DF0C00}" dt="2021-12-16T04:06:10.039" v="190" actId="26606"/>
          <ac:spMkLst>
            <pc:docMk/>
            <pc:sldMk cId="194090114" sldId="270"/>
            <ac:spMk id="39" creationId="{89AF5CE9-607F-43F4-8983-DCD6DA4051FD}"/>
          </ac:spMkLst>
        </pc:spChg>
        <pc:spChg chg="add del">
          <ac:chgData name="Uttej Reddy Pakanati" userId="962a75ca-dac1-40da-b8e5-a4f4f0140fbf" providerId="ADAL" clId="{CFEA4447-A1AB-4397-9BDA-31B624DF0C00}" dt="2021-12-16T04:06:10.039" v="190" actId="26606"/>
          <ac:spMkLst>
            <pc:docMk/>
            <pc:sldMk cId="194090114" sldId="270"/>
            <ac:spMk id="40" creationId="{6EEA2DBD-9E1E-4521-8C01-F32AD18A89E3}"/>
          </ac:spMkLst>
        </pc:spChg>
        <pc:spChg chg="add del">
          <ac:chgData name="Uttej Reddy Pakanati" userId="962a75ca-dac1-40da-b8e5-a4f4f0140fbf" providerId="ADAL" clId="{CFEA4447-A1AB-4397-9BDA-31B624DF0C00}" dt="2021-12-16T04:06:16.053" v="195" actId="26606"/>
          <ac:spMkLst>
            <pc:docMk/>
            <pc:sldMk cId="194090114" sldId="270"/>
            <ac:spMk id="51" creationId="{66D61E08-70C3-48D8-BEA0-787111DC30DA}"/>
          </ac:spMkLst>
        </pc:spChg>
        <pc:spChg chg="add del">
          <ac:chgData name="Uttej Reddy Pakanati" userId="962a75ca-dac1-40da-b8e5-a4f4f0140fbf" providerId="ADAL" clId="{CFEA4447-A1AB-4397-9BDA-31B624DF0C00}" dt="2021-12-16T04:06:16.053" v="195" actId="26606"/>
          <ac:spMkLst>
            <pc:docMk/>
            <pc:sldMk cId="194090114" sldId="270"/>
            <ac:spMk id="52" creationId="{FC55298F-0AE5-478E-AD2B-03C2614C5833}"/>
          </ac:spMkLst>
        </pc:spChg>
        <pc:spChg chg="add del">
          <ac:chgData name="Uttej Reddy Pakanati" userId="962a75ca-dac1-40da-b8e5-a4f4f0140fbf" providerId="ADAL" clId="{CFEA4447-A1AB-4397-9BDA-31B624DF0C00}" dt="2021-12-16T04:06:16.053" v="195" actId="26606"/>
          <ac:spMkLst>
            <pc:docMk/>
            <pc:sldMk cId="194090114" sldId="270"/>
            <ac:spMk id="53" creationId="{C180E4EA-0B63-4779-A895-7E90E71088F3}"/>
          </ac:spMkLst>
        </pc:spChg>
        <pc:spChg chg="add del">
          <ac:chgData name="Uttej Reddy Pakanati" userId="962a75ca-dac1-40da-b8e5-a4f4f0140fbf" providerId="ADAL" clId="{CFEA4447-A1AB-4397-9BDA-31B624DF0C00}" dt="2021-12-16T04:06:16.053" v="195" actId="26606"/>
          <ac:spMkLst>
            <pc:docMk/>
            <pc:sldMk cId="194090114" sldId="270"/>
            <ac:spMk id="54" creationId="{CEE01D9D-3DE8-4EED-B0D3-8F3C79CC7673}"/>
          </ac:spMkLst>
        </pc:spChg>
        <pc:spChg chg="add del">
          <ac:chgData name="Uttej Reddy Pakanati" userId="962a75ca-dac1-40da-b8e5-a4f4f0140fbf" providerId="ADAL" clId="{CFEA4447-A1AB-4397-9BDA-31B624DF0C00}" dt="2021-12-16T04:06:16.053" v="195" actId="26606"/>
          <ac:spMkLst>
            <pc:docMk/>
            <pc:sldMk cId="194090114" sldId="270"/>
            <ac:spMk id="55" creationId="{89AF5CE9-607F-43F4-8983-DCD6DA4051FD}"/>
          </ac:spMkLst>
        </pc:spChg>
        <pc:spChg chg="add del">
          <ac:chgData name="Uttej Reddy Pakanati" userId="962a75ca-dac1-40da-b8e5-a4f4f0140fbf" providerId="ADAL" clId="{CFEA4447-A1AB-4397-9BDA-31B624DF0C00}" dt="2021-12-16T04:06:16.053" v="195" actId="26606"/>
          <ac:spMkLst>
            <pc:docMk/>
            <pc:sldMk cId="194090114" sldId="270"/>
            <ac:spMk id="56" creationId="{6EEA2DBD-9E1E-4521-8C01-F32AD18A89E3}"/>
          </ac:spMkLst>
        </pc:spChg>
        <pc:spChg chg="add del">
          <ac:chgData name="Uttej Reddy Pakanati" userId="962a75ca-dac1-40da-b8e5-a4f4f0140fbf" providerId="ADAL" clId="{CFEA4447-A1AB-4397-9BDA-31B624DF0C00}" dt="2021-12-16T04:06:16.053" v="195" actId="26606"/>
          <ac:spMkLst>
            <pc:docMk/>
            <pc:sldMk cId="194090114" sldId="270"/>
            <ac:spMk id="57" creationId="{15BBD2C1-BA9B-46A9-A27A-33498B169272}"/>
          </ac:spMkLst>
        </pc:spChg>
        <pc:spChg chg="add del">
          <ac:chgData name="Uttej Reddy Pakanati" userId="962a75ca-dac1-40da-b8e5-a4f4f0140fbf" providerId="ADAL" clId="{CFEA4447-A1AB-4397-9BDA-31B624DF0C00}" dt="2021-12-16T04:06:48.987" v="199" actId="26606"/>
          <ac:spMkLst>
            <pc:docMk/>
            <pc:sldMk cId="194090114" sldId="270"/>
            <ac:spMk id="64" creationId="{66D61E08-70C3-48D8-BEA0-787111DC30DA}"/>
          </ac:spMkLst>
        </pc:spChg>
        <pc:spChg chg="add del">
          <ac:chgData name="Uttej Reddy Pakanati" userId="962a75ca-dac1-40da-b8e5-a4f4f0140fbf" providerId="ADAL" clId="{CFEA4447-A1AB-4397-9BDA-31B624DF0C00}" dt="2021-12-16T04:06:48.987" v="199" actId="26606"/>
          <ac:spMkLst>
            <pc:docMk/>
            <pc:sldMk cId="194090114" sldId="270"/>
            <ac:spMk id="65" creationId="{FC55298F-0AE5-478E-AD2B-03C2614C5833}"/>
          </ac:spMkLst>
        </pc:spChg>
        <pc:spChg chg="add del">
          <ac:chgData name="Uttej Reddy Pakanati" userId="962a75ca-dac1-40da-b8e5-a4f4f0140fbf" providerId="ADAL" clId="{CFEA4447-A1AB-4397-9BDA-31B624DF0C00}" dt="2021-12-16T04:06:48.987" v="199" actId="26606"/>
          <ac:spMkLst>
            <pc:docMk/>
            <pc:sldMk cId="194090114" sldId="270"/>
            <ac:spMk id="66" creationId="{C180E4EA-0B63-4779-A895-7E90E71088F3}"/>
          </ac:spMkLst>
        </pc:spChg>
        <pc:spChg chg="add del">
          <ac:chgData name="Uttej Reddy Pakanati" userId="962a75ca-dac1-40da-b8e5-a4f4f0140fbf" providerId="ADAL" clId="{CFEA4447-A1AB-4397-9BDA-31B624DF0C00}" dt="2021-12-16T04:06:48.987" v="199" actId="26606"/>
          <ac:spMkLst>
            <pc:docMk/>
            <pc:sldMk cId="194090114" sldId="270"/>
            <ac:spMk id="67" creationId="{CEE01D9D-3DE8-4EED-B0D3-8F3C79CC7673}"/>
          </ac:spMkLst>
        </pc:spChg>
        <pc:spChg chg="add del">
          <ac:chgData name="Uttej Reddy Pakanati" userId="962a75ca-dac1-40da-b8e5-a4f4f0140fbf" providerId="ADAL" clId="{CFEA4447-A1AB-4397-9BDA-31B624DF0C00}" dt="2021-12-16T04:06:48.987" v="199" actId="26606"/>
          <ac:spMkLst>
            <pc:docMk/>
            <pc:sldMk cId="194090114" sldId="270"/>
            <ac:spMk id="68" creationId="{89AF5CE9-607F-43F4-8983-DCD6DA4051FD}"/>
          </ac:spMkLst>
        </pc:spChg>
        <pc:spChg chg="add del">
          <ac:chgData name="Uttej Reddy Pakanati" userId="962a75ca-dac1-40da-b8e5-a4f4f0140fbf" providerId="ADAL" clId="{CFEA4447-A1AB-4397-9BDA-31B624DF0C00}" dt="2021-12-16T04:06:48.987" v="199" actId="26606"/>
          <ac:spMkLst>
            <pc:docMk/>
            <pc:sldMk cId="194090114" sldId="270"/>
            <ac:spMk id="69" creationId="{6EEA2DBD-9E1E-4521-8C01-F32AD18A89E3}"/>
          </ac:spMkLst>
        </pc:spChg>
        <pc:spChg chg="add del">
          <ac:chgData name="Uttej Reddy Pakanati" userId="962a75ca-dac1-40da-b8e5-a4f4f0140fbf" providerId="ADAL" clId="{CFEA4447-A1AB-4397-9BDA-31B624DF0C00}" dt="2021-12-16T04:06:48.987" v="199" actId="26606"/>
          <ac:spMkLst>
            <pc:docMk/>
            <pc:sldMk cId="194090114" sldId="270"/>
            <ac:spMk id="70" creationId="{15BBD2C1-BA9B-46A9-A27A-33498B169272}"/>
          </ac:spMkLst>
        </pc:spChg>
        <pc:spChg chg="add del">
          <ac:chgData name="Uttej Reddy Pakanati" userId="962a75ca-dac1-40da-b8e5-a4f4f0140fbf" providerId="ADAL" clId="{CFEA4447-A1AB-4397-9BDA-31B624DF0C00}" dt="2021-12-16T04:06:54.594" v="202" actId="26606"/>
          <ac:spMkLst>
            <pc:docMk/>
            <pc:sldMk cId="194090114" sldId="270"/>
            <ac:spMk id="102" creationId="{F5F0CD5C-72F3-4090-8A69-8E15CB432AC2}"/>
          </ac:spMkLst>
        </pc:spChg>
        <pc:spChg chg="add del">
          <ac:chgData name="Uttej Reddy Pakanati" userId="962a75ca-dac1-40da-b8e5-a4f4f0140fbf" providerId="ADAL" clId="{CFEA4447-A1AB-4397-9BDA-31B624DF0C00}" dt="2021-12-16T04:06:54.594" v="202" actId="26606"/>
          <ac:spMkLst>
            <pc:docMk/>
            <pc:sldMk cId="194090114" sldId="270"/>
            <ac:spMk id="104" creationId="{217496A2-9394-4FB7-BA0E-717D2D2E7A43}"/>
          </ac:spMkLst>
        </pc:spChg>
        <pc:spChg chg="add del">
          <ac:chgData name="Uttej Reddy Pakanati" userId="962a75ca-dac1-40da-b8e5-a4f4f0140fbf" providerId="ADAL" clId="{CFEA4447-A1AB-4397-9BDA-31B624DF0C00}" dt="2021-12-16T04:06:54.594" v="202" actId="26606"/>
          <ac:spMkLst>
            <pc:docMk/>
            <pc:sldMk cId="194090114" sldId="270"/>
            <ac:spMk id="110" creationId="{67374FB5-CBB7-46FF-95B5-2251BC6856ED}"/>
          </ac:spMkLst>
        </pc:spChg>
        <pc:spChg chg="add del">
          <ac:chgData name="Uttej Reddy Pakanati" userId="962a75ca-dac1-40da-b8e5-a4f4f0140fbf" providerId="ADAL" clId="{CFEA4447-A1AB-4397-9BDA-31B624DF0C00}" dt="2021-12-16T04:06:54.594" v="202" actId="26606"/>
          <ac:spMkLst>
            <pc:docMk/>
            <pc:sldMk cId="194090114" sldId="270"/>
            <ac:spMk id="112" creationId="{34BCEAB7-D9E0-40A4-9254-8593BD346EAB}"/>
          </ac:spMkLst>
        </pc:spChg>
        <pc:spChg chg="add del">
          <ac:chgData name="Uttej Reddy Pakanati" userId="962a75ca-dac1-40da-b8e5-a4f4f0140fbf" providerId="ADAL" clId="{CFEA4447-A1AB-4397-9BDA-31B624DF0C00}" dt="2021-12-16T04:06:54.594" v="202" actId="26606"/>
          <ac:spMkLst>
            <pc:docMk/>
            <pc:sldMk cId="194090114" sldId="270"/>
            <ac:spMk id="114" creationId="{D567A354-BB63-405C-8E5F-2F510E670F16}"/>
          </ac:spMkLst>
        </pc:spChg>
        <pc:spChg chg="add del">
          <ac:chgData name="Uttej Reddy Pakanati" userId="962a75ca-dac1-40da-b8e5-a4f4f0140fbf" providerId="ADAL" clId="{CFEA4447-A1AB-4397-9BDA-31B624DF0C00}" dt="2021-12-16T04:06:54.594" v="202" actId="26606"/>
          <ac:spMkLst>
            <pc:docMk/>
            <pc:sldMk cId="194090114" sldId="270"/>
            <ac:spMk id="116" creationId="{9185A8D7-2F20-4F7A-97BE-21DB1654C7F7}"/>
          </ac:spMkLst>
        </pc:spChg>
        <pc:spChg chg="add del">
          <ac:chgData name="Uttej Reddy Pakanati" userId="962a75ca-dac1-40da-b8e5-a4f4f0140fbf" providerId="ADAL" clId="{CFEA4447-A1AB-4397-9BDA-31B624DF0C00}" dt="2021-12-16T04:06:54.594" v="202" actId="26606"/>
          <ac:spMkLst>
            <pc:docMk/>
            <pc:sldMk cId="194090114" sldId="270"/>
            <ac:spMk id="118" creationId="{CB65BD56-22B3-4E13-BFCA-B8E8BEB92D6C}"/>
          </ac:spMkLst>
        </pc:spChg>
        <pc:spChg chg="add del">
          <ac:chgData name="Uttej Reddy Pakanati" userId="962a75ca-dac1-40da-b8e5-a4f4f0140fbf" providerId="ADAL" clId="{CFEA4447-A1AB-4397-9BDA-31B624DF0C00}" dt="2021-12-16T04:06:54.594" v="202" actId="26606"/>
          <ac:spMkLst>
            <pc:docMk/>
            <pc:sldMk cId="194090114" sldId="270"/>
            <ac:spMk id="120" creationId="{6790ED68-BCA0-4247-A72F-1CB85DF068C3}"/>
          </ac:spMkLst>
        </pc:spChg>
        <pc:spChg chg="add del">
          <ac:chgData name="Uttej Reddy Pakanati" userId="962a75ca-dac1-40da-b8e5-a4f4f0140fbf" providerId="ADAL" clId="{CFEA4447-A1AB-4397-9BDA-31B624DF0C00}" dt="2021-12-16T04:06:54.594" v="202" actId="26606"/>
          <ac:spMkLst>
            <pc:docMk/>
            <pc:sldMk cId="194090114" sldId="270"/>
            <ac:spMk id="122" creationId="{DD0F2B3F-DC55-4FA7-B667-1ACD07920937}"/>
          </ac:spMkLst>
        </pc:spChg>
        <pc:grpChg chg="add del">
          <ac:chgData name="Uttej Reddy Pakanati" userId="962a75ca-dac1-40da-b8e5-a4f4f0140fbf" providerId="ADAL" clId="{CFEA4447-A1AB-4397-9BDA-31B624DF0C00}" dt="2021-12-16T04:06:02.873" v="185" actId="26606"/>
          <ac:grpSpMkLst>
            <pc:docMk/>
            <pc:sldMk cId="194090114" sldId="270"/>
            <ac:grpSpMk id="7" creationId="{28460BD8-AE3F-4AC9-9D0B-717052AA5D3A}"/>
          </ac:grpSpMkLst>
        </pc:grpChg>
        <pc:grpChg chg="add del">
          <ac:chgData name="Uttej Reddy Pakanati" userId="962a75ca-dac1-40da-b8e5-a4f4f0140fbf" providerId="ADAL" clId="{CFEA4447-A1AB-4397-9BDA-31B624DF0C00}" dt="2021-12-16T04:06:10.039" v="190" actId="26606"/>
          <ac:grpSpMkLst>
            <pc:docMk/>
            <pc:sldMk cId="194090114" sldId="270"/>
            <ac:grpSpMk id="8" creationId="{88C9B83F-64CD-41C1-925F-A08801FFD0BD}"/>
          </ac:grpSpMkLst>
        </pc:grpChg>
        <pc:grpChg chg="add del">
          <ac:chgData name="Uttej Reddy Pakanati" userId="962a75ca-dac1-40da-b8e5-a4f4f0140fbf" providerId="ADAL" clId="{CFEA4447-A1AB-4397-9BDA-31B624DF0C00}" dt="2021-12-16T04:05:57.964" v="183" actId="26606"/>
          <ac:grpSpMkLst>
            <pc:docMk/>
            <pc:sldMk cId="194090114" sldId="270"/>
            <ac:grpSpMk id="9" creationId="{B4DE830A-B531-4A3B-96F6-0ECE88B08555}"/>
          </ac:grpSpMkLst>
        </pc:grpChg>
        <pc:grpChg chg="add del">
          <ac:chgData name="Uttej Reddy Pakanati" userId="962a75ca-dac1-40da-b8e5-a4f4f0140fbf" providerId="ADAL" clId="{CFEA4447-A1AB-4397-9BDA-31B624DF0C00}" dt="2021-12-16T04:06:02.873" v="185" actId="26606"/>
          <ac:grpSpMkLst>
            <pc:docMk/>
            <pc:sldMk cId="194090114" sldId="270"/>
            <ac:grpSpMk id="21" creationId="{B5F26A87-0610-435F-AA13-BD658385C9D9}"/>
          </ac:grpSpMkLst>
        </pc:grpChg>
        <pc:grpChg chg="add del">
          <ac:chgData name="Uttej Reddy Pakanati" userId="962a75ca-dac1-40da-b8e5-a4f4f0140fbf" providerId="ADAL" clId="{CFEA4447-A1AB-4397-9BDA-31B624DF0C00}" dt="2021-12-16T04:06:05.698" v="187" actId="26606"/>
          <ac:grpSpMkLst>
            <pc:docMk/>
            <pc:sldMk cId="194090114" sldId="270"/>
            <ac:grpSpMk id="32" creationId="{B4DE830A-B531-4A3B-96F6-0ECE88B08555}"/>
          </ac:grpSpMkLst>
        </pc:grpChg>
        <pc:grpChg chg="add del">
          <ac:chgData name="Uttej Reddy Pakanati" userId="962a75ca-dac1-40da-b8e5-a4f4f0140fbf" providerId="ADAL" clId="{CFEA4447-A1AB-4397-9BDA-31B624DF0C00}" dt="2021-12-16T04:06:11.354" v="192" actId="26606"/>
          <ac:grpSpMkLst>
            <pc:docMk/>
            <pc:sldMk cId="194090114" sldId="270"/>
            <ac:grpSpMk id="42" creationId="{B4DE830A-B531-4A3B-96F6-0ECE88B08555}"/>
          </ac:grpSpMkLst>
        </pc:grpChg>
        <pc:grpChg chg="add del">
          <ac:chgData name="Uttej Reddy Pakanati" userId="962a75ca-dac1-40da-b8e5-a4f4f0140fbf" providerId="ADAL" clId="{CFEA4447-A1AB-4397-9BDA-31B624DF0C00}" dt="2021-12-16T04:06:16.053" v="195" actId="26606"/>
          <ac:grpSpMkLst>
            <pc:docMk/>
            <pc:sldMk cId="194090114" sldId="270"/>
            <ac:grpSpMk id="46" creationId="{88C9B83F-64CD-41C1-925F-A08801FFD0BD}"/>
          </ac:grpSpMkLst>
        </pc:grpChg>
        <pc:grpChg chg="add del">
          <ac:chgData name="Uttej Reddy Pakanati" userId="962a75ca-dac1-40da-b8e5-a4f4f0140fbf" providerId="ADAL" clId="{CFEA4447-A1AB-4397-9BDA-31B624DF0C00}" dt="2021-12-16T04:06:48.987" v="199" actId="26606"/>
          <ac:grpSpMkLst>
            <pc:docMk/>
            <pc:sldMk cId="194090114" sldId="270"/>
            <ac:grpSpMk id="59" creationId="{88C9B83F-64CD-41C1-925F-A08801FFD0BD}"/>
          </ac:grpSpMkLst>
        </pc:grpChg>
        <pc:grpChg chg="add del">
          <ac:chgData name="Uttej Reddy Pakanati" userId="962a75ca-dac1-40da-b8e5-a4f4f0140fbf" providerId="ADAL" clId="{CFEA4447-A1AB-4397-9BDA-31B624DF0C00}" dt="2021-12-16T04:06:55.448" v="205" actId="26606"/>
          <ac:grpSpMkLst>
            <pc:docMk/>
            <pc:sldMk cId="194090114" sldId="270"/>
            <ac:grpSpMk id="75" creationId="{5EA39187-0197-4C1D-BE4A-06B353C7B215}"/>
          </ac:grpSpMkLst>
        </pc:grpChg>
        <pc:grpChg chg="add del">
          <ac:chgData name="Uttej Reddy Pakanati" userId="962a75ca-dac1-40da-b8e5-a4f4f0140fbf" providerId="ADAL" clId="{CFEA4447-A1AB-4397-9BDA-31B624DF0C00}" dt="2021-12-16T04:06:54.594" v="202" actId="26606"/>
          <ac:grpSpMkLst>
            <pc:docMk/>
            <pc:sldMk cId="194090114" sldId="270"/>
            <ac:grpSpMk id="90" creationId="{88C9B83F-64CD-41C1-925F-A08801FFD0BD}"/>
          </ac:grpSpMkLst>
        </pc:grpChg>
        <pc:grpChg chg="add del">
          <ac:chgData name="Uttej Reddy Pakanati" userId="962a75ca-dac1-40da-b8e5-a4f4f0140fbf" providerId="ADAL" clId="{CFEA4447-A1AB-4397-9BDA-31B624DF0C00}" dt="2021-12-16T04:06:55.432" v="204" actId="26606"/>
          <ac:grpSpMkLst>
            <pc:docMk/>
            <pc:sldMk cId="194090114" sldId="270"/>
            <ac:grpSpMk id="124" creationId="{88C9B83F-64CD-41C1-925F-A08801FFD0BD}"/>
          </ac:grpSpMkLst>
        </pc:grpChg>
        <pc:grpChg chg="add">
          <ac:chgData name="Uttej Reddy Pakanati" userId="962a75ca-dac1-40da-b8e5-a4f4f0140fbf" providerId="ADAL" clId="{CFEA4447-A1AB-4397-9BDA-31B624DF0C00}" dt="2021-12-16T04:06:55.448" v="205" actId="26606"/>
          <ac:grpSpMkLst>
            <pc:docMk/>
            <pc:sldMk cId="194090114" sldId="270"/>
            <ac:grpSpMk id="126" creationId="{88C9B83F-64CD-41C1-925F-A08801FFD0BD}"/>
          </ac:grpSpMkLst>
        </pc:grpChg>
        <pc:picChg chg="add mod">
          <ac:chgData name="Uttej Reddy Pakanati" userId="962a75ca-dac1-40da-b8e5-a4f4f0140fbf" providerId="ADAL" clId="{CFEA4447-A1AB-4397-9BDA-31B624DF0C00}" dt="2021-12-16T04:06:55.448" v="205" actId="26606"/>
          <ac:picMkLst>
            <pc:docMk/>
            <pc:sldMk cId="194090114" sldId="270"/>
            <ac:picMk id="3" creationId="{42EAC2A2-42A8-479C-B278-B213B412F565}"/>
          </ac:picMkLst>
        </pc:picChg>
        <pc:picChg chg="add del">
          <ac:chgData name="Uttej Reddy Pakanati" userId="962a75ca-dac1-40da-b8e5-a4f4f0140fbf" providerId="ADAL" clId="{CFEA4447-A1AB-4397-9BDA-31B624DF0C00}" dt="2021-12-16T04:06:10.039" v="190" actId="26606"/>
          <ac:picMkLst>
            <pc:docMk/>
            <pc:sldMk cId="194090114" sldId="270"/>
            <ac:picMk id="4" creationId="{9A162190-EF53-4C7A-87CA-0CE8D440CFB8}"/>
          </ac:picMkLst>
        </pc:picChg>
        <pc:picChg chg="add del">
          <ac:chgData name="Uttej Reddy Pakanati" userId="962a75ca-dac1-40da-b8e5-a4f4f0140fbf" providerId="ADAL" clId="{CFEA4447-A1AB-4397-9BDA-31B624DF0C00}" dt="2021-12-16T04:05:57.964" v="183" actId="26606"/>
          <ac:picMkLst>
            <pc:docMk/>
            <pc:sldMk cId="194090114" sldId="270"/>
            <ac:picMk id="6" creationId="{AF61E272-DE89-4754-BEE9-90069BD473F6}"/>
          </ac:picMkLst>
        </pc:picChg>
        <pc:picChg chg="add del">
          <ac:chgData name="Uttej Reddy Pakanati" userId="962a75ca-dac1-40da-b8e5-a4f4f0140fbf" providerId="ADAL" clId="{CFEA4447-A1AB-4397-9BDA-31B624DF0C00}" dt="2021-12-16T04:06:05.698" v="187" actId="26606"/>
          <ac:picMkLst>
            <pc:docMk/>
            <pc:sldMk cId="194090114" sldId="270"/>
            <ac:picMk id="34" creationId="{AF61E272-DE89-4754-BEE9-90069BD473F6}"/>
          </ac:picMkLst>
        </pc:picChg>
        <pc:picChg chg="add del">
          <ac:chgData name="Uttej Reddy Pakanati" userId="962a75ca-dac1-40da-b8e5-a4f4f0140fbf" providerId="ADAL" clId="{CFEA4447-A1AB-4397-9BDA-31B624DF0C00}" dt="2021-12-16T04:06:11.354" v="192" actId="26606"/>
          <ac:picMkLst>
            <pc:docMk/>
            <pc:sldMk cId="194090114" sldId="270"/>
            <ac:picMk id="44" creationId="{39BD3E8A-F93A-4A0A-BBF3-654A679C39F0}"/>
          </ac:picMkLst>
        </pc:picChg>
        <pc:picChg chg="add del">
          <ac:chgData name="Uttej Reddy Pakanati" userId="962a75ca-dac1-40da-b8e5-a4f4f0140fbf" providerId="ADAL" clId="{CFEA4447-A1AB-4397-9BDA-31B624DF0C00}" dt="2021-12-16T04:06:16.053" v="195" actId="26606"/>
          <ac:picMkLst>
            <pc:docMk/>
            <pc:sldMk cId="194090114" sldId="270"/>
            <ac:picMk id="48" creationId="{6C3AAD25-49BB-4F8A-B8A3-6302CE07496A}"/>
          </ac:picMkLst>
        </pc:picChg>
        <pc:picChg chg="add del mod ord">
          <ac:chgData name="Uttej Reddy Pakanati" userId="962a75ca-dac1-40da-b8e5-a4f4f0140fbf" providerId="ADAL" clId="{CFEA4447-A1AB-4397-9BDA-31B624DF0C00}" dt="2021-12-16T04:06:50.480" v="200" actId="478"/>
          <ac:picMkLst>
            <pc:docMk/>
            <pc:sldMk cId="194090114" sldId="270"/>
            <ac:picMk id="61" creationId="{9A162190-EF53-4C7A-87CA-0CE8D440CFB8}"/>
          </ac:picMkLst>
        </pc:picChg>
        <pc:cxnChg chg="add del">
          <ac:chgData name="Uttej Reddy Pakanati" userId="962a75ca-dac1-40da-b8e5-a4f4f0140fbf" providerId="ADAL" clId="{CFEA4447-A1AB-4397-9BDA-31B624DF0C00}" dt="2021-12-16T04:06:10.039" v="190" actId="26606"/>
          <ac:cxnSpMkLst>
            <pc:docMk/>
            <pc:sldMk cId="194090114" sldId="270"/>
            <ac:cxnSpMk id="20" creationId="{A57C1A16-B8AB-4D99-A195-A38F556A6486}"/>
          </ac:cxnSpMkLst>
        </pc:cxnChg>
        <pc:cxnChg chg="add del">
          <ac:chgData name="Uttej Reddy Pakanati" userId="962a75ca-dac1-40da-b8e5-a4f4f0140fbf" providerId="ADAL" clId="{CFEA4447-A1AB-4397-9BDA-31B624DF0C00}" dt="2021-12-16T04:06:10.039" v="190" actId="26606"/>
          <ac:cxnSpMkLst>
            <pc:docMk/>
            <pc:sldMk cId="194090114" sldId="270"/>
            <ac:cxnSpMk id="22" creationId="{F8A9B20B-D1DD-4573-B5EC-558029519236}"/>
          </ac:cxnSpMkLst>
        </pc:cxnChg>
        <pc:cxnChg chg="add del">
          <ac:chgData name="Uttej Reddy Pakanati" userId="962a75ca-dac1-40da-b8e5-a4f4f0140fbf" providerId="ADAL" clId="{CFEA4447-A1AB-4397-9BDA-31B624DF0C00}" dt="2021-12-16T04:06:16.053" v="195" actId="26606"/>
          <ac:cxnSpMkLst>
            <pc:docMk/>
            <pc:sldMk cId="194090114" sldId="270"/>
            <ac:cxnSpMk id="49" creationId="{A57C1A16-B8AB-4D99-A195-A38F556A6486}"/>
          </ac:cxnSpMkLst>
        </pc:cxnChg>
        <pc:cxnChg chg="add del">
          <ac:chgData name="Uttej Reddy Pakanati" userId="962a75ca-dac1-40da-b8e5-a4f4f0140fbf" providerId="ADAL" clId="{CFEA4447-A1AB-4397-9BDA-31B624DF0C00}" dt="2021-12-16T04:06:16.053" v="195" actId="26606"/>
          <ac:cxnSpMkLst>
            <pc:docMk/>
            <pc:sldMk cId="194090114" sldId="270"/>
            <ac:cxnSpMk id="50" creationId="{F8A9B20B-D1DD-4573-B5EC-558029519236}"/>
          </ac:cxnSpMkLst>
        </pc:cxnChg>
        <pc:cxnChg chg="add del">
          <ac:chgData name="Uttej Reddy Pakanati" userId="962a75ca-dac1-40da-b8e5-a4f4f0140fbf" providerId="ADAL" clId="{CFEA4447-A1AB-4397-9BDA-31B624DF0C00}" dt="2021-12-16T04:06:48.987" v="199" actId="26606"/>
          <ac:cxnSpMkLst>
            <pc:docMk/>
            <pc:sldMk cId="194090114" sldId="270"/>
            <ac:cxnSpMk id="62" creationId="{A57C1A16-B8AB-4D99-A195-A38F556A6486}"/>
          </ac:cxnSpMkLst>
        </pc:cxnChg>
        <pc:cxnChg chg="add del">
          <ac:chgData name="Uttej Reddy Pakanati" userId="962a75ca-dac1-40da-b8e5-a4f4f0140fbf" providerId="ADAL" clId="{CFEA4447-A1AB-4397-9BDA-31B624DF0C00}" dt="2021-12-16T04:06:48.987" v="199" actId="26606"/>
          <ac:cxnSpMkLst>
            <pc:docMk/>
            <pc:sldMk cId="194090114" sldId="270"/>
            <ac:cxnSpMk id="63" creationId="{F8A9B20B-D1DD-4573-B5EC-558029519236}"/>
          </ac:cxnSpMkLst>
        </pc:cxnChg>
        <pc:cxnChg chg="add del">
          <ac:chgData name="Uttej Reddy Pakanati" userId="962a75ca-dac1-40da-b8e5-a4f4f0140fbf" providerId="ADAL" clId="{CFEA4447-A1AB-4397-9BDA-31B624DF0C00}" dt="2021-12-16T04:06:54.594" v="202" actId="26606"/>
          <ac:cxnSpMkLst>
            <pc:docMk/>
            <pc:sldMk cId="194090114" sldId="270"/>
            <ac:cxnSpMk id="106" creationId="{D02CF681-4765-4E88-802F-B2474DCD516A}"/>
          </ac:cxnSpMkLst>
        </pc:cxnChg>
        <pc:cxnChg chg="add del">
          <ac:chgData name="Uttej Reddy Pakanati" userId="962a75ca-dac1-40da-b8e5-a4f4f0140fbf" providerId="ADAL" clId="{CFEA4447-A1AB-4397-9BDA-31B624DF0C00}" dt="2021-12-16T04:06:54.594" v="202" actId="26606"/>
          <ac:cxnSpMkLst>
            <pc:docMk/>
            <pc:sldMk cId="194090114" sldId="270"/>
            <ac:cxnSpMk id="108" creationId="{3D57B2BA-243C-45C7-A5D8-46CA719437F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106221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34141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081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419884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611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3993095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620878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143938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4192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CB34D-7B7A-4CAE-B5E8-DD631909CBDE}" type="datetimeFigureOut">
              <a:rPr lang="en-CA" smtClean="0"/>
              <a:t>17-Dec-2021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233695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DCB34D-7B7A-4CAE-B5E8-DD631909CBDE}" type="datetimeFigureOut">
              <a:rPr lang="en-CA" smtClean="0"/>
              <a:t>17-Dec-2021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297158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DCB34D-7B7A-4CAE-B5E8-DD631909CBDE}" type="datetimeFigureOut">
              <a:rPr lang="en-CA" smtClean="0"/>
              <a:t>17-Dec-2021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284495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DCB34D-7B7A-4CAE-B5E8-DD631909CBDE}" type="datetimeFigureOut">
              <a:rPr lang="en-CA" smtClean="0"/>
              <a:t>17-Dec-2021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105731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CB34D-7B7A-4CAE-B5E8-DD631909CBDE}" type="datetimeFigureOut">
              <a:rPr lang="en-CA" smtClean="0"/>
              <a:t>17-Dec-2021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371921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DCB34D-7B7A-4CAE-B5E8-DD631909CBDE}" type="datetimeFigureOut">
              <a:rPr lang="en-CA" smtClean="0"/>
              <a:t>17-Dec-2021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278770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DCB34D-7B7A-4CAE-B5E8-DD631909CBDE}" type="datetimeFigureOut">
              <a:rPr lang="en-CA" smtClean="0"/>
              <a:t>17-Dec-2021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1D35C9-D24A-4619-AC99-1DD62785C4A9}" type="slidenum">
              <a:rPr lang="en-CA" smtClean="0"/>
              <a:t>‹#›</a:t>
            </a:fld>
            <a:endParaRPr lang="en-CA"/>
          </a:p>
        </p:txBody>
      </p:sp>
    </p:spTree>
    <p:extLst>
      <p:ext uri="{BB962C8B-B14F-4D97-AF65-F5344CB8AC3E}">
        <p14:creationId xmlns:p14="http://schemas.microsoft.com/office/powerpoint/2010/main" val="110756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DCB34D-7B7A-4CAE-B5E8-DD631909CBDE}" type="datetimeFigureOut">
              <a:rPr lang="en-CA" smtClean="0"/>
              <a:t>17-Dec-2021</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1D35C9-D24A-4619-AC99-1DD62785C4A9}" type="slidenum">
              <a:rPr lang="en-CA" smtClean="0"/>
              <a:t>‹#›</a:t>
            </a:fld>
            <a:endParaRPr lang="en-CA"/>
          </a:p>
        </p:txBody>
      </p:sp>
    </p:spTree>
    <p:extLst>
      <p:ext uri="{BB962C8B-B14F-4D97-AF65-F5344CB8AC3E}">
        <p14:creationId xmlns:p14="http://schemas.microsoft.com/office/powerpoint/2010/main" val="386845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erial view of a city skyline">
            <a:extLst>
              <a:ext uri="{FF2B5EF4-FFF2-40B4-BE49-F238E27FC236}">
                <a16:creationId xmlns:a16="http://schemas.microsoft.com/office/drawing/2014/main" id="{92CA2908-3639-46A4-975B-B130164BB8C0}"/>
              </a:ext>
            </a:extLst>
          </p:cNvPr>
          <p:cNvPicPr>
            <a:picLocks noChangeAspect="1"/>
          </p:cNvPicPr>
          <p:nvPr/>
        </p:nvPicPr>
        <p:blipFill rotWithShape="1">
          <a:blip r:embed="rId2"/>
          <a:srcRect l="15483" r="7408"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341F0B8-E4AE-464F-9C5C-FAA1480D4F50}"/>
              </a:ext>
            </a:extLst>
          </p:cNvPr>
          <p:cNvSpPr>
            <a:spLocks noGrp="1"/>
          </p:cNvSpPr>
          <p:nvPr>
            <p:ph type="ctrTitle"/>
          </p:nvPr>
        </p:nvSpPr>
        <p:spPr>
          <a:xfrm>
            <a:off x="668867" y="1678666"/>
            <a:ext cx="4088190" cy="2369093"/>
          </a:xfrm>
        </p:spPr>
        <p:txBody>
          <a:bodyPr>
            <a:normAutofit/>
          </a:bodyPr>
          <a:lstStyle/>
          <a:p>
            <a:pPr algn="ctr"/>
            <a:r>
              <a:rPr lang="en-US" sz="4800">
                <a:cs typeface="Times New Roman" panose="02020603050405020304" pitchFamily="18" charset="0"/>
              </a:rPr>
              <a:t>Positioning In Internet of Things (IoT)</a:t>
            </a:r>
            <a:endParaRPr lang="en-CA" sz="4800" dirty="0">
              <a:cs typeface="Times New Roman" panose="02020603050405020304" pitchFamily="18" charset="0"/>
            </a:endParaRPr>
          </a:p>
        </p:txBody>
      </p:sp>
      <p:sp>
        <p:nvSpPr>
          <p:cNvPr id="3" name="Subtitle 2">
            <a:extLst>
              <a:ext uri="{FF2B5EF4-FFF2-40B4-BE49-F238E27FC236}">
                <a16:creationId xmlns:a16="http://schemas.microsoft.com/office/drawing/2014/main" id="{CC2C788F-E8D3-41FB-BB21-5CCB3E050619}"/>
              </a:ext>
            </a:extLst>
          </p:cNvPr>
          <p:cNvSpPr>
            <a:spLocks noGrp="1"/>
          </p:cNvSpPr>
          <p:nvPr>
            <p:ph type="subTitle" idx="1"/>
          </p:nvPr>
        </p:nvSpPr>
        <p:spPr>
          <a:xfrm>
            <a:off x="292963" y="4749553"/>
            <a:ext cx="5184969" cy="2041863"/>
          </a:xfrm>
        </p:spPr>
        <p:txBody>
          <a:bodyPr>
            <a:normAutofit/>
          </a:bodyPr>
          <a:lstStyle/>
          <a:p>
            <a:pPr algn="ctr">
              <a:lnSpc>
                <a:spcPct val="90000"/>
              </a:lnSpc>
              <a:spcBef>
                <a:spcPts val="0"/>
              </a:spcBef>
            </a:pPr>
            <a:r>
              <a:rPr lang="en-US" sz="1600" dirty="0">
                <a:cs typeface="Times New Roman" panose="02020603050405020304" pitchFamily="18" charset="0"/>
              </a:rPr>
              <a:t> </a:t>
            </a:r>
            <a:r>
              <a:rPr lang="en-US" sz="1600" dirty="0">
                <a:solidFill>
                  <a:schemeClr val="tx1">
                    <a:lumMod val="75000"/>
                    <a:lumOff val="25000"/>
                  </a:schemeClr>
                </a:solidFill>
                <a:cs typeface="Times New Roman" panose="02020603050405020304" pitchFamily="18" charset="0"/>
              </a:rPr>
              <a:t>Uttej Reddy Pakanati             Jaya Sriram Ganeshna </a:t>
            </a:r>
          </a:p>
          <a:p>
            <a:pPr algn="ctr">
              <a:lnSpc>
                <a:spcPct val="90000"/>
              </a:lnSpc>
              <a:spcBef>
                <a:spcPts val="0"/>
              </a:spcBef>
            </a:pPr>
            <a:r>
              <a:rPr lang="en-US" sz="1600" dirty="0">
                <a:solidFill>
                  <a:schemeClr val="tx1">
                    <a:lumMod val="75000"/>
                    <a:lumOff val="25000"/>
                  </a:schemeClr>
                </a:solidFill>
                <a:cs typeface="Times New Roman" panose="02020603050405020304" pitchFamily="18" charset="0"/>
              </a:rPr>
              <a:t>urpakanati@uwaterloo.ca        jsganesh@uwaterloo.ca</a:t>
            </a:r>
          </a:p>
          <a:p>
            <a:pPr algn="ctr">
              <a:lnSpc>
                <a:spcPct val="90000"/>
              </a:lnSpc>
              <a:spcBef>
                <a:spcPts val="0"/>
              </a:spcBef>
            </a:pPr>
            <a:r>
              <a:rPr lang="en-US" sz="1600" dirty="0">
                <a:solidFill>
                  <a:schemeClr val="tx1">
                    <a:lumMod val="75000"/>
                    <a:lumOff val="25000"/>
                  </a:schemeClr>
                </a:solidFill>
                <a:cs typeface="Times New Roman" panose="02020603050405020304" pitchFamily="18" charset="0"/>
              </a:rPr>
              <a:t>20875894	                           20915835           </a:t>
            </a:r>
          </a:p>
          <a:p>
            <a:pPr algn="ctr">
              <a:lnSpc>
                <a:spcPct val="90000"/>
              </a:lnSpc>
              <a:spcBef>
                <a:spcPts val="0"/>
              </a:spcBef>
            </a:pPr>
            <a:endParaRPr lang="en-US" sz="1600" dirty="0">
              <a:solidFill>
                <a:schemeClr val="tx1">
                  <a:lumMod val="75000"/>
                  <a:lumOff val="25000"/>
                </a:schemeClr>
              </a:solidFill>
              <a:cs typeface="Times New Roman" panose="02020603050405020304" pitchFamily="18" charset="0"/>
            </a:endParaRPr>
          </a:p>
          <a:p>
            <a:pPr algn="ctr">
              <a:lnSpc>
                <a:spcPct val="90000"/>
              </a:lnSpc>
              <a:spcBef>
                <a:spcPts val="0"/>
              </a:spcBef>
            </a:pPr>
            <a:endParaRPr lang="en-US" sz="1600" dirty="0">
              <a:solidFill>
                <a:schemeClr val="tx1">
                  <a:lumMod val="75000"/>
                  <a:lumOff val="25000"/>
                </a:schemeClr>
              </a:solidFill>
              <a:cs typeface="Times New Roman" panose="02020603050405020304" pitchFamily="18" charset="0"/>
            </a:endParaRPr>
          </a:p>
          <a:p>
            <a:pPr algn="ctr">
              <a:lnSpc>
                <a:spcPct val="90000"/>
              </a:lnSpc>
              <a:spcBef>
                <a:spcPts val="0"/>
              </a:spcBef>
            </a:pPr>
            <a:r>
              <a:rPr lang="en-US" sz="1600" dirty="0">
                <a:solidFill>
                  <a:schemeClr val="tx1">
                    <a:lumMod val="75000"/>
                    <a:lumOff val="25000"/>
                  </a:schemeClr>
                </a:solidFill>
                <a:cs typeface="Times New Roman" panose="02020603050405020304" pitchFamily="18" charset="0"/>
              </a:rPr>
              <a:t> </a:t>
            </a:r>
          </a:p>
          <a:p>
            <a:pPr algn="ctr">
              <a:lnSpc>
                <a:spcPct val="90000"/>
              </a:lnSpc>
              <a:spcBef>
                <a:spcPts val="0"/>
              </a:spcBef>
            </a:pPr>
            <a:endParaRPr lang="en-US" sz="1600" dirty="0">
              <a:solidFill>
                <a:schemeClr val="tx1">
                  <a:lumMod val="75000"/>
                  <a:lumOff val="25000"/>
                </a:schemeClr>
              </a:solidFill>
              <a:cs typeface="Times New Roman" panose="02020603050405020304" pitchFamily="18" charset="0"/>
            </a:endParaRPr>
          </a:p>
          <a:p>
            <a:pPr algn="ctr">
              <a:lnSpc>
                <a:spcPct val="90000"/>
              </a:lnSpc>
              <a:spcBef>
                <a:spcPts val="0"/>
              </a:spcBef>
            </a:pPr>
            <a:r>
              <a:rPr lang="en-US" sz="1600" dirty="0">
                <a:solidFill>
                  <a:schemeClr val="tx1">
                    <a:lumMod val="75000"/>
                    <a:lumOff val="25000"/>
                  </a:schemeClr>
                </a:solidFill>
                <a:cs typeface="Times New Roman" panose="02020603050405020304" pitchFamily="18" charset="0"/>
              </a:rPr>
              <a:t>ECE 655 Presentation</a:t>
            </a:r>
            <a:endParaRPr lang="en-CA" sz="1600" dirty="0">
              <a:solidFill>
                <a:schemeClr val="tx1">
                  <a:lumMod val="75000"/>
                  <a:lumOff val="25000"/>
                </a:schemeClr>
              </a:solidFill>
              <a:cs typeface="Times New Roman" panose="02020603050405020304" pitchFamily="18" charset="0"/>
            </a:endParaRP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4">
            <a:extLst>
              <a:ext uri="{FF2B5EF4-FFF2-40B4-BE49-F238E27FC236}">
                <a16:creationId xmlns:a16="http://schemas.microsoft.com/office/drawing/2014/main" id="{37608ED5-B17A-43B0-82ED-DFC78A414A9C}"/>
              </a:ext>
            </a:extLst>
          </p:cNvPr>
          <p:cNvPicPr>
            <a:picLocks noChangeAspect="1"/>
          </p:cNvPicPr>
          <p:nvPr/>
        </p:nvPicPr>
        <p:blipFill>
          <a:blip r:embed="rId3"/>
          <a:stretch>
            <a:fillRect/>
          </a:stretch>
        </p:blipFill>
        <p:spPr>
          <a:xfrm>
            <a:off x="1489426" y="159058"/>
            <a:ext cx="2132784" cy="1519608"/>
          </a:xfrm>
          <a:prstGeom prst="rect">
            <a:avLst/>
          </a:prstGeom>
        </p:spPr>
      </p:pic>
    </p:spTree>
    <p:extLst>
      <p:ext uri="{BB962C8B-B14F-4D97-AF65-F5344CB8AC3E}">
        <p14:creationId xmlns:p14="http://schemas.microsoft.com/office/powerpoint/2010/main" val="354938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1444-7345-4365-A3A1-E9F89292585C}"/>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359F4DA8-2BD0-4197-9EC7-F348D12FB440}"/>
              </a:ext>
            </a:extLst>
          </p:cNvPr>
          <p:cNvSpPr>
            <a:spLocks noGrp="1"/>
          </p:cNvSpPr>
          <p:nvPr>
            <p:ph idx="1"/>
          </p:nvPr>
        </p:nvSpPr>
        <p:spPr/>
        <p:txBody>
          <a:bodyPr/>
          <a:lstStyle/>
          <a:p>
            <a:r>
              <a:rPr lang="en-US" sz="1800" dirty="0">
                <a:effectLst/>
                <a:ea typeface="Calibri" panose="020F0502020204030204" pitchFamily="34" charset="0"/>
                <a:cs typeface="Mangal" panose="02040503050203030202" pitchFamily="18" charset="0"/>
              </a:rPr>
              <a:t>This literature review discussed the positioning, drawbacks, and enhanced positioning of LoRa, NB-IoT, and LTE-M. </a:t>
            </a:r>
            <a:endParaRPr lang="en-IN" sz="1800" dirty="0">
              <a:effectLst/>
              <a:ea typeface="Calibri" panose="020F0502020204030204" pitchFamily="34" charset="0"/>
              <a:cs typeface="Mangal" panose="02040503050203030202" pitchFamily="18" charset="0"/>
            </a:endParaRPr>
          </a:p>
          <a:p>
            <a:r>
              <a:rPr lang="en-US" sz="1800" dirty="0">
                <a:effectLst/>
                <a:ea typeface="Calibri" panose="020F0502020204030204" pitchFamily="34" charset="0"/>
                <a:cs typeface="Mangal" panose="02040503050203030202" pitchFamily="18" charset="0"/>
              </a:rPr>
              <a:t>We expect that research in this direction will gain much more attention soon since the implementation of IoT systems involves the networking of LoRa and an end-to-end system development up to the application layer. </a:t>
            </a:r>
          </a:p>
          <a:p>
            <a:r>
              <a:rPr lang="en-US" sz="1800" dirty="0">
                <a:effectLst/>
                <a:ea typeface="Calibri" panose="020F0502020204030204" pitchFamily="34" charset="0"/>
                <a:cs typeface="Mangal" panose="02040503050203030202" pitchFamily="18" charset="0"/>
              </a:rPr>
              <a:t>Also, LTE-M and NB-IoT devices are expected to have a long lifecycle that may go beyond the network evolution of 5G. </a:t>
            </a:r>
          </a:p>
          <a:p>
            <a:r>
              <a:rPr lang="en-US" sz="1800" dirty="0">
                <a:effectLst/>
                <a:ea typeface="Calibri" panose="020F0502020204030204" pitchFamily="34" charset="0"/>
                <a:cs typeface="Mangal" panose="02040503050203030202" pitchFamily="18" charset="0"/>
              </a:rPr>
              <a:t>It will be beneficial for future 5G positioning if they are designed by combining with LTE-M or NB-IoT positioning.</a:t>
            </a:r>
            <a:endParaRPr lang="en-IN" sz="1800" dirty="0">
              <a:effectLst/>
              <a:ea typeface="Calibri" panose="020F0502020204030204" pitchFamily="34" charset="0"/>
              <a:cs typeface="Mangal" panose="02040503050203030202" pitchFamily="18" charset="0"/>
            </a:endParaRPr>
          </a:p>
          <a:p>
            <a:endParaRPr lang="en-IN" sz="1800" dirty="0">
              <a:effectLst/>
              <a:ea typeface="Calibri" panose="020F0502020204030204" pitchFamily="34" charset="0"/>
              <a:cs typeface="Mangal" panose="02040503050203030202" pitchFamily="18" charset="0"/>
            </a:endParaRPr>
          </a:p>
          <a:p>
            <a:endParaRPr lang="en-IN" sz="1800" dirty="0">
              <a:effectLst/>
              <a:ea typeface="Calibri" panose="020F0502020204030204" pitchFamily="34" charset="0"/>
              <a:cs typeface="Mangal" panose="02040503050203030202" pitchFamily="18" charset="0"/>
            </a:endParaRPr>
          </a:p>
          <a:p>
            <a:endParaRPr lang="en-CA" dirty="0"/>
          </a:p>
        </p:txBody>
      </p:sp>
    </p:spTree>
    <p:extLst>
      <p:ext uri="{BB962C8B-B14F-4D97-AF65-F5344CB8AC3E}">
        <p14:creationId xmlns:p14="http://schemas.microsoft.com/office/powerpoint/2010/main" val="380882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Group 8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1" name="Straight Connector 9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42EAC2A2-42A8-479C-B278-B213B412F565}"/>
              </a:ext>
            </a:extLst>
          </p:cNvPr>
          <p:cNvPicPr>
            <a:picLocks noChangeAspect="1"/>
          </p:cNvPicPr>
          <p:nvPr/>
        </p:nvPicPr>
        <p:blipFill rotWithShape="1">
          <a:blip r:embed="rId2"/>
          <a:srcRect l="16866" t="837" r="17022"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2136C22F-446A-475C-BAE1-715D21E70799}"/>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dirty="0"/>
              <a:t>Thank you</a:t>
            </a:r>
          </a:p>
        </p:txBody>
      </p:sp>
    </p:spTree>
    <p:extLst>
      <p:ext uri="{BB962C8B-B14F-4D97-AF65-F5344CB8AC3E}">
        <p14:creationId xmlns:p14="http://schemas.microsoft.com/office/powerpoint/2010/main" val="19409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A723F5-4908-4437-A1EB-72CB44E16BBF}"/>
              </a:ext>
            </a:extLst>
          </p:cNvPr>
          <p:cNvPicPr>
            <a:picLocks noChangeAspect="1"/>
          </p:cNvPicPr>
          <p:nvPr/>
        </p:nvPicPr>
        <p:blipFill rotWithShape="1">
          <a:blip r:embed="rId2"/>
          <a:srcRect l="7910" r="1498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E80B90E-6BD7-4503-8332-849AD9FAFCCD}"/>
              </a:ext>
            </a:extLst>
          </p:cNvPr>
          <p:cNvSpPr>
            <a:spLocks noGrp="1"/>
          </p:cNvSpPr>
          <p:nvPr>
            <p:ph type="title"/>
          </p:nvPr>
        </p:nvSpPr>
        <p:spPr>
          <a:xfrm>
            <a:off x="677333" y="609600"/>
            <a:ext cx="3851123" cy="1320800"/>
          </a:xfrm>
        </p:spPr>
        <p:txBody>
          <a:bodyPr>
            <a:normAutofit/>
          </a:bodyPr>
          <a:lstStyle/>
          <a:p>
            <a:r>
              <a:rPr lang="en-US"/>
              <a:t>Contents</a:t>
            </a:r>
            <a:endParaRPr lang="en-CA" dirty="0"/>
          </a:p>
        </p:txBody>
      </p:sp>
      <p:sp>
        <p:nvSpPr>
          <p:cNvPr id="3" name="Content Placeholder 2">
            <a:extLst>
              <a:ext uri="{FF2B5EF4-FFF2-40B4-BE49-F238E27FC236}">
                <a16:creationId xmlns:a16="http://schemas.microsoft.com/office/drawing/2014/main" id="{971BAD1F-11B4-429A-B244-AEA4407A8B7D}"/>
              </a:ext>
            </a:extLst>
          </p:cNvPr>
          <p:cNvSpPr>
            <a:spLocks noGrp="1"/>
          </p:cNvSpPr>
          <p:nvPr>
            <p:ph idx="1"/>
          </p:nvPr>
        </p:nvSpPr>
        <p:spPr>
          <a:xfrm>
            <a:off x="677334" y="2160589"/>
            <a:ext cx="3851122" cy="3880773"/>
          </a:xfrm>
        </p:spPr>
        <p:txBody>
          <a:bodyPr>
            <a:normAutofit/>
          </a:bodyPr>
          <a:lstStyle/>
          <a:p>
            <a:r>
              <a:rPr lang="en-US" dirty="0"/>
              <a:t>What is IoT?</a:t>
            </a:r>
          </a:p>
          <a:p>
            <a:r>
              <a:rPr lang="en-US" dirty="0"/>
              <a:t>Applications of IoT</a:t>
            </a:r>
          </a:p>
          <a:p>
            <a:r>
              <a:rPr lang="en-US" dirty="0"/>
              <a:t>LoRa, LTE-M &amp; NB-IoT</a:t>
            </a:r>
          </a:p>
          <a:p>
            <a:r>
              <a:rPr lang="en-US" dirty="0"/>
              <a:t>How positioning is achieved?</a:t>
            </a:r>
          </a:p>
          <a:p>
            <a:r>
              <a:rPr lang="en-US" dirty="0"/>
              <a:t>Design Challenges</a:t>
            </a:r>
          </a:p>
          <a:p>
            <a:r>
              <a:rPr lang="en-US" dirty="0"/>
              <a:t>How positioning is enhanced?</a:t>
            </a:r>
          </a:p>
          <a:p>
            <a:r>
              <a:rPr lang="en-US" dirty="0"/>
              <a:t>Conclusion</a:t>
            </a:r>
          </a:p>
        </p:txBody>
      </p:sp>
      <p:cxnSp>
        <p:nvCxnSpPr>
          <p:cNvPr id="34" name="Straight Connector 3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1879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B90E-6BD7-4503-8332-849AD9FAFCCD}"/>
              </a:ext>
            </a:extLst>
          </p:cNvPr>
          <p:cNvSpPr>
            <a:spLocks noGrp="1"/>
          </p:cNvSpPr>
          <p:nvPr>
            <p:ph type="title"/>
          </p:nvPr>
        </p:nvSpPr>
        <p:spPr/>
        <p:txBody>
          <a:bodyPr/>
          <a:lstStyle/>
          <a:p>
            <a:r>
              <a:rPr lang="en-US"/>
              <a:t>What is Internet of Things (IoT)?</a:t>
            </a:r>
            <a:endParaRPr lang="en-CA" dirty="0"/>
          </a:p>
        </p:txBody>
      </p:sp>
      <p:sp>
        <p:nvSpPr>
          <p:cNvPr id="3" name="Content Placeholder 2">
            <a:extLst>
              <a:ext uri="{FF2B5EF4-FFF2-40B4-BE49-F238E27FC236}">
                <a16:creationId xmlns:a16="http://schemas.microsoft.com/office/drawing/2014/main" id="{971BAD1F-11B4-429A-B244-AEA4407A8B7D}"/>
              </a:ext>
            </a:extLst>
          </p:cNvPr>
          <p:cNvSpPr>
            <a:spLocks noGrp="1"/>
          </p:cNvSpPr>
          <p:nvPr>
            <p:ph idx="1"/>
          </p:nvPr>
        </p:nvSpPr>
        <p:spPr>
          <a:xfrm>
            <a:off x="677334" y="1930399"/>
            <a:ext cx="8596668" cy="2746655"/>
          </a:xfrm>
        </p:spPr>
        <p:txBody>
          <a:bodyPr/>
          <a:lstStyle/>
          <a:p>
            <a:r>
              <a:rPr lang="en-US" dirty="0"/>
              <a:t>In IoT, various devices are connected over the internet, and they communicate data with each other to make informed decisions.</a:t>
            </a:r>
          </a:p>
          <a:p>
            <a:r>
              <a:rPr lang="en-US" dirty="0"/>
              <a:t>The IoT is a vision of a future world where everything that can benefit from a connection will be connected.</a:t>
            </a:r>
            <a:endParaRPr lang="en-CA" dirty="0"/>
          </a:p>
        </p:txBody>
      </p:sp>
      <p:pic>
        <p:nvPicPr>
          <p:cNvPr id="5" name="Picture 4">
            <a:extLst>
              <a:ext uri="{FF2B5EF4-FFF2-40B4-BE49-F238E27FC236}">
                <a16:creationId xmlns:a16="http://schemas.microsoft.com/office/drawing/2014/main" id="{0A8923D5-5DFB-478D-85B4-FEFFE7D70FDA}"/>
              </a:ext>
            </a:extLst>
          </p:cNvPr>
          <p:cNvPicPr>
            <a:picLocks noChangeAspect="1"/>
          </p:cNvPicPr>
          <p:nvPr/>
        </p:nvPicPr>
        <p:blipFill>
          <a:blip r:embed="rId2"/>
          <a:stretch>
            <a:fillRect/>
          </a:stretch>
        </p:blipFill>
        <p:spPr>
          <a:xfrm>
            <a:off x="2917998" y="3577701"/>
            <a:ext cx="3126786" cy="2901137"/>
          </a:xfrm>
          <a:prstGeom prst="rect">
            <a:avLst/>
          </a:prstGeom>
        </p:spPr>
      </p:pic>
    </p:spTree>
    <p:extLst>
      <p:ext uri="{BB962C8B-B14F-4D97-AF65-F5344CB8AC3E}">
        <p14:creationId xmlns:p14="http://schemas.microsoft.com/office/powerpoint/2010/main" val="18183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B90E-6BD7-4503-8332-849AD9FAFCCD}"/>
              </a:ext>
            </a:extLst>
          </p:cNvPr>
          <p:cNvSpPr>
            <a:spLocks noGrp="1"/>
          </p:cNvSpPr>
          <p:nvPr>
            <p:ph type="title"/>
          </p:nvPr>
        </p:nvSpPr>
        <p:spPr/>
        <p:txBody>
          <a:bodyPr/>
          <a:lstStyle/>
          <a:p>
            <a:r>
              <a:rPr lang="en-US" dirty="0"/>
              <a:t>Applications of IoT</a:t>
            </a:r>
            <a:endParaRPr lang="en-CA" dirty="0"/>
          </a:p>
        </p:txBody>
      </p:sp>
      <p:sp>
        <p:nvSpPr>
          <p:cNvPr id="3" name="Content Placeholder 2">
            <a:extLst>
              <a:ext uri="{FF2B5EF4-FFF2-40B4-BE49-F238E27FC236}">
                <a16:creationId xmlns:a16="http://schemas.microsoft.com/office/drawing/2014/main" id="{971BAD1F-11B4-429A-B244-AEA4407A8B7D}"/>
              </a:ext>
            </a:extLst>
          </p:cNvPr>
          <p:cNvSpPr>
            <a:spLocks noGrp="1"/>
          </p:cNvSpPr>
          <p:nvPr>
            <p:ph idx="1"/>
          </p:nvPr>
        </p:nvSpPr>
        <p:spPr/>
        <p:txBody>
          <a:bodyPr/>
          <a:lstStyle/>
          <a:p>
            <a:r>
              <a:rPr lang="en-US" dirty="0"/>
              <a:t>Smart Agriculture</a:t>
            </a:r>
          </a:p>
          <a:p>
            <a:r>
              <a:rPr lang="en-US" dirty="0"/>
              <a:t>Wearables</a:t>
            </a:r>
          </a:p>
          <a:p>
            <a:r>
              <a:rPr lang="en-CA" dirty="0"/>
              <a:t>Animal Husbandry</a:t>
            </a:r>
          </a:p>
        </p:txBody>
      </p:sp>
      <p:pic>
        <p:nvPicPr>
          <p:cNvPr id="4" name="Picture 3">
            <a:extLst>
              <a:ext uri="{FF2B5EF4-FFF2-40B4-BE49-F238E27FC236}">
                <a16:creationId xmlns:a16="http://schemas.microsoft.com/office/drawing/2014/main" id="{531974A2-3C00-4E14-A6C8-374944F3F6FB}"/>
              </a:ext>
            </a:extLst>
          </p:cNvPr>
          <p:cNvPicPr>
            <a:picLocks noChangeAspect="1"/>
          </p:cNvPicPr>
          <p:nvPr/>
        </p:nvPicPr>
        <p:blipFill>
          <a:blip r:embed="rId2"/>
          <a:stretch>
            <a:fillRect/>
          </a:stretch>
        </p:blipFill>
        <p:spPr>
          <a:xfrm>
            <a:off x="1100368" y="4265691"/>
            <a:ext cx="5762072" cy="2256142"/>
          </a:xfrm>
          <a:prstGeom prst="rect">
            <a:avLst/>
          </a:prstGeom>
        </p:spPr>
      </p:pic>
      <p:pic>
        <p:nvPicPr>
          <p:cNvPr id="6" name="Picture 5">
            <a:extLst>
              <a:ext uri="{FF2B5EF4-FFF2-40B4-BE49-F238E27FC236}">
                <a16:creationId xmlns:a16="http://schemas.microsoft.com/office/drawing/2014/main" id="{CB428A7D-111E-4961-A44B-E0AE9851978C}"/>
              </a:ext>
            </a:extLst>
          </p:cNvPr>
          <p:cNvPicPr>
            <a:picLocks noChangeAspect="1"/>
          </p:cNvPicPr>
          <p:nvPr/>
        </p:nvPicPr>
        <p:blipFill>
          <a:blip r:embed="rId3"/>
          <a:stretch>
            <a:fillRect/>
          </a:stretch>
        </p:blipFill>
        <p:spPr>
          <a:xfrm>
            <a:off x="4471665" y="2120977"/>
            <a:ext cx="2390775" cy="1914525"/>
          </a:xfrm>
          <a:prstGeom prst="rect">
            <a:avLst/>
          </a:prstGeom>
        </p:spPr>
      </p:pic>
      <p:pic>
        <p:nvPicPr>
          <p:cNvPr id="7" name="Picture 6">
            <a:extLst>
              <a:ext uri="{FF2B5EF4-FFF2-40B4-BE49-F238E27FC236}">
                <a16:creationId xmlns:a16="http://schemas.microsoft.com/office/drawing/2014/main" id="{F507C027-A7B8-4E4A-992B-858B6882C8DE}"/>
              </a:ext>
            </a:extLst>
          </p:cNvPr>
          <p:cNvPicPr>
            <a:picLocks noChangeAspect="1"/>
          </p:cNvPicPr>
          <p:nvPr/>
        </p:nvPicPr>
        <p:blipFill>
          <a:blip r:embed="rId4"/>
          <a:stretch>
            <a:fillRect/>
          </a:stretch>
        </p:blipFill>
        <p:spPr>
          <a:xfrm>
            <a:off x="6977202" y="3281223"/>
            <a:ext cx="2933700" cy="2000250"/>
          </a:xfrm>
          <a:prstGeom prst="rect">
            <a:avLst/>
          </a:prstGeom>
        </p:spPr>
      </p:pic>
    </p:spTree>
    <p:extLst>
      <p:ext uri="{BB962C8B-B14F-4D97-AF65-F5344CB8AC3E}">
        <p14:creationId xmlns:p14="http://schemas.microsoft.com/office/powerpoint/2010/main" val="72926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B90E-6BD7-4503-8332-849AD9FAFCCD}"/>
              </a:ext>
            </a:extLst>
          </p:cNvPr>
          <p:cNvSpPr>
            <a:spLocks noGrp="1"/>
          </p:cNvSpPr>
          <p:nvPr>
            <p:ph type="title"/>
          </p:nvPr>
        </p:nvSpPr>
        <p:spPr/>
        <p:txBody>
          <a:bodyPr/>
          <a:lstStyle/>
          <a:p>
            <a:r>
              <a:rPr lang="en-US" dirty="0"/>
              <a:t>LoRa, LTE-M &amp; NB-IoT</a:t>
            </a:r>
            <a:endParaRPr lang="en-CA" dirty="0"/>
          </a:p>
        </p:txBody>
      </p:sp>
      <p:sp>
        <p:nvSpPr>
          <p:cNvPr id="3" name="Content Placeholder 2">
            <a:extLst>
              <a:ext uri="{FF2B5EF4-FFF2-40B4-BE49-F238E27FC236}">
                <a16:creationId xmlns:a16="http://schemas.microsoft.com/office/drawing/2014/main" id="{971BAD1F-11B4-429A-B244-AEA4407A8B7D}"/>
              </a:ext>
            </a:extLst>
          </p:cNvPr>
          <p:cNvSpPr>
            <a:spLocks noGrp="1"/>
          </p:cNvSpPr>
          <p:nvPr>
            <p:ph idx="1"/>
          </p:nvPr>
        </p:nvSpPr>
        <p:spPr>
          <a:xfrm>
            <a:off x="594804" y="2160589"/>
            <a:ext cx="8679198" cy="3880773"/>
          </a:xfrm>
        </p:spPr>
        <p:txBody>
          <a:bodyPr>
            <a:normAutofit lnSpcReduction="10000"/>
          </a:bodyPr>
          <a:lstStyle/>
          <a:p>
            <a:r>
              <a:rPr lang="en-US" dirty="0"/>
              <a:t>LoRa - The Long-Range (LoRa) modulation is based on Chirp Spread Spectrum (CSS) signals and has become popular for wide-area Internet of Things (IoT) applications due to the operation in unlicensed spectrum (typically 868 MHz in Europe and 915 MHz in North America), its energy efficiency and low cost. </a:t>
            </a:r>
          </a:p>
          <a:p>
            <a:r>
              <a:rPr lang="en-US" dirty="0"/>
              <a:t>LTE-M - Long-Term Evolution (LTE) MTC (LTE-M) is a type of low power wide area network (LPWAN) radio technology standard developed by 3GPP to enable a wide range of cellular devices and services. IoT devices can transmit and receive large quantities of data without draining the battery by using LTE-M.</a:t>
            </a:r>
          </a:p>
          <a:p>
            <a:r>
              <a:rPr lang="en-US" dirty="0"/>
              <a:t>NB-IoT - </a:t>
            </a:r>
            <a:r>
              <a:rPr lang="en-US" dirty="0" err="1"/>
              <a:t>NarrowBand</a:t>
            </a:r>
            <a:r>
              <a:rPr lang="en-US" dirty="0"/>
              <a:t>-Internet of Things (NB-IoT) is a low power wide area (LPWA) standard technology developed by 3GPP for cellular devices and services. It focuses specifically on low cost, spectrum efficiency, indoor coverage, long battery life of more than ten years, and high connection density. </a:t>
            </a:r>
            <a:endParaRPr lang="en-CA" dirty="0"/>
          </a:p>
        </p:txBody>
      </p:sp>
    </p:spTree>
    <p:extLst>
      <p:ext uri="{BB962C8B-B14F-4D97-AF65-F5344CB8AC3E}">
        <p14:creationId xmlns:p14="http://schemas.microsoft.com/office/powerpoint/2010/main" val="190206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E4D6-6538-4468-A601-0C16F0ADE498}"/>
              </a:ext>
            </a:extLst>
          </p:cNvPr>
          <p:cNvSpPr>
            <a:spLocks noGrp="1"/>
          </p:cNvSpPr>
          <p:nvPr>
            <p:ph type="title"/>
          </p:nvPr>
        </p:nvSpPr>
        <p:spPr/>
        <p:txBody>
          <a:bodyPr/>
          <a:lstStyle/>
          <a:p>
            <a:r>
              <a:rPr lang="en-US" dirty="0"/>
              <a:t>How positioning is achieved?</a:t>
            </a:r>
            <a:endParaRPr lang="en-CA" dirty="0"/>
          </a:p>
        </p:txBody>
      </p:sp>
      <p:sp>
        <p:nvSpPr>
          <p:cNvPr id="3" name="Content Placeholder 2">
            <a:extLst>
              <a:ext uri="{FF2B5EF4-FFF2-40B4-BE49-F238E27FC236}">
                <a16:creationId xmlns:a16="http://schemas.microsoft.com/office/drawing/2014/main" id="{A5C1B9E6-69F5-48DC-BBC4-2E90B1054B31}"/>
              </a:ext>
            </a:extLst>
          </p:cNvPr>
          <p:cNvSpPr>
            <a:spLocks noGrp="1"/>
          </p:cNvSpPr>
          <p:nvPr>
            <p:ph sz="half" idx="1"/>
          </p:nvPr>
        </p:nvSpPr>
        <p:spPr/>
        <p:txBody>
          <a:bodyPr/>
          <a:lstStyle/>
          <a:p>
            <a:r>
              <a:rPr lang="en-US" dirty="0"/>
              <a:t>LoRa </a:t>
            </a:r>
            <a:endParaRPr lang="en-CA" dirty="0"/>
          </a:p>
        </p:txBody>
      </p:sp>
      <p:sp>
        <p:nvSpPr>
          <p:cNvPr id="4" name="Content Placeholder 3">
            <a:extLst>
              <a:ext uri="{FF2B5EF4-FFF2-40B4-BE49-F238E27FC236}">
                <a16:creationId xmlns:a16="http://schemas.microsoft.com/office/drawing/2014/main" id="{EB5299D2-5C64-49E7-8D9C-253FFF2D2F81}"/>
              </a:ext>
            </a:extLst>
          </p:cNvPr>
          <p:cNvSpPr>
            <a:spLocks noGrp="1"/>
          </p:cNvSpPr>
          <p:nvPr>
            <p:ph sz="half" idx="2"/>
          </p:nvPr>
        </p:nvSpPr>
        <p:spPr/>
        <p:txBody>
          <a:bodyPr/>
          <a:lstStyle/>
          <a:p>
            <a:r>
              <a:rPr lang="en-US" dirty="0"/>
              <a:t>LTE-M &amp; NB-IoT</a:t>
            </a:r>
            <a:endParaRPr lang="en-CA" dirty="0"/>
          </a:p>
        </p:txBody>
      </p:sp>
      <p:pic>
        <p:nvPicPr>
          <p:cNvPr id="5" name="image12.jpeg" descr="Diagram&#10;&#10;Description automatically generated">
            <a:extLst>
              <a:ext uri="{FF2B5EF4-FFF2-40B4-BE49-F238E27FC236}">
                <a16:creationId xmlns:a16="http://schemas.microsoft.com/office/drawing/2014/main" id="{0EBD013A-DE2E-4FD6-AD1E-7D7920CD9615}"/>
              </a:ext>
            </a:extLst>
          </p:cNvPr>
          <p:cNvPicPr>
            <a:picLocks noChangeAspect="1"/>
          </p:cNvPicPr>
          <p:nvPr/>
        </p:nvPicPr>
        <p:blipFill>
          <a:blip r:embed="rId2" cstate="print"/>
          <a:stretch>
            <a:fillRect/>
          </a:stretch>
        </p:blipFill>
        <p:spPr>
          <a:xfrm>
            <a:off x="1050537" y="2707785"/>
            <a:ext cx="3153119" cy="3240254"/>
          </a:xfrm>
          <a:prstGeom prst="rect">
            <a:avLst/>
          </a:prstGeom>
        </p:spPr>
      </p:pic>
      <p:pic>
        <p:nvPicPr>
          <p:cNvPr id="7" name="Picture 6">
            <a:extLst>
              <a:ext uri="{FF2B5EF4-FFF2-40B4-BE49-F238E27FC236}">
                <a16:creationId xmlns:a16="http://schemas.microsoft.com/office/drawing/2014/main" id="{B9AB4004-35D0-4B24-820A-3155B46D828D}"/>
              </a:ext>
            </a:extLst>
          </p:cNvPr>
          <p:cNvPicPr>
            <a:picLocks noChangeAspect="1"/>
          </p:cNvPicPr>
          <p:nvPr/>
        </p:nvPicPr>
        <p:blipFill>
          <a:blip r:embed="rId3"/>
          <a:stretch>
            <a:fillRect/>
          </a:stretch>
        </p:blipFill>
        <p:spPr>
          <a:xfrm>
            <a:off x="5089970" y="3041398"/>
            <a:ext cx="3685096" cy="1921219"/>
          </a:xfrm>
          <a:prstGeom prst="rect">
            <a:avLst/>
          </a:prstGeom>
        </p:spPr>
      </p:pic>
    </p:spTree>
    <p:extLst>
      <p:ext uri="{BB962C8B-B14F-4D97-AF65-F5344CB8AC3E}">
        <p14:creationId xmlns:p14="http://schemas.microsoft.com/office/powerpoint/2010/main" val="424837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B90E-6BD7-4503-8332-849AD9FAFCCD}"/>
              </a:ext>
            </a:extLst>
          </p:cNvPr>
          <p:cNvSpPr>
            <a:spLocks noGrp="1"/>
          </p:cNvSpPr>
          <p:nvPr>
            <p:ph type="title"/>
          </p:nvPr>
        </p:nvSpPr>
        <p:spPr/>
        <p:txBody>
          <a:bodyPr/>
          <a:lstStyle/>
          <a:p>
            <a:r>
              <a:rPr lang="en-US" dirty="0"/>
              <a:t>Design Challenges</a:t>
            </a:r>
            <a:endParaRPr lang="en-CA" dirty="0"/>
          </a:p>
        </p:txBody>
      </p:sp>
      <p:sp>
        <p:nvSpPr>
          <p:cNvPr id="3" name="Content Placeholder 2">
            <a:extLst>
              <a:ext uri="{FF2B5EF4-FFF2-40B4-BE49-F238E27FC236}">
                <a16:creationId xmlns:a16="http://schemas.microsoft.com/office/drawing/2014/main" id="{971BAD1F-11B4-429A-B244-AEA4407A8B7D}"/>
              </a:ext>
            </a:extLst>
          </p:cNvPr>
          <p:cNvSpPr>
            <a:spLocks noGrp="1"/>
          </p:cNvSpPr>
          <p:nvPr>
            <p:ph idx="1"/>
          </p:nvPr>
        </p:nvSpPr>
        <p:spPr>
          <a:xfrm>
            <a:off x="677334" y="2160590"/>
            <a:ext cx="8596668" cy="1195170"/>
          </a:xfrm>
        </p:spPr>
        <p:txBody>
          <a:bodyPr/>
          <a:lstStyle/>
          <a:p>
            <a:r>
              <a:rPr lang="en-US"/>
              <a:t>LoRa</a:t>
            </a:r>
            <a:endParaRPr lang="en-US" dirty="0"/>
          </a:p>
          <a:p>
            <a:pPr lvl="1"/>
            <a:r>
              <a:rPr lang="en-CA" dirty="0"/>
              <a:t>Energy Consumption</a:t>
            </a:r>
          </a:p>
          <a:p>
            <a:pPr lvl="1"/>
            <a:r>
              <a:rPr lang="en-CA" dirty="0"/>
              <a:t>Security</a:t>
            </a:r>
          </a:p>
          <a:p>
            <a:pPr lvl="1"/>
            <a:endParaRPr lang="en-CA" dirty="0"/>
          </a:p>
          <a:p>
            <a:pPr marL="457200" lvl="1" indent="0">
              <a:buNone/>
            </a:pPr>
            <a:endParaRPr lang="en-CA" dirty="0"/>
          </a:p>
        </p:txBody>
      </p:sp>
      <p:sp>
        <p:nvSpPr>
          <p:cNvPr id="4" name="Content Placeholder 2">
            <a:extLst>
              <a:ext uri="{FF2B5EF4-FFF2-40B4-BE49-F238E27FC236}">
                <a16:creationId xmlns:a16="http://schemas.microsoft.com/office/drawing/2014/main" id="{73CE9F1A-6620-4063-9660-AE1FE55DB951}"/>
              </a:ext>
            </a:extLst>
          </p:cNvPr>
          <p:cNvSpPr txBox="1">
            <a:spLocks/>
          </p:cNvSpPr>
          <p:nvPr/>
        </p:nvSpPr>
        <p:spPr>
          <a:xfrm>
            <a:off x="677334" y="3429000"/>
            <a:ext cx="8596668" cy="1195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LTE-M &amp; NB-IoT</a:t>
            </a:r>
          </a:p>
          <a:p>
            <a:pPr lvl="1"/>
            <a:r>
              <a:rPr lang="en-CA" dirty="0"/>
              <a:t>Limited Device Capability</a:t>
            </a:r>
          </a:p>
          <a:p>
            <a:pPr lvl="1"/>
            <a:r>
              <a:rPr lang="en-CA" dirty="0"/>
              <a:t>Coverage Extension</a:t>
            </a:r>
          </a:p>
          <a:p>
            <a:pPr lvl="1"/>
            <a:endParaRPr lang="en-CA" dirty="0"/>
          </a:p>
          <a:p>
            <a:pPr marL="457200" lvl="1" indent="0">
              <a:buFont typeface="Wingdings 3" charset="2"/>
              <a:buNone/>
            </a:pPr>
            <a:endParaRPr lang="en-CA" dirty="0"/>
          </a:p>
        </p:txBody>
      </p:sp>
      <p:pic>
        <p:nvPicPr>
          <p:cNvPr id="5" name="Picture 4">
            <a:extLst>
              <a:ext uri="{FF2B5EF4-FFF2-40B4-BE49-F238E27FC236}">
                <a16:creationId xmlns:a16="http://schemas.microsoft.com/office/drawing/2014/main" id="{063DE8D4-6430-4519-A8DF-95239914BFE4}"/>
              </a:ext>
            </a:extLst>
          </p:cNvPr>
          <p:cNvPicPr>
            <a:picLocks noChangeAspect="1"/>
          </p:cNvPicPr>
          <p:nvPr/>
        </p:nvPicPr>
        <p:blipFill>
          <a:blip r:embed="rId2"/>
          <a:stretch>
            <a:fillRect/>
          </a:stretch>
        </p:blipFill>
        <p:spPr>
          <a:xfrm>
            <a:off x="5415927" y="4394286"/>
            <a:ext cx="1855998" cy="1855998"/>
          </a:xfrm>
          <a:prstGeom prst="rect">
            <a:avLst/>
          </a:prstGeom>
        </p:spPr>
      </p:pic>
      <p:pic>
        <p:nvPicPr>
          <p:cNvPr id="8" name="Picture 7" descr="Logo, company name&#10;&#10;Description automatically generated">
            <a:extLst>
              <a:ext uri="{FF2B5EF4-FFF2-40B4-BE49-F238E27FC236}">
                <a16:creationId xmlns:a16="http://schemas.microsoft.com/office/drawing/2014/main" id="{A6431F0F-ACD2-4185-BB01-8E59DF643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135" y="1270000"/>
            <a:ext cx="3490589" cy="2894096"/>
          </a:xfrm>
          <a:prstGeom prst="rect">
            <a:avLst/>
          </a:prstGeom>
        </p:spPr>
      </p:pic>
      <p:pic>
        <p:nvPicPr>
          <p:cNvPr id="10" name="Picture 9" descr="Icon&#10;&#10;Description automatically generated">
            <a:extLst>
              <a:ext uri="{FF2B5EF4-FFF2-40B4-BE49-F238E27FC236}">
                <a16:creationId xmlns:a16="http://schemas.microsoft.com/office/drawing/2014/main" id="{A1A1B817-475E-48D4-818F-2E1291768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260" y="4639458"/>
            <a:ext cx="3571875" cy="2000250"/>
          </a:xfrm>
          <a:prstGeom prst="rect">
            <a:avLst/>
          </a:prstGeom>
        </p:spPr>
      </p:pic>
    </p:spTree>
    <p:extLst>
      <p:ext uri="{BB962C8B-B14F-4D97-AF65-F5344CB8AC3E}">
        <p14:creationId xmlns:p14="http://schemas.microsoft.com/office/powerpoint/2010/main" val="74999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5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B90E-6BD7-4503-8332-849AD9FAFCCD}"/>
              </a:ext>
            </a:extLst>
          </p:cNvPr>
          <p:cNvSpPr>
            <a:spLocks noGrp="1"/>
          </p:cNvSpPr>
          <p:nvPr>
            <p:ph type="title"/>
          </p:nvPr>
        </p:nvSpPr>
        <p:spPr/>
        <p:txBody>
          <a:bodyPr/>
          <a:lstStyle/>
          <a:p>
            <a:r>
              <a:rPr lang="en-US"/>
              <a:t>How positioning is enhanced?</a:t>
            </a:r>
            <a:endParaRPr lang="en-CA" dirty="0"/>
          </a:p>
        </p:txBody>
      </p:sp>
      <p:sp>
        <p:nvSpPr>
          <p:cNvPr id="3" name="Content Placeholder 2">
            <a:extLst>
              <a:ext uri="{FF2B5EF4-FFF2-40B4-BE49-F238E27FC236}">
                <a16:creationId xmlns:a16="http://schemas.microsoft.com/office/drawing/2014/main" id="{971BAD1F-11B4-429A-B244-AEA4407A8B7D}"/>
              </a:ext>
            </a:extLst>
          </p:cNvPr>
          <p:cNvSpPr>
            <a:spLocks noGrp="1"/>
          </p:cNvSpPr>
          <p:nvPr>
            <p:ph idx="1"/>
          </p:nvPr>
        </p:nvSpPr>
        <p:spPr/>
        <p:txBody>
          <a:bodyPr>
            <a:normAutofit lnSpcReduction="10000"/>
          </a:bodyPr>
          <a:lstStyle/>
          <a:p>
            <a:r>
              <a:rPr lang="en-US" dirty="0"/>
              <a:t>LoRa - particle filter localization can be used to solve the problem of ranging error caused by multipath in indoor positioning. Positioning accuracy can be enhanced with the help of the piecewise fitting correction technique. Simultaneously, the LoRa indoor positioning system can achieve a positioning accuracy of 1m under the condition of the line of sight (LOS).</a:t>
            </a:r>
          </a:p>
          <a:p>
            <a:r>
              <a:rPr lang="en-CA" dirty="0"/>
              <a:t>LTE-M -  PRS signals design is done to improve OTDOA support for LTE-M.</a:t>
            </a:r>
          </a:p>
          <a:p>
            <a:pPr lvl="1" fontAlgn="base">
              <a:buFont typeface="Wingdings" panose="05000000000000000000" pitchFamily="2" charset="2"/>
              <a:buChar char="v"/>
            </a:pPr>
            <a:r>
              <a:rPr lang="en-IN" sz="1800" dirty="0"/>
              <a:t>The PRS sequence of LTE is a pseudo-random Quadrature Phase Shift Keying sequence, and LTE-M uses the same PRS sequence.</a:t>
            </a:r>
          </a:p>
          <a:p>
            <a:pPr lvl="1" fontAlgn="base">
              <a:buFont typeface="Wingdings" panose="05000000000000000000" pitchFamily="2" charset="2"/>
              <a:buChar char="v"/>
            </a:pPr>
            <a:r>
              <a:rPr lang="en-IN" sz="1800" dirty="0"/>
              <a:t>The elements from the PRS sequence are mapped to resource elements determined by physical cell identity. </a:t>
            </a:r>
          </a:p>
          <a:p>
            <a:pPr lvl="1" fontAlgn="base">
              <a:buFont typeface="Wingdings" panose="05000000000000000000" pitchFamily="2" charset="2"/>
              <a:buChar char="v"/>
            </a:pPr>
            <a:r>
              <a:rPr lang="en-IN" sz="1800" dirty="0"/>
              <a:t>By generating and mapping sequences repeatedly, PRS sequences are generated, which change with time.</a:t>
            </a:r>
          </a:p>
          <a:p>
            <a:pPr lvl="1"/>
            <a:endParaRPr lang="en-CA" dirty="0"/>
          </a:p>
          <a:p>
            <a:endParaRPr lang="en-CA" dirty="0"/>
          </a:p>
        </p:txBody>
      </p:sp>
    </p:spTree>
    <p:extLst>
      <p:ext uri="{BB962C8B-B14F-4D97-AF65-F5344CB8AC3E}">
        <p14:creationId xmlns:p14="http://schemas.microsoft.com/office/powerpoint/2010/main" val="29349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B90E-6BD7-4503-8332-849AD9FAFCCD}"/>
              </a:ext>
            </a:extLst>
          </p:cNvPr>
          <p:cNvSpPr>
            <a:spLocks noGrp="1"/>
          </p:cNvSpPr>
          <p:nvPr>
            <p:ph type="title"/>
          </p:nvPr>
        </p:nvSpPr>
        <p:spPr/>
        <p:txBody>
          <a:bodyPr/>
          <a:lstStyle/>
          <a:p>
            <a:r>
              <a:rPr lang="en-US" dirty="0"/>
              <a:t>How positioning is enhanced?</a:t>
            </a:r>
            <a:endParaRPr lang="en-CA" dirty="0"/>
          </a:p>
        </p:txBody>
      </p:sp>
      <p:sp>
        <p:nvSpPr>
          <p:cNvPr id="3" name="Content Placeholder 2">
            <a:extLst>
              <a:ext uri="{FF2B5EF4-FFF2-40B4-BE49-F238E27FC236}">
                <a16:creationId xmlns:a16="http://schemas.microsoft.com/office/drawing/2014/main" id="{971BAD1F-11B4-429A-B244-AEA4407A8B7D}"/>
              </a:ext>
            </a:extLst>
          </p:cNvPr>
          <p:cNvSpPr>
            <a:spLocks noGrp="1"/>
          </p:cNvSpPr>
          <p:nvPr>
            <p:ph idx="1"/>
          </p:nvPr>
        </p:nvSpPr>
        <p:spPr/>
        <p:txBody>
          <a:bodyPr/>
          <a:lstStyle/>
          <a:p>
            <a:r>
              <a:rPr lang="en-CA" dirty="0"/>
              <a:t>NB-IoT-  PRS signals design is done to improve OTDOA support for NB-IoT.</a:t>
            </a:r>
          </a:p>
          <a:p>
            <a:pPr lvl="1" fontAlgn="base">
              <a:buFont typeface="Wingdings" panose="05000000000000000000" pitchFamily="2" charset="2"/>
              <a:buChar char="v"/>
            </a:pPr>
            <a:r>
              <a:rPr lang="en-IN" sz="1800" dirty="0"/>
              <a:t>The NPRS bitmap length is considered as the NPRS positioning occasions period, and every NPRS period can be regarded as a positioning occasion, while the NPRS bitmap indicates the subframes used for NPRS.</a:t>
            </a:r>
          </a:p>
          <a:p>
            <a:pPr lvl="1" fontAlgn="base">
              <a:buFont typeface="Wingdings" panose="05000000000000000000" pitchFamily="2" charset="2"/>
              <a:buChar char="v"/>
            </a:pPr>
            <a:r>
              <a:rPr lang="en-IN" sz="1800" dirty="0"/>
              <a:t>NPRS sequence also uses LTE PRS sequence where the central two elements of the LTE PRS sequence are used as NPRS sequences in standalone or guard band deployment. </a:t>
            </a:r>
            <a:endParaRPr lang="en-CA" sz="1800" dirty="0"/>
          </a:p>
          <a:p>
            <a:pPr lvl="1" fontAlgn="base">
              <a:buFont typeface="Wingdings" panose="05000000000000000000" pitchFamily="2" charset="2"/>
              <a:buChar char="v"/>
            </a:pPr>
            <a:r>
              <a:rPr lang="en-IN" sz="1800" dirty="0"/>
              <a:t>NPRS muting enables the efficient detectability of the PRS from the weak entity, which shares the same frequency shift with strong cell PRS. </a:t>
            </a:r>
          </a:p>
          <a:p>
            <a:pPr lvl="1" fontAlgn="base">
              <a:buFont typeface="Wingdings" panose="05000000000000000000" pitchFamily="2" charset="2"/>
              <a:buChar char="v"/>
            </a:pPr>
            <a:endParaRPr lang="en-IN" dirty="0"/>
          </a:p>
        </p:txBody>
      </p:sp>
    </p:spTree>
    <p:extLst>
      <p:ext uri="{BB962C8B-B14F-4D97-AF65-F5344CB8AC3E}">
        <p14:creationId xmlns:p14="http://schemas.microsoft.com/office/powerpoint/2010/main" val="86581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770</TotalTime>
  <Words>664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Positioning In Internet of Things (IoT)</vt:lpstr>
      <vt:lpstr>Contents</vt:lpstr>
      <vt:lpstr>What is Internet of Things (IoT)?</vt:lpstr>
      <vt:lpstr>Applications of IoT</vt:lpstr>
      <vt:lpstr>LoRa, LTE-M &amp; NB-IoT</vt:lpstr>
      <vt:lpstr>How positioning is achieved?</vt:lpstr>
      <vt:lpstr>Design Challenges</vt:lpstr>
      <vt:lpstr>How positioning is enhanced?</vt:lpstr>
      <vt:lpstr>How positioning is enhanced?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Positioning In Internet of Things (IoT)</dc:title>
  <dc:creator>Uttej Reddy Pakanati</dc:creator>
  <cp:lastModifiedBy>Uttej Reddy Pakanati</cp:lastModifiedBy>
  <cp:revision>4</cp:revision>
  <dcterms:created xsi:type="dcterms:W3CDTF">2021-12-13T14:16:13Z</dcterms:created>
  <dcterms:modified xsi:type="dcterms:W3CDTF">2021-12-18T02:22:20Z</dcterms:modified>
</cp:coreProperties>
</file>