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8" r:id="rId2"/>
    <p:sldId id="620" r:id="rId3"/>
    <p:sldId id="621" r:id="rId4"/>
    <p:sldId id="622" r:id="rId5"/>
    <p:sldId id="626" r:id="rId6"/>
    <p:sldId id="627" r:id="rId7"/>
    <p:sldId id="629" r:id="rId8"/>
    <p:sldId id="628" r:id="rId9"/>
    <p:sldId id="630" r:id="rId10"/>
    <p:sldId id="623" r:id="rId11"/>
    <p:sldId id="619" r:id="rId12"/>
    <p:sldId id="631" r:id="rId13"/>
    <p:sldId id="625" r:id="rId14"/>
    <p:sldId id="624" r:id="rId15"/>
  </p:sldIdLst>
  <p:sldSz cx="10629900" cy="8229600"/>
  <p:notesSz cx="6854825" cy="9750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A64A"/>
    <a:srgbClr val="B8E4FF"/>
    <a:srgbClr val="7FE3E1"/>
    <a:srgbClr val="AAECEA"/>
    <a:srgbClr val="FF6600"/>
    <a:srgbClr val="009900"/>
    <a:srgbClr val="00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28" y="72"/>
      </p:cViewPr>
      <p:guideLst>
        <p:guide orient="horz" pos="2592"/>
        <p:guide pos="334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>
        <p:scale>
          <a:sx n="50" d="100"/>
          <a:sy n="50" d="100"/>
        </p:scale>
        <p:origin x="-1638" y="-684"/>
      </p:cViewPr>
      <p:guideLst>
        <p:guide orient="horz" pos="306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a Cruz Souza" userId="503d825e-7b57-4df0-8330-bee2d043709f" providerId="ADAL" clId="{A09BFF8D-8C7F-4996-B887-4D271FF0A275}"/>
    <pc:docChg chg="custSel modSld">
      <pc:chgData name="Samuel da Cruz Souza" userId="503d825e-7b57-4df0-8330-bee2d043709f" providerId="ADAL" clId="{A09BFF8D-8C7F-4996-B887-4D271FF0A275}" dt="2020-02-02T01:02:43.726" v="20" actId="1076"/>
      <pc:docMkLst>
        <pc:docMk/>
      </pc:docMkLst>
      <pc:sldChg chg="modSp">
        <pc:chgData name="Samuel da Cruz Souza" userId="503d825e-7b57-4df0-8330-bee2d043709f" providerId="ADAL" clId="{A09BFF8D-8C7F-4996-B887-4D271FF0A275}" dt="2020-02-02T00:48:24.967" v="1"/>
        <pc:sldMkLst>
          <pc:docMk/>
          <pc:sldMk cId="3271694720" sldId="620"/>
        </pc:sldMkLst>
        <pc:picChg chg="mod">
          <ac:chgData name="Samuel da Cruz Souza" userId="503d825e-7b57-4df0-8330-bee2d043709f" providerId="ADAL" clId="{A09BFF8D-8C7F-4996-B887-4D271FF0A275}" dt="2020-02-02T00:45:58.627" v="0"/>
          <ac:picMkLst>
            <pc:docMk/>
            <pc:sldMk cId="3271694720" sldId="620"/>
            <ac:picMk id="5" creationId="{BE8BDF47-420A-4565-9993-5C7F3F9B2AB2}"/>
          </ac:picMkLst>
        </pc:picChg>
        <pc:picChg chg="mod">
          <ac:chgData name="Samuel da Cruz Souza" userId="503d825e-7b57-4df0-8330-bee2d043709f" providerId="ADAL" clId="{A09BFF8D-8C7F-4996-B887-4D271FF0A275}" dt="2020-02-02T00:48:24.967" v="1"/>
          <ac:picMkLst>
            <pc:docMk/>
            <pc:sldMk cId="3271694720" sldId="620"/>
            <ac:picMk id="7" creationId="{7EBD6F0A-8704-4ED1-A333-0F131AC078C2}"/>
          </ac:picMkLst>
        </pc:picChg>
      </pc:sldChg>
      <pc:sldChg chg="addSp delSp modSp">
        <pc:chgData name="Samuel da Cruz Souza" userId="503d825e-7b57-4df0-8330-bee2d043709f" providerId="ADAL" clId="{A09BFF8D-8C7F-4996-B887-4D271FF0A275}" dt="2020-02-02T01:02:43.726" v="20" actId="1076"/>
        <pc:sldMkLst>
          <pc:docMk/>
          <pc:sldMk cId="2477735968" sldId="631"/>
        </pc:sldMkLst>
        <pc:picChg chg="add del mod">
          <ac:chgData name="Samuel da Cruz Souza" userId="503d825e-7b57-4df0-8330-bee2d043709f" providerId="ADAL" clId="{A09BFF8D-8C7F-4996-B887-4D271FF0A275}" dt="2020-02-02T00:59:14.201" v="8" actId="478"/>
          <ac:picMkLst>
            <pc:docMk/>
            <pc:sldMk cId="2477735968" sldId="631"/>
            <ac:picMk id="3" creationId="{70C98521-CB4E-4F3F-B1FA-5D1EFE9F13AF}"/>
          </ac:picMkLst>
        </pc:picChg>
        <pc:picChg chg="add del mod">
          <ac:chgData name="Samuel da Cruz Souza" userId="503d825e-7b57-4df0-8330-bee2d043709f" providerId="ADAL" clId="{A09BFF8D-8C7F-4996-B887-4D271FF0A275}" dt="2020-02-02T01:00:46.759" v="14" actId="478"/>
          <ac:picMkLst>
            <pc:docMk/>
            <pc:sldMk cId="2477735968" sldId="631"/>
            <ac:picMk id="4" creationId="{8696D890-8E50-4510-8FBB-F8CB86560559}"/>
          </ac:picMkLst>
        </pc:picChg>
        <pc:picChg chg="add mod">
          <ac:chgData name="Samuel da Cruz Souza" userId="503d825e-7b57-4df0-8330-bee2d043709f" providerId="ADAL" clId="{A09BFF8D-8C7F-4996-B887-4D271FF0A275}" dt="2020-02-02T01:02:43.726" v="20" actId="1076"/>
          <ac:picMkLst>
            <pc:docMk/>
            <pc:sldMk cId="2477735968" sldId="631"/>
            <ac:picMk id="6" creationId="{055FD686-6843-46B2-A2CA-2E006FC90128}"/>
          </ac:picMkLst>
        </pc:picChg>
      </pc:sldChg>
    </pc:docChg>
  </pc:docChgLst>
  <pc:docChgLst>
    <pc:chgData name="Samuel da Cruz Souza" userId="S::samuel.souza@gec.inatel.br::503d825e-7b57-4df0-8330-bee2d043709f" providerId="AD" clId="Web-{61A27975-1344-4FB4-B668-E9E4C446B4ED}"/>
    <pc:docChg chg="modSld">
      <pc:chgData name="Samuel da Cruz Souza" userId="S::samuel.souza@gec.inatel.br::503d825e-7b57-4df0-8330-bee2d043709f" providerId="AD" clId="Web-{61A27975-1344-4FB4-B668-E9E4C446B4ED}" dt="2020-01-30T17:24:54.448" v="137" actId="1076"/>
      <pc:docMkLst>
        <pc:docMk/>
      </pc:docMkLst>
      <pc:sldChg chg="addSp modSp">
        <pc:chgData name="Samuel da Cruz Souza" userId="S::samuel.souza@gec.inatel.br::503d825e-7b57-4df0-8330-bee2d043709f" providerId="AD" clId="Web-{61A27975-1344-4FB4-B668-E9E4C446B4ED}" dt="2020-01-30T17:24:54.448" v="137" actId="1076"/>
        <pc:sldMkLst>
          <pc:docMk/>
          <pc:sldMk cId="3271694720" sldId="620"/>
        </pc:sldMkLst>
        <pc:spChg chg="mod">
          <ac:chgData name="Samuel da Cruz Souza" userId="S::samuel.souza@gec.inatel.br::503d825e-7b57-4df0-8330-bee2d043709f" providerId="AD" clId="Web-{61A27975-1344-4FB4-B668-E9E4C446B4ED}" dt="2020-01-30T17:15:06.638" v="1" actId="20577"/>
          <ac:spMkLst>
            <pc:docMk/>
            <pc:sldMk cId="3271694720" sldId="620"/>
            <ac:spMk id="3" creationId="{00000000-0000-0000-0000-000000000000}"/>
          </ac:spMkLst>
        </pc:spChg>
        <pc:picChg chg="add mod">
          <ac:chgData name="Samuel da Cruz Souza" userId="S::samuel.souza@gec.inatel.br::503d825e-7b57-4df0-8330-bee2d043709f" providerId="AD" clId="Web-{61A27975-1344-4FB4-B668-E9E4C446B4ED}" dt="2020-01-30T17:24:48.964" v="136" actId="1076"/>
          <ac:picMkLst>
            <pc:docMk/>
            <pc:sldMk cId="3271694720" sldId="620"/>
            <ac:picMk id="5" creationId="{BE8BDF47-420A-4565-9993-5C7F3F9B2AB2}"/>
          </ac:picMkLst>
        </pc:picChg>
        <pc:picChg chg="add mod">
          <ac:chgData name="Samuel da Cruz Souza" userId="S::samuel.souza@gec.inatel.br::503d825e-7b57-4df0-8330-bee2d043709f" providerId="AD" clId="Web-{61A27975-1344-4FB4-B668-E9E4C446B4ED}" dt="2020-01-30T17:24:54.448" v="137" actId="1076"/>
          <ac:picMkLst>
            <pc:docMk/>
            <pc:sldMk cId="3271694720" sldId="620"/>
            <ac:picMk id="7" creationId="{7EBD6F0A-8704-4ED1-A333-0F131AC078C2}"/>
          </ac:picMkLst>
        </pc:picChg>
      </pc:sldChg>
      <pc:sldChg chg="modSp">
        <pc:chgData name="Samuel da Cruz Souza" userId="S::samuel.souza@gec.inatel.br::503d825e-7b57-4df0-8330-bee2d043709f" providerId="AD" clId="Web-{61A27975-1344-4FB4-B668-E9E4C446B4ED}" dt="2020-01-30T17:15:33.497" v="10" actId="20577"/>
        <pc:sldMkLst>
          <pc:docMk/>
          <pc:sldMk cId="3876729845" sldId="621"/>
        </pc:sldMkLst>
        <pc:spChg chg="mod">
          <ac:chgData name="Samuel da Cruz Souza" userId="S::samuel.souza@gec.inatel.br::503d825e-7b57-4df0-8330-bee2d043709f" providerId="AD" clId="Web-{61A27975-1344-4FB4-B668-E9E4C446B4ED}" dt="2020-01-30T17:15:33.497" v="10" actId="20577"/>
          <ac:spMkLst>
            <pc:docMk/>
            <pc:sldMk cId="3876729845" sldId="621"/>
            <ac:spMk id="3" creationId="{00000000-0000-0000-0000-000000000000}"/>
          </ac:spMkLst>
        </pc:spChg>
      </pc:sldChg>
      <pc:sldChg chg="modSp">
        <pc:chgData name="Samuel da Cruz Souza" userId="S::samuel.souza@gec.inatel.br::503d825e-7b57-4df0-8330-bee2d043709f" providerId="AD" clId="Web-{61A27975-1344-4FB4-B668-E9E4C446B4ED}" dt="2020-01-30T17:19:27.824" v="121" actId="20577"/>
        <pc:sldMkLst>
          <pc:docMk/>
          <pc:sldMk cId="1119492150" sldId="625"/>
        </pc:sldMkLst>
        <pc:spChg chg="mod">
          <ac:chgData name="Samuel da Cruz Souza" userId="S::samuel.souza@gec.inatel.br::503d825e-7b57-4df0-8330-bee2d043709f" providerId="AD" clId="Web-{61A27975-1344-4FB4-B668-E9E4C446B4ED}" dt="2020-01-30T17:19:27.824" v="121" actId="20577"/>
          <ac:spMkLst>
            <pc:docMk/>
            <pc:sldMk cId="1119492150" sldId="625"/>
            <ac:spMk id="2" creationId="{00000000-0000-0000-0000-000000000000}"/>
          </ac:spMkLst>
        </pc:spChg>
      </pc:sldChg>
      <pc:sldChg chg="delSp">
        <pc:chgData name="Samuel da Cruz Souza" userId="S::samuel.souza@gec.inatel.br::503d825e-7b57-4df0-8330-bee2d043709f" providerId="AD" clId="Web-{61A27975-1344-4FB4-B668-E9E4C446B4ED}" dt="2020-01-30T17:16:38.887" v="11"/>
        <pc:sldMkLst>
          <pc:docMk/>
          <pc:sldMk cId="2477735968" sldId="631"/>
        </pc:sldMkLst>
        <pc:picChg chg="del">
          <ac:chgData name="Samuel da Cruz Souza" userId="S::samuel.souza@gec.inatel.br::503d825e-7b57-4df0-8330-bee2d043709f" providerId="AD" clId="Web-{61A27975-1344-4FB4-B668-E9E4C446B4ED}" dt="2020-01-30T17:16:38.887" v="11"/>
          <ac:picMkLst>
            <pc:docMk/>
            <pc:sldMk cId="2477735968" sldId="631"/>
            <ac:picMk id="4" creationId="{1CA06A12-AE19-4986-BECB-61E5E4737224}"/>
          </ac:picMkLst>
        </pc:picChg>
      </pc:sldChg>
      <pc:sldChg chg="modSp">
        <pc:chgData name="Samuel da Cruz Souza" userId="S::samuel.souza@gec.inatel.br::503d825e-7b57-4df0-8330-bee2d043709f" providerId="AD" clId="Web-{61A27975-1344-4FB4-B668-E9E4C446B4ED}" dt="2020-01-30T17:19:08.121" v="116" actId="20577"/>
        <pc:sldMkLst>
          <pc:docMk/>
          <pc:sldMk cId="1866666946" sldId="632"/>
        </pc:sldMkLst>
        <pc:spChg chg="mod">
          <ac:chgData name="Samuel da Cruz Souza" userId="S::samuel.souza@gec.inatel.br::503d825e-7b57-4df0-8330-bee2d043709f" providerId="AD" clId="Web-{61A27975-1344-4FB4-B668-E9E4C446B4ED}" dt="2020-01-30T17:19:08.121" v="116" actId="20577"/>
          <ac:spMkLst>
            <pc:docMk/>
            <pc:sldMk cId="1866666946" sldId="632"/>
            <ac:spMk id="4" creationId="{48676490-7CBA-4B2E-86FC-6D6511559D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C6CDB-5D3F-4D56-BCB0-242C56E7977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EB5F80-E73B-4415-96BB-D5E9B79700BC}">
      <dgm:prSet phldrT="[Texto]"/>
      <dgm:spPr/>
      <dgm:t>
        <a:bodyPr/>
        <a:lstStyle/>
        <a:p>
          <a:r>
            <a:rPr lang="pt-BR" dirty="0"/>
            <a:t>Nota</a:t>
          </a:r>
        </a:p>
      </dgm:t>
    </dgm:pt>
    <dgm:pt modelId="{3CD34977-C13C-4818-BB9A-1BDBE468FE1D}" type="parTrans" cxnId="{545175ED-46A2-474E-B915-F2C9E924B0A3}">
      <dgm:prSet/>
      <dgm:spPr/>
      <dgm:t>
        <a:bodyPr/>
        <a:lstStyle/>
        <a:p>
          <a:endParaRPr lang="pt-BR"/>
        </a:p>
      </dgm:t>
    </dgm:pt>
    <dgm:pt modelId="{86305F00-AB2B-4D1C-922E-DE7EA8BD5919}" type="sibTrans" cxnId="{545175ED-46A2-474E-B915-F2C9E924B0A3}">
      <dgm:prSet/>
      <dgm:spPr/>
      <dgm:t>
        <a:bodyPr/>
        <a:lstStyle/>
        <a:p>
          <a:r>
            <a:rPr lang="pt-BR" dirty="0"/>
            <a:t>100%</a:t>
          </a:r>
        </a:p>
      </dgm:t>
    </dgm:pt>
    <dgm:pt modelId="{2B5E0565-EBE0-426F-9592-119CA3B71B26}">
      <dgm:prSet phldrT="[Texto]"/>
      <dgm:spPr/>
      <dgm:t>
        <a:bodyPr/>
        <a:lstStyle/>
        <a:p>
          <a:r>
            <a:rPr lang="pt-BR" dirty="0" err="1"/>
            <a:t>AV’s</a:t>
          </a:r>
          <a:endParaRPr lang="pt-BR" dirty="0"/>
        </a:p>
      </dgm:t>
    </dgm:pt>
    <dgm:pt modelId="{AFBE7DAF-3F48-420B-B890-724D916DF583}" type="parTrans" cxnId="{1E318933-74F4-4CE4-8D04-EA1E4EECC265}">
      <dgm:prSet/>
      <dgm:spPr/>
      <dgm:t>
        <a:bodyPr/>
        <a:lstStyle/>
        <a:p>
          <a:endParaRPr lang="pt-BR"/>
        </a:p>
      </dgm:t>
    </dgm:pt>
    <dgm:pt modelId="{16F440DA-573C-430B-AB1C-407C8DEE4002}" type="sibTrans" cxnId="{1E318933-74F4-4CE4-8D04-EA1E4EECC265}">
      <dgm:prSet/>
      <dgm:spPr/>
      <dgm:t>
        <a:bodyPr/>
        <a:lstStyle/>
        <a:p>
          <a:r>
            <a:rPr lang="pt-BR" dirty="0"/>
            <a:t>50%</a:t>
          </a:r>
        </a:p>
      </dgm:t>
    </dgm:pt>
    <dgm:pt modelId="{02A4B84C-01BD-4E86-A869-5DCEE8DCDC51}">
      <dgm:prSet phldrT="[Texto]"/>
      <dgm:spPr/>
      <dgm:t>
        <a:bodyPr/>
        <a:lstStyle/>
        <a:p>
          <a:r>
            <a:rPr lang="pt-BR" dirty="0"/>
            <a:t>Projeto</a:t>
          </a:r>
        </a:p>
      </dgm:t>
    </dgm:pt>
    <dgm:pt modelId="{6B2787C4-F269-4019-8702-5F8149319CF6}" type="parTrans" cxnId="{88338874-796A-4670-A294-841EFB4B8DCF}">
      <dgm:prSet/>
      <dgm:spPr/>
      <dgm:t>
        <a:bodyPr/>
        <a:lstStyle/>
        <a:p>
          <a:endParaRPr lang="pt-BR"/>
        </a:p>
      </dgm:t>
    </dgm:pt>
    <dgm:pt modelId="{A074DD4A-A12D-4D43-AA10-5A490248CC30}" type="sibTrans" cxnId="{88338874-796A-4670-A294-841EFB4B8DCF}">
      <dgm:prSet/>
      <dgm:spPr/>
      <dgm:t>
        <a:bodyPr/>
        <a:lstStyle/>
        <a:p>
          <a:r>
            <a:rPr lang="pt-BR" dirty="0"/>
            <a:t>50%</a:t>
          </a:r>
        </a:p>
      </dgm:t>
    </dgm:pt>
    <dgm:pt modelId="{8BF53C82-4B34-4274-BB79-5E7042CA135F}" type="pres">
      <dgm:prSet presAssocID="{D29C6CDB-5D3F-4D56-BCB0-242C56E797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111F47-EDE0-4981-AF5B-CBF2A998FD8F}" type="pres">
      <dgm:prSet presAssocID="{6DEB5F80-E73B-4415-96BB-D5E9B79700BC}" presName="hierRoot1" presStyleCnt="0">
        <dgm:presLayoutVars>
          <dgm:hierBranch val="init"/>
        </dgm:presLayoutVars>
      </dgm:prSet>
      <dgm:spPr/>
    </dgm:pt>
    <dgm:pt modelId="{5DA3A6BA-5E16-40B6-B296-6699D3F8A85C}" type="pres">
      <dgm:prSet presAssocID="{6DEB5F80-E73B-4415-96BB-D5E9B79700BC}" presName="rootComposite1" presStyleCnt="0"/>
      <dgm:spPr/>
    </dgm:pt>
    <dgm:pt modelId="{5BA72EB9-3FE9-4670-A1DB-0EFD036A94C6}" type="pres">
      <dgm:prSet presAssocID="{6DEB5F80-E73B-4415-96BB-D5E9B79700BC}" presName="rootText1" presStyleLbl="node0" presStyleIdx="0" presStyleCnt="1">
        <dgm:presLayoutVars>
          <dgm:chMax/>
          <dgm:chPref val="3"/>
        </dgm:presLayoutVars>
      </dgm:prSet>
      <dgm:spPr/>
    </dgm:pt>
    <dgm:pt modelId="{D7EA0EBE-CBF0-4709-AB4B-E8692AF52412}" type="pres">
      <dgm:prSet presAssocID="{6DEB5F80-E73B-4415-96BB-D5E9B79700BC}" presName="titleText1" presStyleLbl="fgAcc0" presStyleIdx="0" presStyleCnt="1">
        <dgm:presLayoutVars>
          <dgm:chMax val="0"/>
          <dgm:chPref val="0"/>
        </dgm:presLayoutVars>
      </dgm:prSet>
      <dgm:spPr/>
    </dgm:pt>
    <dgm:pt modelId="{CF5A3095-9377-4341-A0C7-E99D588488DB}" type="pres">
      <dgm:prSet presAssocID="{6DEB5F80-E73B-4415-96BB-D5E9B79700BC}" presName="rootConnector1" presStyleLbl="node1" presStyleIdx="0" presStyleCnt="2"/>
      <dgm:spPr/>
    </dgm:pt>
    <dgm:pt modelId="{D5B09311-1F17-47B3-970B-ADBE7A8D69C0}" type="pres">
      <dgm:prSet presAssocID="{6DEB5F80-E73B-4415-96BB-D5E9B79700BC}" presName="hierChild2" presStyleCnt="0"/>
      <dgm:spPr/>
    </dgm:pt>
    <dgm:pt modelId="{22733CB8-064A-404C-9BC0-AD9D546944FA}" type="pres">
      <dgm:prSet presAssocID="{AFBE7DAF-3F48-420B-B890-724D916DF583}" presName="Name37" presStyleLbl="parChTrans1D2" presStyleIdx="0" presStyleCnt="2"/>
      <dgm:spPr/>
    </dgm:pt>
    <dgm:pt modelId="{C1CFFE48-10CF-4BF7-9B90-88F47682BBC2}" type="pres">
      <dgm:prSet presAssocID="{2B5E0565-EBE0-426F-9592-119CA3B71B26}" presName="hierRoot2" presStyleCnt="0">
        <dgm:presLayoutVars>
          <dgm:hierBranch val="init"/>
        </dgm:presLayoutVars>
      </dgm:prSet>
      <dgm:spPr/>
    </dgm:pt>
    <dgm:pt modelId="{96EFBEE9-439D-48DF-9657-E48B531FB9C8}" type="pres">
      <dgm:prSet presAssocID="{2B5E0565-EBE0-426F-9592-119CA3B71B26}" presName="rootComposite" presStyleCnt="0"/>
      <dgm:spPr/>
    </dgm:pt>
    <dgm:pt modelId="{02908605-50AE-4F1D-AC4F-6432247B5BB6}" type="pres">
      <dgm:prSet presAssocID="{2B5E0565-EBE0-426F-9592-119CA3B71B26}" presName="rootText" presStyleLbl="node1" presStyleIdx="0" presStyleCnt="2">
        <dgm:presLayoutVars>
          <dgm:chMax/>
          <dgm:chPref val="3"/>
        </dgm:presLayoutVars>
      </dgm:prSet>
      <dgm:spPr/>
    </dgm:pt>
    <dgm:pt modelId="{462402FE-1117-45A0-9792-DB56EBC2B9C5}" type="pres">
      <dgm:prSet presAssocID="{2B5E0565-EBE0-426F-9592-119CA3B71B26}" presName="titleText2" presStyleLbl="fgAcc1" presStyleIdx="0" presStyleCnt="2">
        <dgm:presLayoutVars>
          <dgm:chMax val="0"/>
          <dgm:chPref val="0"/>
        </dgm:presLayoutVars>
      </dgm:prSet>
      <dgm:spPr/>
    </dgm:pt>
    <dgm:pt modelId="{C7836E57-48E4-4545-8976-600C63065ABF}" type="pres">
      <dgm:prSet presAssocID="{2B5E0565-EBE0-426F-9592-119CA3B71B26}" presName="rootConnector" presStyleLbl="node2" presStyleIdx="0" presStyleCnt="0"/>
      <dgm:spPr/>
    </dgm:pt>
    <dgm:pt modelId="{9AB604F1-E2E8-4CC8-8F37-CCB4C76873BA}" type="pres">
      <dgm:prSet presAssocID="{2B5E0565-EBE0-426F-9592-119CA3B71B26}" presName="hierChild4" presStyleCnt="0"/>
      <dgm:spPr/>
    </dgm:pt>
    <dgm:pt modelId="{F3A7FADE-6693-46B8-AD02-810518EE1959}" type="pres">
      <dgm:prSet presAssocID="{2B5E0565-EBE0-426F-9592-119CA3B71B26}" presName="hierChild5" presStyleCnt="0"/>
      <dgm:spPr/>
    </dgm:pt>
    <dgm:pt modelId="{218CE613-4EED-48F1-91BC-F2CA2F43A213}" type="pres">
      <dgm:prSet presAssocID="{6B2787C4-F269-4019-8702-5F8149319CF6}" presName="Name37" presStyleLbl="parChTrans1D2" presStyleIdx="1" presStyleCnt="2"/>
      <dgm:spPr/>
    </dgm:pt>
    <dgm:pt modelId="{3E4B1D41-BC14-4516-AFEA-D6193D2FCCCD}" type="pres">
      <dgm:prSet presAssocID="{02A4B84C-01BD-4E86-A869-5DCEE8DCDC51}" presName="hierRoot2" presStyleCnt="0">
        <dgm:presLayoutVars>
          <dgm:hierBranch val="init"/>
        </dgm:presLayoutVars>
      </dgm:prSet>
      <dgm:spPr/>
    </dgm:pt>
    <dgm:pt modelId="{31DB4996-6131-43D4-89FF-6A5129F8A94B}" type="pres">
      <dgm:prSet presAssocID="{02A4B84C-01BD-4E86-A869-5DCEE8DCDC51}" presName="rootComposite" presStyleCnt="0"/>
      <dgm:spPr/>
    </dgm:pt>
    <dgm:pt modelId="{FBB10A42-2BA1-4209-8008-89E5D8E00549}" type="pres">
      <dgm:prSet presAssocID="{02A4B84C-01BD-4E86-A869-5DCEE8DCDC51}" presName="rootText" presStyleLbl="node1" presStyleIdx="1" presStyleCnt="2">
        <dgm:presLayoutVars>
          <dgm:chMax/>
          <dgm:chPref val="3"/>
        </dgm:presLayoutVars>
      </dgm:prSet>
      <dgm:spPr/>
    </dgm:pt>
    <dgm:pt modelId="{62BD4FFF-9F88-47C5-B6D1-B0433D507E0A}" type="pres">
      <dgm:prSet presAssocID="{02A4B84C-01BD-4E86-A869-5DCEE8DCDC51}" presName="titleText2" presStyleLbl="fgAcc1" presStyleIdx="1" presStyleCnt="2">
        <dgm:presLayoutVars>
          <dgm:chMax val="0"/>
          <dgm:chPref val="0"/>
        </dgm:presLayoutVars>
      </dgm:prSet>
      <dgm:spPr/>
    </dgm:pt>
    <dgm:pt modelId="{699C2B4F-0114-45B7-B9C6-1BA1AE019B65}" type="pres">
      <dgm:prSet presAssocID="{02A4B84C-01BD-4E86-A869-5DCEE8DCDC51}" presName="rootConnector" presStyleLbl="node2" presStyleIdx="0" presStyleCnt="0"/>
      <dgm:spPr/>
    </dgm:pt>
    <dgm:pt modelId="{D495FCF3-1934-44F8-9AE6-89E263426CF5}" type="pres">
      <dgm:prSet presAssocID="{02A4B84C-01BD-4E86-A869-5DCEE8DCDC51}" presName="hierChild4" presStyleCnt="0"/>
      <dgm:spPr/>
    </dgm:pt>
    <dgm:pt modelId="{7C9690A6-EB06-49AB-BD53-123E7B53BEED}" type="pres">
      <dgm:prSet presAssocID="{02A4B84C-01BD-4E86-A869-5DCEE8DCDC51}" presName="hierChild5" presStyleCnt="0"/>
      <dgm:spPr/>
    </dgm:pt>
    <dgm:pt modelId="{45337C47-7575-4564-A889-AFDB2DAF77A4}" type="pres">
      <dgm:prSet presAssocID="{6DEB5F80-E73B-4415-96BB-D5E9B79700BC}" presName="hierChild3" presStyleCnt="0"/>
      <dgm:spPr/>
    </dgm:pt>
  </dgm:ptLst>
  <dgm:cxnLst>
    <dgm:cxn modelId="{1E318933-74F4-4CE4-8D04-EA1E4EECC265}" srcId="{6DEB5F80-E73B-4415-96BB-D5E9B79700BC}" destId="{2B5E0565-EBE0-426F-9592-119CA3B71B26}" srcOrd="0" destOrd="0" parTransId="{AFBE7DAF-3F48-420B-B890-724D916DF583}" sibTransId="{16F440DA-573C-430B-AB1C-407C8DEE4002}"/>
    <dgm:cxn modelId="{801A523E-9ACC-48D6-A02E-C98D398F6521}" type="presOf" srcId="{A074DD4A-A12D-4D43-AA10-5A490248CC30}" destId="{62BD4FFF-9F88-47C5-B6D1-B0433D507E0A}" srcOrd="0" destOrd="0" presId="urn:microsoft.com/office/officeart/2008/layout/NameandTitleOrganizationalChart"/>
    <dgm:cxn modelId="{88338874-796A-4670-A294-841EFB4B8DCF}" srcId="{6DEB5F80-E73B-4415-96BB-D5E9B79700BC}" destId="{02A4B84C-01BD-4E86-A869-5DCEE8DCDC51}" srcOrd="1" destOrd="0" parTransId="{6B2787C4-F269-4019-8702-5F8149319CF6}" sibTransId="{A074DD4A-A12D-4D43-AA10-5A490248CC30}"/>
    <dgm:cxn modelId="{B25EBD75-C037-41BD-8718-33DFB4F24503}" type="presOf" srcId="{6DEB5F80-E73B-4415-96BB-D5E9B79700BC}" destId="{CF5A3095-9377-4341-A0C7-E99D588488DB}" srcOrd="1" destOrd="0" presId="urn:microsoft.com/office/officeart/2008/layout/NameandTitleOrganizationalChart"/>
    <dgm:cxn modelId="{A02A2CA2-8214-4CE6-A8A9-3D97614DF8FF}" type="presOf" srcId="{16F440DA-573C-430B-AB1C-407C8DEE4002}" destId="{462402FE-1117-45A0-9792-DB56EBC2B9C5}" srcOrd="0" destOrd="0" presId="urn:microsoft.com/office/officeart/2008/layout/NameandTitleOrganizationalChart"/>
    <dgm:cxn modelId="{5D85D0AD-61A1-4616-B3A5-4962C98ADF70}" type="presOf" srcId="{86305F00-AB2B-4D1C-922E-DE7EA8BD5919}" destId="{D7EA0EBE-CBF0-4709-AB4B-E8692AF52412}" srcOrd="0" destOrd="0" presId="urn:microsoft.com/office/officeart/2008/layout/NameandTitleOrganizationalChart"/>
    <dgm:cxn modelId="{EEF55FB1-D40D-44BB-B2DD-018B976F1639}" type="presOf" srcId="{D29C6CDB-5D3F-4D56-BCB0-242C56E79772}" destId="{8BF53C82-4B34-4274-BB79-5E7042CA135F}" srcOrd="0" destOrd="0" presId="urn:microsoft.com/office/officeart/2008/layout/NameandTitleOrganizationalChart"/>
    <dgm:cxn modelId="{4565ACBD-B8FA-478F-8DB6-CA27537CE623}" type="presOf" srcId="{AFBE7DAF-3F48-420B-B890-724D916DF583}" destId="{22733CB8-064A-404C-9BC0-AD9D546944FA}" srcOrd="0" destOrd="0" presId="urn:microsoft.com/office/officeart/2008/layout/NameandTitleOrganizationalChart"/>
    <dgm:cxn modelId="{D338FCC1-23BB-498A-B081-9B75D8D3881C}" type="presOf" srcId="{6DEB5F80-E73B-4415-96BB-D5E9B79700BC}" destId="{5BA72EB9-3FE9-4670-A1DB-0EFD036A94C6}" srcOrd="0" destOrd="0" presId="urn:microsoft.com/office/officeart/2008/layout/NameandTitleOrganizationalChart"/>
    <dgm:cxn modelId="{99E0CBC6-F55B-4EC4-B996-D196B81C6094}" type="presOf" srcId="{2B5E0565-EBE0-426F-9592-119CA3B71B26}" destId="{02908605-50AE-4F1D-AC4F-6432247B5BB6}" srcOrd="0" destOrd="0" presId="urn:microsoft.com/office/officeart/2008/layout/NameandTitleOrganizationalChart"/>
    <dgm:cxn modelId="{2A380DD5-9620-4309-BB5A-0783EAF28A55}" type="presOf" srcId="{6B2787C4-F269-4019-8702-5F8149319CF6}" destId="{218CE613-4EED-48F1-91BC-F2CA2F43A213}" srcOrd="0" destOrd="0" presId="urn:microsoft.com/office/officeart/2008/layout/NameandTitleOrganizationalChart"/>
    <dgm:cxn modelId="{545175ED-46A2-474E-B915-F2C9E924B0A3}" srcId="{D29C6CDB-5D3F-4D56-BCB0-242C56E79772}" destId="{6DEB5F80-E73B-4415-96BB-D5E9B79700BC}" srcOrd="0" destOrd="0" parTransId="{3CD34977-C13C-4818-BB9A-1BDBE468FE1D}" sibTransId="{86305F00-AB2B-4D1C-922E-DE7EA8BD5919}"/>
    <dgm:cxn modelId="{286904EF-EA11-4EDD-B3C6-913CF59E0BA2}" type="presOf" srcId="{02A4B84C-01BD-4E86-A869-5DCEE8DCDC51}" destId="{FBB10A42-2BA1-4209-8008-89E5D8E00549}" srcOrd="0" destOrd="0" presId="urn:microsoft.com/office/officeart/2008/layout/NameandTitleOrganizationalChart"/>
    <dgm:cxn modelId="{E9D7ACF2-BF0B-44E9-852B-034F5F109880}" type="presOf" srcId="{2B5E0565-EBE0-426F-9592-119CA3B71B26}" destId="{C7836E57-48E4-4545-8976-600C63065ABF}" srcOrd="1" destOrd="0" presId="urn:microsoft.com/office/officeart/2008/layout/NameandTitleOrganizationalChart"/>
    <dgm:cxn modelId="{4CA995F9-8B94-4251-901A-B1F21BE89D8E}" type="presOf" srcId="{02A4B84C-01BD-4E86-A869-5DCEE8DCDC51}" destId="{699C2B4F-0114-45B7-B9C6-1BA1AE019B65}" srcOrd="1" destOrd="0" presId="urn:microsoft.com/office/officeart/2008/layout/NameandTitleOrganizationalChart"/>
    <dgm:cxn modelId="{E11B523E-101C-477F-8F0A-0EE861F09705}" type="presParOf" srcId="{8BF53C82-4B34-4274-BB79-5E7042CA135F}" destId="{EF111F47-EDE0-4981-AF5B-CBF2A998FD8F}" srcOrd="0" destOrd="0" presId="urn:microsoft.com/office/officeart/2008/layout/NameandTitleOrganizationalChart"/>
    <dgm:cxn modelId="{62797792-7FEF-47E1-8D7E-9A1CB05C5C23}" type="presParOf" srcId="{EF111F47-EDE0-4981-AF5B-CBF2A998FD8F}" destId="{5DA3A6BA-5E16-40B6-B296-6699D3F8A85C}" srcOrd="0" destOrd="0" presId="urn:microsoft.com/office/officeart/2008/layout/NameandTitleOrganizationalChart"/>
    <dgm:cxn modelId="{F39F59BD-815D-4BBF-9C6D-3541744FA0D0}" type="presParOf" srcId="{5DA3A6BA-5E16-40B6-B296-6699D3F8A85C}" destId="{5BA72EB9-3FE9-4670-A1DB-0EFD036A94C6}" srcOrd="0" destOrd="0" presId="urn:microsoft.com/office/officeart/2008/layout/NameandTitleOrganizationalChart"/>
    <dgm:cxn modelId="{D22245C7-F9DF-401F-B859-293416703F84}" type="presParOf" srcId="{5DA3A6BA-5E16-40B6-B296-6699D3F8A85C}" destId="{D7EA0EBE-CBF0-4709-AB4B-E8692AF52412}" srcOrd="1" destOrd="0" presId="urn:microsoft.com/office/officeart/2008/layout/NameandTitleOrganizationalChart"/>
    <dgm:cxn modelId="{F6B67AF7-D422-4B6B-B8D5-C363D7EE0805}" type="presParOf" srcId="{5DA3A6BA-5E16-40B6-B296-6699D3F8A85C}" destId="{CF5A3095-9377-4341-A0C7-E99D588488DB}" srcOrd="2" destOrd="0" presId="urn:microsoft.com/office/officeart/2008/layout/NameandTitleOrganizationalChart"/>
    <dgm:cxn modelId="{5DBA3878-8F21-4DFB-AD53-A15642037BF4}" type="presParOf" srcId="{EF111F47-EDE0-4981-AF5B-CBF2A998FD8F}" destId="{D5B09311-1F17-47B3-970B-ADBE7A8D69C0}" srcOrd="1" destOrd="0" presId="urn:microsoft.com/office/officeart/2008/layout/NameandTitleOrganizationalChart"/>
    <dgm:cxn modelId="{F9E19E87-44E9-4785-8812-842252C1A553}" type="presParOf" srcId="{D5B09311-1F17-47B3-970B-ADBE7A8D69C0}" destId="{22733CB8-064A-404C-9BC0-AD9D546944FA}" srcOrd="0" destOrd="0" presId="urn:microsoft.com/office/officeart/2008/layout/NameandTitleOrganizationalChart"/>
    <dgm:cxn modelId="{29704470-92FB-4913-BC49-2E4941FD7C7F}" type="presParOf" srcId="{D5B09311-1F17-47B3-970B-ADBE7A8D69C0}" destId="{C1CFFE48-10CF-4BF7-9B90-88F47682BBC2}" srcOrd="1" destOrd="0" presId="urn:microsoft.com/office/officeart/2008/layout/NameandTitleOrganizationalChart"/>
    <dgm:cxn modelId="{1DB6C869-DA37-4E0E-BE3D-E2343B295DAD}" type="presParOf" srcId="{C1CFFE48-10CF-4BF7-9B90-88F47682BBC2}" destId="{96EFBEE9-439D-48DF-9657-E48B531FB9C8}" srcOrd="0" destOrd="0" presId="urn:microsoft.com/office/officeart/2008/layout/NameandTitleOrganizationalChart"/>
    <dgm:cxn modelId="{8269037C-76E4-44ED-A67E-DECC00F515E9}" type="presParOf" srcId="{96EFBEE9-439D-48DF-9657-E48B531FB9C8}" destId="{02908605-50AE-4F1D-AC4F-6432247B5BB6}" srcOrd="0" destOrd="0" presId="urn:microsoft.com/office/officeart/2008/layout/NameandTitleOrganizationalChart"/>
    <dgm:cxn modelId="{147AEEFA-4A21-42DF-A4DB-E8272FD07B05}" type="presParOf" srcId="{96EFBEE9-439D-48DF-9657-E48B531FB9C8}" destId="{462402FE-1117-45A0-9792-DB56EBC2B9C5}" srcOrd="1" destOrd="0" presId="urn:microsoft.com/office/officeart/2008/layout/NameandTitleOrganizationalChart"/>
    <dgm:cxn modelId="{B4D15339-C1AA-4A8E-AD4C-4C73CC8C30CD}" type="presParOf" srcId="{96EFBEE9-439D-48DF-9657-E48B531FB9C8}" destId="{C7836E57-48E4-4545-8976-600C63065ABF}" srcOrd="2" destOrd="0" presId="urn:microsoft.com/office/officeart/2008/layout/NameandTitleOrganizationalChart"/>
    <dgm:cxn modelId="{BEF7DBA1-14F3-4B89-A336-05F955A9FA5B}" type="presParOf" srcId="{C1CFFE48-10CF-4BF7-9B90-88F47682BBC2}" destId="{9AB604F1-E2E8-4CC8-8F37-CCB4C76873BA}" srcOrd="1" destOrd="0" presId="urn:microsoft.com/office/officeart/2008/layout/NameandTitleOrganizationalChart"/>
    <dgm:cxn modelId="{2CAA7619-6027-4384-ABC5-729DFFA7D352}" type="presParOf" srcId="{C1CFFE48-10CF-4BF7-9B90-88F47682BBC2}" destId="{F3A7FADE-6693-46B8-AD02-810518EE1959}" srcOrd="2" destOrd="0" presId="urn:microsoft.com/office/officeart/2008/layout/NameandTitleOrganizationalChart"/>
    <dgm:cxn modelId="{DB68E8C8-2559-45A0-93AB-A1C0D7D81FC3}" type="presParOf" srcId="{D5B09311-1F17-47B3-970B-ADBE7A8D69C0}" destId="{218CE613-4EED-48F1-91BC-F2CA2F43A213}" srcOrd="2" destOrd="0" presId="urn:microsoft.com/office/officeart/2008/layout/NameandTitleOrganizationalChart"/>
    <dgm:cxn modelId="{29584B1F-9C7F-44EF-A76D-28AF5C60B82A}" type="presParOf" srcId="{D5B09311-1F17-47B3-970B-ADBE7A8D69C0}" destId="{3E4B1D41-BC14-4516-AFEA-D6193D2FCCCD}" srcOrd="3" destOrd="0" presId="urn:microsoft.com/office/officeart/2008/layout/NameandTitleOrganizationalChart"/>
    <dgm:cxn modelId="{8A524308-1D9B-4C8E-AF14-BD6B25C04A62}" type="presParOf" srcId="{3E4B1D41-BC14-4516-AFEA-D6193D2FCCCD}" destId="{31DB4996-6131-43D4-89FF-6A5129F8A94B}" srcOrd="0" destOrd="0" presId="urn:microsoft.com/office/officeart/2008/layout/NameandTitleOrganizationalChart"/>
    <dgm:cxn modelId="{077C8C84-F544-451D-A7A3-941A69B41755}" type="presParOf" srcId="{31DB4996-6131-43D4-89FF-6A5129F8A94B}" destId="{FBB10A42-2BA1-4209-8008-89E5D8E00549}" srcOrd="0" destOrd="0" presId="urn:microsoft.com/office/officeart/2008/layout/NameandTitleOrganizationalChart"/>
    <dgm:cxn modelId="{8CA059E8-2A5E-4FA5-B4FC-07F632DCCD0A}" type="presParOf" srcId="{31DB4996-6131-43D4-89FF-6A5129F8A94B}" destId="{62BD4FFF-9F88-47C5-B6D1-B0433D507E0A}" srcOrd="1" destOrd="0" presId="urn:microsoft.com/office/officeart/2008/layout/NameandTitleOrganizationalChart"/>
    <dgm:cxn modelId="{99E2451D-1A01-4557-B817-DD5C80508353}" type="presParOf" srcId="{31DB4996-6131-43D4-89FF-6A5129F8A94B}" destId="{699C2B4F-0114-45B7-B9C6-1BA1AE019B65}" srcOrd="2" destOrd="0" presId="urn:microsoft.com/office/officeart/2008/layout/NameandTitleOrganizationalChart"/>
    <dgm:cxn modelId="{0600BC64-FDCE-4568-9CD1-4D06FE992113}" type="presParOf" srcId="{3E4B1D41-BC14-4516-AFEA-D6193D2FCCCD}" destId="{D495FCF3-1934-44F8-9AE6-89E263426CF5}" srcOrd="1" destOrd="0" presId="urn:microsoft.com/office/officeart/2008/layout/NameandTitleOrganizationalChart"/>
    <dgm:cxn modelId="{359C1944-A099-4F98-A6E0-41FC875090E1}" type="presParOf" srcId="{3E4B1D41-BC14-4516-AFEA-D6193D2FCCCD}" destId="{7C9690A6-EB06-49AB-BD53-123E7B53BEED}" srcOrd="2" destOrd="0" presId="urn:microsoft.com/office/officeart/2008/layout/NameandTitleOrganizationalChart"/>
    <dgm:cxn modelId="{DDD025D2-6B6A-4BE7-8216-958F844E1C4F}" type="presParOf" srcId="{EF111F47-EDE0-4981-AF5B-CBF2A998FD8F}" destId="{45337C47-7575-4564-A889-AFDB2DAF77A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CE613-4EED-48F1-91BC-F2CA2F43A213}">
      <dsp:nvSpPr>
        <dsp:cNvPr id="0" name=""/>
        <dsp:cNvSpPr/>
      </dsp:nvSpPr>
      <dsp:spPr>
        <a:xfrm>
          <a:off x="4707409" y="1162870"/>
          <a:ext cx="1505833" cy="671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333"/>
              </a:lnTo>
              <a:lnTo>
                <a:pt x="1505833" y="400333"/>
              </a:lnTo>
              <a:lnTo>
                <a:pt x="1505833" y="671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33CB8-064A-404C-9BC0-AD9D546944FA}">
      <dsp:nvSpPr>
        <dsp:cNvPr id="0" name=""/>
        <dsp:cNvSpPr/>
      </dsp:nvSpPr>
      <dsp:spPr>
        <a:xfrm>
          <a:off x="3201576" y="1162870"/>
          <a:ext cx="1505833" cy="671526"/>
        </a:xfrm>
        <a:custGeom>
          <a:avLst/>
          <a:gdLst/>
          <a:ahLst/>
          <a:cxnLst/>
          <a:rect l="0" t="0" r="0" b="0"/>
          <a:pathLst>
            <a:path>
              <a:moveTo>
                <a:pt x="1505833" y="0"/>
              </a:moveTo>
              <a:lnTo>
                <a:pt x="1505833" y="400333"/>
              </a:lnTo>
              <a:lnTo>
                <a:pt x="0" y="400333"/>
              </a:lnTo>
              <a:lnTo>
                <a:pt x="0" y="671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72EB9-3FE9-4670-A1DB-0EFD036A94C6}">
      <dsp:nvSpPr>
        <dsp:cNvPr id="0" name=""/>
        <dsp:cNvSpPr/>
      </dsp:nvSpPr>
      <dsp:spPr>
        <a:xfrm>
          <a:off x="3585009" y="612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6400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400" kern="1200" dirty="0"/>
            <a:t>Nota</a:t>
          </a:r>
        </a:p>
      </dsp:txBody>
      <dsp:txXfrm>
        <a:off x="3585009" y="612"/>
        <a:ext cx="2244800" cy="1162258"/>
      </dsp:txXfrm>
    </dsp:sp>
    <dsp:sp modelId="{D7EA0EBE-CBF0-4709-AB4B-E8692AF52412}">
      <dsp:nvSpPr>
        <dsp:cNvPr id="0" name=""/>
        <dsp:cNvSpPr/>
      </dsp:nvSpPr>
      <dsp:spPr>
        <a:xfrm>
          <a:off x="4033969" y="904590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100%</a:t>
          </a:r>
        </a:p>
      </dsp:txBody>
      <dsp:txXfrm>
        <a:off x="4033969" y="904590"/>
        <a:ext cx="2020320" cy="387419"/>
      </dsp:txXfrm>
    </dsp:sp>
    <dsp:sp modelId="{02908605-50AE-4F1D-AC4F-6432247B5BB6}">
      <dsp:nvSpPr>
        <dsp:cNvPr id="0" name=""/>
        <dsp:cNvSpPr/>
      </dsp:nvSpPr>
      <dsp:spPr>
        <a:xfrm>
          <a:off x="2079176" y="1834397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6400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400" kern="1200" dirty="0" err="1"/>
            <a:t>AV’s</a:t>
          </a:r>
          <a:endParaRPr lang="pt-BR" sz="5400" kern="1200" dirty="0"/>
        </a:p>
      </dsp:txBody>
      <dsp:txXfrm>
        <a:off x="2079176" y="1834397"/>
        <a:ext cx="2244800" cy="1162258"/>
      </dsp:txXfrm>
    </dsp:sp>
    <dsp:sp modelId="{462402FE-1117-45A0-9792-DB56EBC2B9C5}">
      <dsp:nvSpPr>
        <dsp:cNvPr id="0" name=""/>
        <dsp:cNvSpPr/>
      </dsp:nvSpPr>
      <dsp:spPr>
        <a:xfrm>
          <a:off x="2528136" y="2738375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50%</a:t>
          </a:r>
        </a:p>
      </dsp:txBody>
      <dsp:txXfrm>
        <a:off x="2528136" y="2738375"/>
        <a:ext cx="2020320" cy="387419"/>
      </dsp:txXfrm>
    </dsp:sp>
    <dsp:sp modelId="{FBB10A42-2BA1-4209-8008-89E5D8E00549}">
      <dsp:nvSpPr>
        <dsp:cNvPr id="0" name=""/>
        <dsp:cNvSpPr/>
      </dsp:nvSpPr>
      <dsp:spPr>
        <a:xfrm>
          <a:off x="5090843" y="1834397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6400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400" kern="1200" dirty="0"/>
            <a:t>Projeto</a:t>
          </a:r>
        </a:p>
      </dsp:txBody>
      <dsp:txXfrm>
        <a:off x="5090843" y="1834397"/>
        <a:ext cx="2244800" cy="1162258"/>
      </dsp:txXfrm>
    </dsp:sp>
    <dsp:sp modelId="{62BD4FFF-9F88-47C5-B6D1-B0433D507E0A}">
      <dsp:nvSpPr>
        <dsp:cNvPr id="0" name=""/>
        <dsp:cNvSpPr/>
      </dsp:nvSpPr>
      <dsp:spPr>
        <a:xfrm>
          <a:off x="5539803" y="2738375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50%</a:t>
          </a:r>
        </a:p>
      </dsp:txBody>
      <dsp:txXfrm>
        <a:off x="5539803" y="2738375"/>
        <a:ext cx="2020320" cy="387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670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0525"/>
            <a:ext cx="296386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280525"/>
            <a:ext cx="2967037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panose="02020603050405020304" pitchFamily="18" charset="0"/>
              </a:defRPr>
            </a:lvl1pPr>
          </a:lstStyle>
          <a:p>
            <a:fld id="{12F01CEB-E4C1-4C9C-B66A-A76862260340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42844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736600"/>
            <a:ext cx="4716462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638675"/>
            <a:ext cx="50292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os estilos do texto mestre</a:t>
            </a:r>
          </a:p>
          <a:p>
            <a:pPr lvl="1"/>
            <a:r>
              <a:rPr lang="en-US" altLang="en-US"/>
              <a:t>Segundo nível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59888"/>
            <a:ext cx="29702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59888"/>
            <a:ext cx="29702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panose="02020603050405020304" pitchFamily="18" charset="0"/>
              </a:defRPr>
            </a:lvl1pPr>
          </a:lstStyle>
          <a:p>
            <a:fld id="{21326901-0409-4667-9AB2-1E9B8C124FC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8361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925" y="2555875"/>
            <a:ext cx="9036050" cy="17653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850" y="4664075"/>
            <a:ext cx="7442200" cy="2101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92B19727-4BD4-4861-A760-D04525A958E9}"/>
              </a:ext>
            </a:extLst>
          </p:cNvPr>
          <p:cNvSpPr/>
          <p:nvPr userDrawn="1"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1464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8016"/>
            <a:ext cx="9639300" cy="57912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9929" y="1447800"/>
            <a:ext cx="2409825" cy="6324600"/>
          </a:xfrm>
        </p:spPr>
        <p:txBody>
          <a:bodyPr vert="eaVert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454" y="1447800"/>
            <a:ext cx="7077075" cy="63246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1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068016"/>
            <a:ext cx="9639300" cy="5791200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46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7963"/>
            <a:ext cx="9036050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3322712"/>
            <a:ext cx="9036050" cy="18002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3069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15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25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1841500"/>
            <a:ext cx="4695825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3" y="2829321"/>
            <a:ext cx="4695825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9088" y="1841500"/>
            <a:ext cx="4699000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9088" y="2829321"/>
            <a:ext cx="46990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7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50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6808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1338584"/>
            <a:ext cx="3497262" cy="13954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75" y="1338584"/>
            <a:ext cx="5942013" cy="6664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3" y="2733997"/>
            <a:ext cx="3497262" cy="5269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7504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6369849"/>
            <a:ext cx="6378575" cy="679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2800" y="1330970"/>
            <a:ext cx="6378575" cy="49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7149465"/>
            <a:ext cx="63785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558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68016"/>
            <a:ext cx="96393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6F6F5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Item Principal</a:t>
            </a:r>
          </a:p>
          <a:p>
            <a:pPr lvl="1"/>
            <a:r>
              <a:rPr lang="en-US" altLang="en-US"/>
              <a:t>Item Secundário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447800"/>
            <a:ext cx="9639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Título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2190230-C103-4420-B45B-0340C25B4C72}"/>
              </a:ext>
            </a:extLst>
          </p:cNvPr>
          <p:cNvSpPr/>
          <p:nvPr userDrawn="1"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sz="27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ú"/>
        <a:defRPr sz="2500">
          <a:solidFill>
            <a:schemeClr val="tx2"/>
          </a:solidFill>
          <a:latin typeface="+mn-lt"/>
          <a:ea typeface="MS PGothic" panose="020B0600070205080204" pitchFamily="34" charset="-128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ea typeface="MS PGothic" panose="020B0600070205080204" pitchFamily="34" charset="-128"/>
        </a:defRPr>
      </a:lvl4pPr>
      <a:lvl5pPr marL="23145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7717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6pPr>
      <a:lvl7pPr marL="32289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7pPr>
      <a:lvl8pPr marL="36861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8pPr>
      <a:lvl9pPr marL="41433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am9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samuel-cruz-9b49161a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soemvideo.com/course/curso-java-iniciant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ursoemvideo.com/course/curso-de-poo-jav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z_AreHm4dkqe2aR0tQK74m8SFe-aGs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GxZ4Rq3BOBq0KXHsp5J3PxyFaBIXVs3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cursos-online-programacao/jav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stackoverflow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ranch.com/" TargetMode="External"/><Relationship Id="rId5" Type="http://schemas.openxmlformats.org/officeDocument/2006/relationships/hyperlink" Target="http://www.guj.com.br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pt-BR" sz="4000" b="1" dirty="0">
                <a:latin typeface="Arial" charset="0"/>
                <a:ea typeface="+mj-ea"/>
                <a:cs typeface="+mj-cs"/>
              </a:rPr>
              <a:t>Boas vindas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2641"/>
              </p:ext>
            </p:extLst>
          </p:nvPr>
        </p:nvGraphicFramePr>
        <p:xfrm>
          <a:off x="495300" y="2068513"/>
          <a:ext cx="9639300" cy="312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75201" y="5270410"/>
            <a:ext cx="52277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3 AV’s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Nota final é a </a:t>
            </a:r>
            <a:r>
              <a:rPr lang="en-US" dirty="0" err="1"/>
              <a:t>média</a:t>
            </a: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err="1"/>
              <a:t>Critérios</a:t>
            </a:r>
            <a:endParaRPr lang="en-US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Compilação</a:t>
            </a:r>
            <a:endParaRPr lang="en-US" sz="24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Resultado</a:t>
            </a:r>
            <a:r>
              <a:rPr lang="en-US" sz="2400" dirty="0"/>
              <a:t> </a:t>
            </a:r>
            <a:r>
              <a:rPr lang="en-US" sz="2400" dirty="0" err="1"/>
              <a:t>esperado</a:t>
            </a:r>
            <a:endParaRPr lang="en-US" sz="24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Inteligibilidade</a:t>
            </a:r>
            <a:r>
              <a:rPr lang="en-US" sz="2400" dirty="0"/>
              <a:t> e </a:t>
            </a:r>
            <a:r>
              <a:rPr lang="en-US" sz="2400" dirty="0" err="1"/>
              <a:t>comentários</a:t>
            </a:r>
            <a:endParaRPr lang="en-US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47809" y="5270410"/>
            <a:ext cx="45077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err="1"/>
              <a:t>Código</a:t>
            </a:r>
            <a:r>
              <a:rPr lang="en-US" dirty="0"/>
              <a:t> e </a:t>
            </a:r>
            <a:r>
              <a:rPr lang="en-US" dirty="0" err="1"/>
              <a:t>Apresentação</a:t>
            </a: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 err="1"/>
              <a:t>Apresentação</a:t>
            </a:r>
            <a:endParaRPr lang="en-US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Proposta</a:t>
            </a:r>
            <a:endParaRPr lang="en-US" sz="24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Utilização</a:t>
            </a:r>
            <a:r>
              <a:rPr lang="en-US" sz="2400" dirty="0"/>
              <a:t> dos </a:t>
            </a:r>
            <a:r>
              <a:rPr lang="en-US" sz="2400" dirty="0" err="1"/>
              <a:t>conceitos</a:t>
            </a:r>
            <a:endParaRPr lang="en-US" sz="24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Questionamentos</a:t>
            </a:r>
            <a:endParaRPr lang="en-US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err="1"/>
              <a:t>Avaliação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endParaRPr lang="en-US" sz="2400" dirty="0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BE74D484-E8C5-4FDC-911A-A74A96BE57F8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5771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Acordos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60" y="1306488"/>
            <a:ext cx="1872208" cy="163818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" y="2890664"/>
            <a:ext cx="1920214" cy="158417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720058" y="364306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Notebooks: a </a:t>
            </a:r>
            <a:r>
              <a:rPr lang="en-US" sz="1800" dirty="0" err="1"/>
              <a:t>vontade</a:t>
            </a:r>
            <a:endParaRPr lang="en-US" sz="1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82" y="4474840"/>
            <a:ext cx="1640582" cy="123236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783760" y="5674254"/>
            <a:ext cx="3326770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Procurem</a:t>
            </a:r>
            <a:r>
              <a:rPr lang="en-US" sz="1800" dirty="0"/>
              <a:t> </a:t>
            </a:r>
            <a:r>
              <a:rPr lang="en-US" sz="1800" dirty="0" err="1"/>
              <a:t>respeitar</a:t>
            </a:r>
            <a:r>
              <a:rPr lang="en-US" sz="1800" dirty="0"/>
              <a:t> o </a:t>
            </a:r>
            <a:r>
              <a:rPr lang="en-US" sz="1800" dirty="0" err="1"/>
              <a:t>horário</a:t>
            </a:r>
            <a:endParaRPr lang="en-US" sz="18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54" y="1744504"/>
            <a:ext cx="1981076" cy="198107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534106" y="1450504"/>
            <a:ext cx="274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guardem</a:t>
            </a:r>
            <a:r>
              <a:rPr lang="en-US" sz="1800" dirty="0"/>
              <a:t> </a:t>
            </a:r>
            <a:r>
              <a:rPr lang="en-US" sz="1800" dirty="0" err="1"/>
              <a:t>dúvidas</a:t>
            </a:r>
            <a:r>
              <a:rPr lang="en-US" sz="1800" dirty="0"/>
              <a:t>!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92" y="5409897"/>
            <a:ext cx="1766638" cy="176663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015660" y="7154277"/>
            <a:ext cx="301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/>
              <a:t>Atentos</a:t>
            </a:r>
            <a:r>
              <a:rPr lang="en-US" sz="1800" dirty="0"/>
              <a:t> as </a:t>
            </a:r>
            <a:r>
              <a:rPr lang="en-US" sz="1800" dirty="0" err="1"/>
              <a:t>vestimentas</a:t>
            </a:r>
            <a:r>
              <a:rPr lang="en-US" sz="1800" dirty="0"/>
              <a:t>!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4" y="5944516"/>
            <a:ext cx="1410644" cy="1410644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417624" y="6876610"/>
            <a:ext cx="332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Controle</a:t>
            </a:r>
            <a:r>
              <a:rPr lang="en-US" sz="1800" dirty="0"/>
              <a:t> de </a:t>
            </a:r>
            <a:r>
              <a:rPr lang="en-US" sz="1800" dirty="0" err="1"/>
              <a:t>presença</a:t>
            </a:r>
            <a:endParaRPr lang="en-US" sz="18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6015" y="2944670"/>
            <a:ext cx="1559645" cy="2072273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6846846" y="4475040"/>
            <a:ext cx="249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Tentem</a:t>
            </a:r>
            <a:r>
              <a:rPr lang="en-US" sz="1800" dirty="0"/>
              <a:t> </a:t>
            </a:r>
            <a:r>
              <a:rPr lang="en-US" sz="1800" dirty="0" err="1"/>
              <a:t>controlar</a:t>
            </a:r>
            <a:r>
              <a:rPr lang="en-US" sz="1800" dirty="0"/>
              <a:t>!</a:t>
            </a: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5E9C77A3-42DB-4590-B3A5-B82F1B3BB353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6674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8A47C-21B8-4E7E-B97E-3DB3520C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111F357-4954-42E9-A869-BAC1D86F81A3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4D1D2B-8AAA-4003-B487-9FA87358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098576"/>
            <a:ext cx="4464496" cy="56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59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MS PGothic"/>
              </a:rPr>
              <a:t>O que dá pra fazer com Java 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60" t="1112" r="32818" b="17839"/>
          <a:stretch/>
        </p:blipFill>
        <p:spPr>
          <a:xfrm>
            <a:off x="2362622" y="2098576"/>
            <a:ext cx="5688632" cy="5783443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AB7DEE5C-75E0-4D1E-ACA2-F5E8E1F702E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4921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pt-BR" sz="4000" b="1" dirty="0">
                <a:latin typeface="Arial" charset="0"/>
                <a:ea typeface="+mj-ea"/>
                <a:cs typeface="+mj-cs"/>
              </a:rPr>
              <a:t>Obrigado!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593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Uttoni Alfredo </a:t>
            </a:r>
            <a:r>
              <a:rPr lang="en-US" dirty="0" err="1"/>
              <a:t>Brandani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3682752"/>
            <a:ext cx="9639300" cy="2016224"/>
          </a:xfrm>
        </p:spPr>
        <p:txBody>
          <a:bodyPr/>
          <a:lstStyle/>
          <a:p>
            <a:pPr marL="514350" lvl="1" indent="0" algn="ctr">
              <a:buNone/>
            </a:pPr>
            <a:r>
              <a:rPr lang="en-US" dirty="0"/>
              <a:t>uttoni.brandani@ges.inatel.br</a:t>
            </a:r>
          </a:p>
          <a:p>
            <a:pPr marL="514350" lvl="1" indent="0" algn="ctr">
              <a:buNone/>
            </a:pPr>
            <a:r>
              <a:rPr lang="en-US" b="1" dirty="0" err="1"/>
              <a:t>Atendimento</a:t>
            </a:r>
            <a:r>
              <a:rPr lang="en-US" dirty="0"/>
              <a:t>:</a:t>
            </a:r>
          </a:p>
          <a:p>
            <a:pPr marL="514350" lvl="1" indent="0" algn="ctr">
              <a:buNone/>
            </a:pPr>
            <a:r>
              <a:rPr lang="en-US" i="1" dirty="0" err="1">
                <a:ea typeface="MS PGothic"/>
              </a:rPr>
              <a:t>Terças-feiras</a:t>
            </a:r>
            <a:r>
              <a:rPr lang="en-US" i="1" dirty="0">
                <a:ea typeface="MS PGothic"/>
              </a:rPr>
              <a:t> as 15:30</a:t>
            </a:r>
          </a:p>
          <a:p>
            <a:pPr marL="514350" lvl="1" indent="0" algn="ctr">
              <a:buNone/>
            </a:pPr>
            <a:endParaRPr lang="en-US" i="1" dirty="0">
              <a:cs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00DBE51-774C-4201-B791-5E06FA5F967C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5" descr="A picture containing building&#10;&#10;Description generated with very high confidence">
            <a:hlinkClick r:id="rId2"/>
            <a:extLst>
              <a:ext uri="{FF2B5EF4-FFF2-40B4-BE49-F238E27FC236}">
                <a16:creationId xmlns:a16="http://schemas.microsoft.com/office/drawing/2014/main" id="{BE8BDF47-420A-4565-9993-5C7F3F9B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35" y="6331789"/>
            <a:ext cx="741466" cy="741872"/>
          </a:xfrm>
          <a:prstGeom prst="rect">
            <a:avLst/>
          </a:prstGeom>
        </p:spPr>
      </p:pic>
      <p:pic>
        <p:nvPicPr>
          <p:cNvPr id="7" name="Picture 7" descr="A picture containing graphics, drawing&#10;&#10;Description generated with very high confidence">
            <a:hlinkClick r:id="rId4"/>
            <a:extLst>
              <a:ext uri="{FF2B5EF4-FFF2-40B4-BE49-F238E27FC236}">
                <a16:creationId xmlns:a16="http://schemas.microsoft.com/office/drawing/2014/main" id="{7EBD6F0A-8704-4ED1-A333-0F131AC07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496" y="6331790"/>
            <a:ext cx="741467" cy="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947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445" indent="-385445"/>
            <a:endParaRPr lang="en-US" dirty="0"/>
          </a:p>
          <a:p>
            <a:pPr marL="385445" indent="-385445"/>
            <a:endParaRPr lang="en-US" dirty="0"/>
          </a:p>
          <a:p>
            <a:pPr marL="385445" indent="-385445"/>
            <a:r>
              <a:rPr lang="en-US" dirty="0"/>
              <a:t>Nome</a:t>
            </a:r>
          </a:p>
          <a:p>
            <a:pPr marL="385445" indent="-385445"/>
            <a:r>
              <a:rPr lang="en-US" dirty="0"/>
              <a:t>Hobby</a:t>
            </a:r>
          </a:p>
          <a:p>
            <a:pPr marL="385445" indent="-385445"/>
            <a:r>
              <a:rPr lang="en-US" dirty="0"/>
              <a:t>O que </a:t>
            </a:r>
            <a:r>
              <a:rPr lang="en-US" dirty="0" err="1"/>
              <a:t>vocês</a:t>
            </a:r>
            <a:r>
              <a:rPr lang="en-US" dirty="0"/>
              <a:t> </a:t>
            </a:r>
            <a:r>
              <a:rPr lang="en-US" dirty="0" err="1"/>
              <a:t>esperam</a:t>
            </a:r>
            <a:r>
              <a:rPr lang="en-US" dirty="0"/>
              <a:t> do Inatel?</a:t>
            </a:r>
          </a:p>
          <a:p>
            <a:pPr marL="385445" indent="-385445"/>
            <a:r>
              <a:rPr lang="en-US" dirty="0">
                <a:ea typeface="MS PGothic"/>
              </a:rPr>
              <a:t>E do </a:t>
            </a:r>
            <a:r>
              <a:rPr lang="en-US" dirty="0" err="1">
                <a:ea typeface="MS PGothic"/>
              </a:rPr>
              <a:t>curso</a:t>
            </a:r>
            <a:r>
              <a:rPr lang="en-US" dirty="0">
                <a:ea typeface="MS PGothic"/>
              </a:rPr>
              <a:t>?</a:t>
            </a:r>
          </a:p>
          <a:p>
            <a:pPr marL="385445" indent="-385445"/>
            <a:r>
              <a:rPr lang="en-US" dirty="0">
                <a:ea typeface="MS PGothic"/>
              </a:rPr>
              <a:t>Qual a </a:t>
            </a:r>
            <a:r>
              <a:rPr lang="en-US" dirty="0" err="1">
                <a:ea typeface="MS PGothic"/>
              </a:rPr>
              <a:t>expectativa</a:t>
            </a:r>
            <a:r>
              <a:rPr lang="en-US" dirty="0">
                <a:ea typeface="MS PGothic"/>
              </a:rPr>
              <a:t> para </a:t>
            </a:r>
            <a:r>
              <a:rPr lang="en-US" dirty="0" err="1">
                <a:ea typeface="MS PGothic"/>
              </a:rPr>
              <a:t>este</a:t>
            </a:r>
            <a:r>
              <a:rPr lang="en-US" dirty="0">
                <a:ea typeface="MS PGothic"/>
              </a:rPr>
              <a:t> </a:t>
            </a:r>
            <a:r>
              <a:rPr lang="en-US" dirty="0" err="1">
                <a:ea typeface="MS PGothic"/>
              </a:rPr>
              <a:t>curso</a:t>
            </a:r>
            <a:r>
              <a:rPr lang="en-US" dirty="0">
                <a:ea typeface="MS PGothic"/>
              </a:rPr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74" y="5915000"/>
            <a:ext cx="1738536" cy="17385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1447800"/>
            <a:ext cx="2301771" cy="2925167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F5C25F10-FEBC-469B-A4F9-CDF1E47DB2BD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7298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endParaRPr lang="en-US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70" y="3826768"/>
            <a:ext cx="5546062" cy="1512168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0CD04E-341C-453A-AF58-C2682B591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54" y="3160269"/>
            <a:ext cx="2237568" cy="2629142"/>
          </a:xfrm>
          <a:prstGeom prst="rect">
            <a:avLst/>
          </a:prstGeom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AC6B6297-1CB8-475A-939C-6200A01A4844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7419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2180" y="2230114"/>
            <a:ext cx="2947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 em Vídeo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02A21D5-5CA7-4422-9C52-BF8770754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830" y="2801841"/>
            <a:ext cx="8898240" cy="3811962"/>
          </a:xfrm>
          <a:prstGeom prst="rect">
            <a:avLst/>
          </a:prstGeom>
        </p:spPr>
      </p:pic>
      <p:sp>
        <p:nvSpPr>
          <p:cNvPr id="10" name="Espaço Reservado para Conteúdo 10">
            <a:extLst>
              <a:ext uri="{FF2B5EF4-FFF2-40B4-BE49-F238E27FC236}">
                <a16:creationId xmlns:a16="http://schemas.microsoft.com/office/drawing/2014/main" id="{CE8FF1CD-7175-4810-93EC-D67F7E76428B}"/>
              </a:ext>
            </a:extLst>
          </p:cNvPr>
          <p:cNvSpPr txBox="1">
            <a:spLocks/>
          </p:cNvSpPr>
          <p:nvPr/>
        </p:nvSpPr>
        <p:spPr bwMode="auto">
          <a:xfrm>
            <a:off x="495300" y="6844132"/>
            <a:ext cx="9639300" cy="1180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6F6F5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>
            <a:lvl1pPr marL="385763" indent="-385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27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836613" indent="-3222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ú"/>
              <a:defRPr sz="25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2pPr>
            <a:lvl3pPr marL="128587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80022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4pPr>
            <a:lvl5pPr marL="23145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7717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6pPr>
            <a:lvl7pPr marL="32289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7pPr>
            <a:lvl8pPr marL="36861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8pPr>
            <a:lvl9pPr marL="41433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kern="0" dirty="0">
                <a:hlinkClick r:id="rId3"/>
              </a:rPr>
              <a:t>https://www.cursoemvideo.com/course/curso-java-iniciante/</a:t>
            </a:r>
            <a:endParaRPr lang="pt-BR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kern="0" dirty="0">
                <a:hlinkClick r:id="rId4"/>
              </a:rPr>
              <a:t>https://www.cursoemvideo.com/course/curso-de-poo-java/</a:t>
            </a:r>
            <a:endParaRPr lang="pt-BR" kern="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9C41D086-2601-4531-9BEC-A73015EED4B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8029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5300" y="4078595"/>
            <a:ext cx="460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 em Vídeo (YouTube)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DB826F4-F7EA-4D87-89E4-40B44A2DF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986" y="1981200"/>
            <a:ext cx="4528553" cy="4687235"/>
          </a:xfrm>
          <a:prstGeom prst="rect">
            <a:avLst/>
          </a:prstGeom>
        </p:spPr>
      </p:pic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A66AB33E-9C8B-4509-B15B-973216E22AD7}"/>
              </a:ext>
            </a:extLst>
          </p:cNvPr>
          <p:cNvSpPr txBox="1">
            <a:spLocks/>
          </p:cNvSpPr>
          <p:nvPr/>
        </p:nvSpPr>
        <p:spPr bwMode="auto">
          <a:xfrm>
            <a:off x="344186" y="7290067"/>
            <a:ext cx="978635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6F6F5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85763" indent="-385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27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836613" indent="-3222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ú"/>
              <a:defRPr sz="25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2pPr>
            <a:lvl3pPr marL="128587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80022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4pPr>
            <a:lvl5pPr marL="23145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7717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6pPr>
            <a:lvl7pPr marL="32289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7pPr>
            <a:lvl8pPr marL="36861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8pPr>
            <a:lvl9pPr marL="41433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pt-BR" kern="0" dirty="0">
                <a:hlinkClick r:id="rId3"/>
              </a:rPr>
              <a:t>Curso em vídeo - </a:t>
            </a:r>
            <a:r>
              <a:rPr lang="pt-BR" kern="0" dirty="0" err="1">
                <a:hlinkClick r:id="rId3"/>
              </a:rPr>
              <a:t>Youtube</a:t>
            </a:r>
            <a:endParaRPr lang="pt-BR" kern="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84ABC8D-C2A6-4F60-85CD-470A5D6DE5F5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6236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C91D10-368B-43AB-B9F7-6446C7AA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82" y="2185805"/>
            <a:ext cx="4812657" cy="460111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95E05F-0BBF-4E6E-925A-743C04AE18C5}"/>
              </a:ext>
            </a:extLst>
          </p:cNvPr>
          <p:cNvSpPr txBox="1"/>
          <p:nvPr/>
        </p:nvSpPr>
        <p:spPr>
          <a:xfrm>
            <a:off x="344186" y="3419705"/>
            <a:ext cx="463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Curso de Java básico</a:t>
            </a:r>
          </a:p>
          <a:p>
            <a:pPr algn="ctr"/>
            <a:r>
              <a:rPr lang="pt-BR" sz="3200" dirty="0" err="1"/>
              <a:t>Loiane</a:t>
            </a:r>
            <a:r>
              <a:rPr lang="pt-BR" sz="3200" dirty="0"/>
              <a:t> </a:t>
            </a:r>
            <a:r>
              <a:rPr lang="pt-BR" sz="3200" dirty="0" err="1"/>
              <a:t>Groner</a:t>
            </a:r>
            <a:endParaRPr lang="pt-BR" sz="3200" dirty="0"/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CC3F3275-A01C-4D3E-86D4-A87BDE27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73" y="7304484"/>
            <a:ext cx="9786353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Curso de Java Básico - </a:t>
            </a:r>
            <a:r>
              <a:rPr lang="pt-BR" dirty="0" err="1">
                <a:hlinkClick r:id="rId3"/>
              </a:rPr>
              <a:t>Loiane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Groner</a:t>
            </a:r>
            <a:r>
              <a:rPr lang="pt-BR" dirty="0">
                <a:hlinkClick r:id="rId3"/>
              </a:rPr>
              <a:t> (YouTube)</a:t>
            </a:r>
            <a:endParaRPr lang="pt-BR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A603C8CA-B306-46E7-94B2-F3B2C0FD8FE8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2998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16029"/>
            <a:ext cx="9639300" cy="4846879"/>
          </a:xfrm>
        </p:spPr>
      </p:pic>
      <p:sp>
        <p:nvSpPr>
          <p:cNvPr id="4" name="CaixaDeTexto 3"/>
          <p:cNvSpPr txBox="1"/>
          <p:nvPr/>
        </p:nvSpPr>
        <p:spPr>
          <a:xfrm>
            <a:off x="495300" y="7499176"/>
            <a:ext cx="9639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3"/>
              </a:rPr>
              <a:t>https://www.alura.com.br/cursos-online-programacao/java</a:t>
            </a:r>
            <a:endParaRPr lang="pt-BR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3813E0-4238-48B1-B920-AF9D4860F261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1164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1F3FF-C4C7-4007-A419-B7265034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de Apoio - Fóruns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C9CFC7-DBCF-4C73-A5BC-FA33DBB23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597472"/>
            <a:ext cx="6470616" cy="43168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5BBB0C-A066-456F-B609-C3F14FF1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708097"/>
            <a:ext cx="3065991" cy="33590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DEE9FA6-8D97-4BF6-8BED-4229F9A5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176" y="2168847"/>
            <a:ext cx="2028825" cy="8572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102869-FEA8-4FD3-8124-675155DCD63F}"/>
              </a:ext>
            </a:extLst>
          </p:cNvPr>
          <p:cNvSpPr txBox="1"/>
          <p:nvPr/>
        </p:nvSpPr>
        <p:spPr>
          <a:xfrm>
            <a:off x="3865068" y="3113055"/>
            <a:ext cx="58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hlinkClick r:id="rId5"/>
              </a:rPr>
              <a:t>GUJ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2CAF3-F43B-4093-8235-61C87DD2CC0E}"/>
              </a:ext>
            </a:extLst>
          </p:cNvPr>
          <p:cNvSpPr txBox="1"/>
          <p:nvPr/>
        </p:nvSpPr>
        <p:spPr>
          <a:xfrm>
            <a:off x="1175409" y="7262495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hlinkClick r:id="rId6"/>
              </a:rPr>
              <a:t>JavaRanch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4C2B9A9-5265-4BAE-9433-4E3351734F7E}"/>
              </a:ext>
            </a:extLst>
          </p:cNvPr>
          <p:cNvSpPr txBox="1"/>
          <p:nvPr/>
        </p:nvSpPr>
        <p:spPr>
          <a:xfrm>
            <a:off x="6520121" y="6381690"/>
            <a:ext cx="1748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hlinkClick r:id="rId7"/>
              </a:rPr>
              <a:t>Stack</a:t>
            </a:r>
            <a:r>
              <a:rPr lang="pt-BR" sz="2000" dirty="0">
                <a:hlinkClick r:id="rId7"/>
              </a:rPr>
              <a:t> Overflow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923976-FEF9-4081-9BEE-45684F16B763}"/>
              </a:ext>
            </a:extLst>
          </p:cNvPr>
          <p:cNvSpPr txBox="1"/>
          <p:nvPr/>
        </p:nvSpPr>
        <p:spPr>
          <a:xfrm>
            <a:off x="6283677" y="6935820"/>
            <a:ext cx="222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hlinkClick r:id="rId8"/>
              </a:rPr>
              <a:t>Stack</a:t>
            </a:r>
            <a:r>
              <a:rPr lang="pt-BR" sz="2000" dirty="0">
                <a:hlinkClick r:id="rId8"/>
              </a:rPr>
              <a:t> Overflow - BR</a:t>
            </a:r>
            <a:endParaRPr lang="pt-BR" sz="2000" dirty="0"/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1DC62B6C-4316-449D-A39C-504FE445CB6F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6134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presentação em bra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Apresentação em branco">
      <a:majorFont>
        <a:latin typeface="Tahom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003366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003366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21139</TotalTime>
  <Words>269</Words>
  <Application>Microsoft Office PowerPoint</Application>
  <PresentationFormat>Personalizar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Tahoma</vt:lpstr>
      <vt:lpstr>Times New Roman</vt:lpstr>
      <vt:lpstr>Wingdings</vt:lpstr>
      <vt:lpstr>Apresentação em branco</vt:lpstr>
      <vt:lpstr>Boas vindas</vt:lpstr>
      <vt:lpstr>Uttoni Alfredo Brandani</vt:lpstr>
      <vt:lpstr>Brainstorming</vt:lpstr>
      <vt:lpstr>Foco deste curso</vt:lpstr>
      <vt:lpstr>Cursos</vt:lpstr>
      <vt:lpstr>Cursos</vt:lpstr>
      <vt:lpstr>Cursos</vt:lpstr>
      <vt:lpstr>Cursos</vt:lpstr>
      <vt:lpstr>Material de Apoio - Fóruns</vt:lpstr>
      <vt:lpstr>Avaliação</vt:lpstr>
      <vt:lpstr>Acordos</vt:lpstr>
      <vt:lpstr>Cronograma</vt:lpstr>
      <vt:lpstr>O que dá pra fazer com Java ?</vt:lpstr>
      <vt:lpstr>Obrigado!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samuel.souza@gec.inatel.br</dc:creator>
  <cp:lastModifiedBy> </cp:lastModifiedBy>
  <cp:revision>3449</cp:revision>
  <cp:lastPrinted>2020-02-02T18:59:57Z</cp:lastPrinted>
  <dcterms:created xsi:type="dcterms:W3CDTF">1998-03-25T00:18:48Z</dcterms:created>
  <dcterms:modified xsi:type="dcterms:W3CDTF">2020-02-02T19:03:00Z</dcterms:modified>
</cp:coreProperties>
</file>