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8" r:id="rId9"/>
    <p:sldId id="259" r:id="rId10"/>
    <p:sldId id="272" r:id="rId11"/>
    <p:sldId id="260" r:id="rId12"/>
    <p:sldId id="261" r:id="rId13"/>
    <p:sldId id="262" r:id="rId14"/>
    <p:sldId id="263" r:id="rId15"/>
    <p:sldId id="273" r:id="rId16"/>
    <p:sldId id="265" r:id="rId17"/>
    <p:sldId id="266" r:id="rId18"/>
    <p:sldId id="267" r:id="rId19"/>
    <p:sldId id="274" r:id="rId20"/>
    <p:sldId id="276" r:id="rId21"/>
    <p:sldId id="275" r:id="rId22"/>
    <p:sldId id="268" r:id="rId23"/>
    <p:sldId id="270" r:id="rId24"/>
    <p:sldId id="280" r:id="rId25"/>
    <p:sldId id="271" r:id="rId26"/>
    <p:sldId id="277" r:id="rId27"/>
    <p:sldId id="278" r:id="rId28"/>
    <p:sldId id="279" r:id="rId29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7E73-DF0F-F22E-259D-0399D35B8F48}" v="12" dt="2019-10-20T22:48:37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DBFB0A7B-362E-4625-8CFB-DBCAE6EBA293}"/>
    <pc:docChg chg="undo custSel addSld delSld modSld">
      <pc:chgData name="Samuel da Cruz Souza" userId="503d825e-7b57-4df0-8330-bee2d043709f" providerId="ADAL" clId="{DBFB0A7B-362E-4625-8CFB-DBCAE6EBA293}" dt="2019-10-17T00:33:28.094" v="4667" actId="20577"/>
      <pc:docMkLst>
        <pc:docMk/>
      </pc:docMkLst>
      <pc:sldChg chg="modSp">
        <pc:chgData name="Samuel da Cruz Souza" userId="503d825e-7b57-4df0-8330-bee2d043709f" providerId="ADAL" clId="{DBFB0A7B-362E-4625-8CFB-DBCAE6EBA293}" dt="2019-10-16T19:55:04.798" v="647" actId="1076"/>
        <pc:sldMkLst>
          <pc:docMk/>
          <pc:sldMk cId="0" sldId="260"/>
        </pc:sldMkLst>
        <pc:spChg chg="mod">
          <ac:chgData name="Samuel da Cruz Souza" userId="503d825e-7b57-4df0-8330-bee2d043709f" providerId="ADAL" clId="{DBFB0A7B-362E-4625-8CFB-DBCAE6EBA293}" dt="2019-10-16T19:55:04.798" v="647" actId="1076"/>
          <ac:spMkLst>
            <pc:docMk/>
            <pc:sldMk cId="0" sldId="260"/>
            <ac:spMk id="169" creationId="{00000000-0000-0000-0000-000000000000}"/>
          </ac:spMkLst>
        </pc:spChg>
      </pc:sldChg>
      <pc:sldChg chg="addSp modSp">
        <pc:chgData name="Samuel da Cruz Souza" userId="503d825e-7b57-4df0-8330-bee2d043709f" providerId="ADAL" clId="{DBFB0A7B-362E-4625-8CFB-DBCAE6EBA293}" dt="2019-10-16T18:45:24.434" v="4" actId="208"/>
        <pc:sldMkLst>
          <pc:docMk/>
          <pc:sldMk cId="0" sldId="261"/>
        </pc:sldMkLst>
        <pc:cxnChg chg="add mod">
          <ac:chgData name="Samuel da Cruz Souza" userId="503d825e-7b57-4df0-8330-bee2d043709f" providerId="ADAL" clId="{DBFB0A7B-362E-4625-8CFB-DBCAE6EBA293}" dt="2019-10-16T18:45:24.434" v="4" actId="208"/>
          <ac:cxnSpMkLst>
            <pc:docMk/>
            <pc:sldMk cId="0" sldId="261"/>
            <ac:cxnSpMk id="3" creationId="{FF4EF11C-FB6E-4C0C-AE63-93568527B2E8}"/>
          </ac:cxnSpMkLst>
        </pc:cxnChg>
      </pc:sldChg>
      <pc:sldChg chg="modSp">
        <pc:chgData name="Samuel da Cruz Souza" userId="503d825e-7b57-4df0-8330-bee2d043709f" providerId="ADAL" clId="{DBFB0A7B-362E-4625-8CFB-DBCAE6EBA293}" dt="2019-10-16T18:46:00.386" v="8" actId="1076"/>
        <pc:sldMkLst>
          <pc:docMk/>
          <pc:sldMk cId="0" sldId="263"/>
        </pc:sldMkLst>
        <pc:spChg chg="mod">
          <ac:chgData name="Samuel da Cruz Souza" userId="503d825e-7b57-4df0-8330-bee2d043709f" providerId="ADAL" clId="{DBFB0A7B-362E-4625-8CFB-DBCAE6EBA293}" dt="2019-10-16T18:45:50.029" v="5" actId="1076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Samuel da Cruz Souza" userId="503d825e-7b57-4df0-8330-bee2d043709f" providerId="ADAL" clId="{DBFB0A7B-362E-4625-8CFB-DBCAE6EBA293}" dt="2019-10-16T18:46:00.386" v="8" actId="1076"/>
          <ac:spMkLst>
            <pc:docMk/>
            <pc:sldMk cId="0" sldId="263"/>
            <ac:spMk id="185" creationId="{00000000-0000-0000-0000-000000000000}"/>
          </ac:spMkLst>
        </pc:spChg>
        <pc:picChg chg="mod">
          <ac:chgData name="Samuel da Cruz Souza" userId="503d825e-7b57-4df0-8330-bee2d043709f" providerId="ADAL" clId="{DBFB0A7B-362E-4625-8CFB-DBCAE6EBA293}" dt="2019-10-16T18:46:00.386" v="8" actId="1076"/>
          <ac:picMkLst>
            <pc:docMk/>
            <pc:sldMk cId="0" sldId="263"/>
            <ac:picMk id="184" creationId="{00000000-0000-0000-0000-000000000000}"/>
          </ac:picMkLst>
        </pc:picChg>
      </pc:sldChg>
      <pc:sldChg chg="modSp del">
        <pc:chgData name="Samuel da Cruz Souza" userId="503d825e-7b57-4df0-8330-bee2d043709f" providerId="ADAL" clId="{DBFB0A7B-362E-4625-8CFB-DBCAE6EBA293}" dt="2019-10-16T19:56:53.940" v="761" actId="2696"/>
        <pc:sldMkLst>
          <pc:docMk/>
          <pc:sldMk cId="0" sldId="264"/>
        </pc:sldMkLst>
        <pc:spChg chg="mod">
          <ac:chgData name="Samuel da Cruz Souza" userId="503d825e-7b57-4df0-8330-bee2d043709f" providerId="ADAL" clId="{DBFB0A7B-362E-4625-8CFB-DBCAE6EBA293}" dt="2019-10-16T19:56:36.028" v="760" actId="122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Samuel da Cruz Souza" userId="503d825e-7b57-4df0-8330-bee2d043709f" providerId="ADAL" clId="{DBFB0A7B-362E-4625-8CFB-DBCAE6EBA293}" dt="2019-10-16T18:46:14.725" v="9" actId="1076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Samuel da Cruz Souza" userId="503d825e-7b57-4df0-8330-bee2d043709f" providerId="ADAL" clId="{DBFB0A7B-362E-4625-8CFB-DBCAE6EBA293}" dt="2019-10-16T18:46:14.725" v="9" actId="1076"/>
          <ac:spMkLst>
            <pc:docMk/>
            <pc:sldMk cId="0" sldId="264"/>
            <ac:spMk id="191" creationId="{00000000-0000-0000-0000-000000000000}"/>
          </ac:spMkLst>
        </pc:spChg>
        <pc:spChg chg="mod">
          <ac:chgData name="Samuel da Cruz Souza" userId="503d825e-7b57-4df0-8330-bee2d043709f" providerId="ADAL" clId="{DBFB0A7B-362E-4625-8CFB-DBCAE6EBA293}" dt="2019-10-16T18:46:14.725" v="9" actId="1076"/>
          <ac:spMkLst>
            <pc:docMk/>
            <pc:sldMk cId="0" sldId="264"/>
            <ac:spMk id="192" creationId="{00000000-0000-0000-0000-000000000000}"/>
          </ac:spMkLst>
        </pc:spChg>
        <pc:picChg chg="mod">
          <ac:chgData name="Samuel da Cruz Souza" userId="503d825e-7b57-4df0-8330-bee2d043709f" providerId="ADAL" clId="{DBFB0A7B-362E-4625-8CFB-DBCAE6EBA293}" dt="2019-10-16T18:46:14.725" v="9" actId="1076"/>
          <ac:picMkLst>
            <pc:docMk/>
            <pc:sldMk cId="0" sldId="264"/>
            <ac:picMk id="189" creationId="{00000000-0000-0000-0000-000000000000}"/>
          </ac:picMkLst>
        </pc:picChg>
      </pc:sldChg>
      <pc:sldChg chg="modSp">
        <pc:chgData name="Samuel da Cruz Souza" userId="503d825e-7b57-4df0-8330-bee2d043709f" providerId="ADAL" clId="{DBFB0A7B-362E-4625-8CFB-DBCAE6EBA293}" dt="2019-10-16T20:00:02.341" v="924" actId="20577"/>
        <pc:sldMkLst>
          <pc:docMk/>
          <pc:sldMk cId="0" sldId="265"/>
        </pc:sldMkLst>
        <pc:spChg chg="mod">
          <ac:chgData name="Samuel da Cruz Souza" userId="503d825e-7b57-4df0-8330-bee2d043709f" providerId="ADAL" clId="{DBFB0A7B-362E-4625-8CFB-DBCAE6EBA293}" dt="2019-10-16T20:00:02.341" v="924" actId="20577"/>
          <ac:spMkLst>
            <pc:docMk/>
            <pc:sldMk cId="0" sldId="265"/>
            <ac:spMk id="195" creationId="{00000000-0000-0000-0000-000000000000}"/>
          </ac:spMkLst>
        </pc:spChg>
      </pc:sldChg>
      <pc:sldChg chg="modSp">
        <pc:chgData name="Samuel da Cruz Souza" userId="503d825e-7b57-4df0-8330-bee2d043709f" providerId="ADAL" clId="{DBFB0A7B-362E-4625-8CFB-DBCAE6EBA293}" dt="2019-10-16T20:00:26.584" v="929" actId="1076"/>
        <pc:sldMkLst>
          <pc:docMk/>
          <pc:sldMk cId="0" sldId="266"/>
        </pc:sldMkLst>
        <pc:spChg chg="mod">
          <ac:chgData name="Samuel da Cruz Souza" userId="503d825e-7b57-4df0-8330-bee2d043709f" providerId="ADAL" clId="{DBFB0A7B-362E-4625-8CFB-DBCAE6EBA293}" dt="2019-10-16T20:00:26.584" v="929" actId="1076"/>
          <ac:spMkLst>
            <pc:docMk/>
            <pc:sldMk cId="0" sldId="266"/>
            <ac:spMk id="200" creationId="{00000000-0000-0000-0000-000000000000}"/>
          </ac:spMkLst>
        </pc:spChg>
        <pc:picChg chg="mod">
          <ac:chgData name="Samuel da Cruz Souza" userId="503d825e-7b57-4df0-8330-bee2d043709f" providerId="ADAL" clId="{DBFB0A7B-362E-4625-8CFB-DBCAE6EBA293}" dt="2019-10-16T20:00:19.782" v="927" actId="14100"/>
          <ac:picMkLst>
            <pc:docMk/>
            <pc:sldMk cId="0" sldId="266"/>
            <ac:picMk id="199" creationId="{00000000-0000-0000-0000-000000000000}"/>
          </ac:picMkLst>
        </pc:picChg>
      </pc:sldChg>
      <pc:sldChg chg="addSp modSp">
        <pc:chgData name="Samuel da Cruz Souza" userId="503d825e-7b57-4df0-8330-bee2d043709f" providerId="ADAL" clId="{DBFB0A7B-362E-4625-8CFB-DBCAE6EBA293}" dt="2019-10-16T23:42:51.314" v="2467" actId="20577"/>
        <pc:sldMkLst>
          <pc:docMk/>
          <pc:sldMk cId="0" sldId="268"/>
        </pc:sldMkLst>
        <pc:spChg chg="mod">
          <ac:chgData name="Samuel da Cruz Souza" userId="503d825e-7b57-4df0-8330-bee2d043709f" providerId="ADAL" clId="{DBFB0A7B-362E-4625-8CFB-DBCAE6EBA293}" dt="2019-10-16T23:42:51.314" v="2467" actId="20577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Samuel da Cruz Souza" userId="503d825e-7b57-4df0-8330-bee2d043709f" providerId="ADAL" clId="{DBFB0A7B-362E-4625-8CFB-DBCAE6EBA293}" dt="2019-10-16T18:51:27.279" v="191" actId="1076"/>
          <ac:spMkLst>
            <pc:docMk/>
            <pc:sldMk cId="0" sldId="268"/>
            <ac:spMk id="4" creationId="{128C47F7-1444-49A2-A617-F891D0C16544}"/>
          </ac:spMkLst>
        </pc:spChg>
        <pc:spChg chg="add mod">
          <ac:chgData name="Samuel da Cruz Souza" userId="503d825e-7b57-4df0-8330-bee2d043709f" providerId="ADAL" clId="{DBFB0A7B-362E-4625-8CFB-DBCAE6EBA293}" dt="2019-10-16T18:51:27.279" v="191" actId="1076"/>
          <ac:spMkLst>
            <pc:docMk/>
            <pc:sldMk cId="0" sldId="268"/>
            <ac:spMk id="7" creationId="{DD58888F-39CE-4AA7-A93B-9771DADA77BC}"/>
          </ac:spMkLst>
        </pc:spChg>
        <pc:picChg chg="add mod">
          <ac:chgData name="Samuel da Cruz Souza" userId="503d825e-7b57-4df0-8330-bee2d043709f" providerId="ADAL" clId="{DBFB0A7B-362E-4625-8CFB-DBCAE6EBA293}" dt="2019-10-16T18:51:27.279" v="191" actId="1076"/>
          <ac:picMkLst>
            <pc:docMk/>
            <pc:sldMk cId="0" sldId="268"/>
            <ac:picMk id="3" creationId="{C9C1784C-B409-48B0-8D84-F88D3B7ABAD2}"/>
          </ac:picMkLst>
        </pc:picChg>
      </pc:sldChg>
      <pc:sldChg chg="modSp">
        <pc:chgData name="Samuel da Cruz Souza" userId="503d825e-7b57-4df0-8330-bee2d043709f" providerId="ADAL" clId="{DBFB0A7B-362E-4625-8CFB-DBCAE6EBA293}" dt="2019-10-17T00:32:36.009" v="4653" actId="15"/>
        <pc:sldMkLst>
          <pc:docMk/>
          <pc:sldMk cId="3393515109" sldId="270"/>
        </pc:sldMkLst>
        <pc:spChg chg="mod">
          <ac:chgData name="Samuel da Cruz Souza" userId="503d825e-7b57-4df0-8330-bee2d043709f" providerId="ADAL" clId="{DBFB0A7B-362E-4625-8CFB-DBCAE6EBA293}" dt="2019-10-17T00:32:36.009" v="4653" actId="15"/>
          <ac:spMkLst>
            <pc:docMk/>
            <pc:sldMk cId="3393515109" sldId="270"/>
            <ac:spMk id="210" creationId="{00000000-0000-0000-0000-000000000000}"/>
          </ac:spMkLst>
        </pc:spChg>
      </pc:sldChg>
      <pc:sldChg chg="addSp modSp add">
        <pc:chgData name="Samuel da Cruz Souza" userId="503d825e-7b57-4df0-8330-bee2d043709f" providerId="ADAL" clId="{DBFB0A7B-362E-4625-8CFB-DBCAE6EBA293}" dt="2019-10-16T23:50:51.177" v="2973" actId="115"/>
        <pc:sldMkLst>
          <pc:docMk/>
          <pc:sldMk cId="247689081" sldId="271"/>
        </pc:sldMkLst>
        <pc:spChg chg="add mod">
          <ac:chgData name="Samuel da Cruz Souza" userId="503d825e-7b57-4df0-8330-bee2d043709f" providerId="ADAL" clId="{DBFB0A7B-362E-4625-8CFB-DBCAE6EBA293}" dt="2019-10-16T23:50:51.177" v="2973" actId="115"/>
          <ac:spMkLst>
            <pc:docMk/>
            <pc:sldMk cId="247689081" sldId="271"/>
            <ac:spMk id="2" creationId="{D5C3311D-4695-418C-83FD-5203E917F23B}"/>
          </ac:spMkLst>
        </pc:spChg>
        <pc:spChg chg="mod">
          <ac:chgData name="Samuel da Cruz Souza" userId="503d825e-7b57-4df0-8330-bee2d043709f" providerId="ADAL" clId="{DBFB0A7B-362E-4625-8CFB-DBCAE6EBA293}" dt="2019-10-16T23:22:20.473" v="1579" actId="20577"/>
          <ac:spMkLst>
            <pc:docMk/>
            <pc:sldMk cId="247689081" sldId="271"/>
            <ac:spMk id="210" creationId="{00000000-0000-0000-0000-000000000000}"/>
          </ac:spMkLst>
        </pc:spChg>
        <pc:spChg chg="mod">
          <ac:chgData name="Samuel da Cruz Souza" userId="503d825e-7b57-4df0-8330-bee2d043709f" providerId="ADAL" clId="{DBFB0A7B-362E-4625-8CFB-DBCAE6EBA293}" dt="2019-10-16T23:43:47.911" v="2469" actId="20577"/>
          <ac:spMkLst>
            <pc:docMk/>
            <pc:sldMk cId="247689081" sldId="271"/>
            <ac:spMk id="211" creationId="{00000000-0000-0000-0000-000000000000}"/>
          </ac:spMkLst>
        </pc:spChg>
        <pc:picChg chg="add mod ord">
          <ac:chgData name="Samuel da Cruz Souza" userId="503d825e-7b57-4df0-8330-bee2d043709f" providerId="ADAL" clId="{DBFB0A7B-362E-4625-8CFB-DBCAE6EBA293}" dt="2019-10-16T23:47:31.402" v="2619" actId="167"/>
          <ac:picMkLst>
            <pc:docMk/>
            <pc:sldMk cId="247689081" sldId="271"/>
            <ac:picMk id="1026" creationId="{D658F2D0-17BB-4292-B8EC-A9031CFBFCFF}"/>
          </ac:picMkLst>
        </pc:picChg>
      </pc:sldChg>
      <pc:sldChg chg="modSp add del">
        <pc:chgData name="Samuel da Cruz Souza" userId="503d825e-7b57-4df0-8330-bee2d043709f" providerId="ADAL" clId="{DBFB0A7B-362E-4625-8CFB-DBCAE6EBA293}" dt="2019-10-16T18:54:05.772" v="256" actId="2696"/>
        <pc:sldMkLst>
          <pc:docMk/>
          <pc:sldMk cId="2978630609" sldId="271"/>
        </pc:sldMkLst>
        <pc:spChg chg="mod">
          <ac:chgData name="Samuel da Cruz Souza" userId="503d825e-7b57-4df0-8330-bee2d043709f" providerId="ADAL" clId="{DBFB0A7B-362E-4625-8CFB-DBCAE6EBA293}" dt="2019-10-16T18:53:59.693" v="255" actId="1076"/>
          <ac:spMkLst>
            <pc:docMk/>
            <pc:sldMk cId="2978630609" sldId="271"/>
            <ac:spMk id="2" creationId="{068289C0-5146-43D5-8A64-84CAB72A1392}"/>
          </ac:spMkLst>
        </pc:spChg>
        <pc:spChg chg="mod">
          <ac:chgData name="Samuel da Cruz Souza" userId="503d825e-7b57-4df0-8330-bee2d043709f" providerId="ADAL" clId="{DBFB0A7B-362E-4625-8CFB-DBCAE6EBA293}" dt="2019-10-16T18:53:59.693" v="255" actId="1076"/>
          <ac:spMkLst>
            <pc:docMk/>
            <pc:sldMk cId="2978630609" sldId="271"/>
            <ac:spMk id="3" creationId="{E65AC77E-233B-4C17-A8DB-27E8ACEE7886}"/>
          </ac:spMkLst>
        </pc:spChg>
      </pc:sldChg>
      <pc:sldChg chg="add del">
        <pc:chgData name="Samuel da Cruz Souza" userId="503d825e-7b57-4df0-8330-bee2d043709f" providerId="ADAL" clId="{DBFB0A7B-362E-4625-8CFB-DBCAE6EBA293}" dt="2019-10-16T18:53:44.131" v="253" actId="2696"/>
        <pc:sldMkLst>
          <pc:docMk/>
          <pc:sldMk cId="3221693665" sldId="271"/>
        </pc:sldMkLst>
      </pc:sldChg>
      <pc:sldChg chg="addSp delSp modSp add">
        <pc:chgData name="Samuel da Cruz Souza" userId="503d825e-7b57-4df0-8330-bee2d043709f" providerId="ADAL" clId="{DBFB0A7B-362E-4625-8CFB-DBCAE6EBA293}" dt="2019-10-16T19:54:46.858" v="645" actId="114"/>
        <pc:sldMkLst>
          <pc:docMk/>
          <pc:sldMk cId="3594550958" sldId="272"/>
        </pc:sldMkLst>
        <pc:spChg chg="add mod">
          <ac:chgData name="Samuel da Cruz Souza" userId="503d825e-7b57-4df0-8330-bee2d043709f" providerId="ADAL" clId="{DBFB0A7B-362E-4625-8CFB-DBCAE6EBA293}" dt="2019-10-16T19:54:46.858" v="645" actId="114"/>
          <ac:spMkLst>
            <pc:docMk/>
            <pc:sldMk cId="3594550958" sldId="272"/>
            <ac:spMk id="2" creationId="{A7E28703-A943-43F9-BB4F-04B3596DC51C}"/>
          </ac:spMkLst>
        </pc:spChg>
        <pc:spChg chg="del">
          <ac:chgData name="Samuel da Cruz Souza" userId="503d825e-7b57-4df0-8330-bee2d043709f" providerId="ADAL" clId="{DBFB0A7B-362E-4625-8CFB-DBCAE6EBA293}" dt="2019-10-16T19:52:29.458" v="264" actId="478"/>
          <ac:spMkLst>
            <pc:docMk/>
            <pc:sldMk cId="3594550958" sldId="272"/>
            <ac:spMk id="166" creationId="{00000000-0000-0000-0000-000000000000}"/>
          </ac:spMkLst>
        </pc:spChg>
        <pc:picChg chg="del">
          <ac:chgData name="Samuel da Cruz Souza" userId="503d825e-7b57-4df0-8330-bee2d043709f" providerId="ADAL" clId="{DBFB0A7B-362E-4625-8CFB-DBCAE6EBA293}" dt="2019-10-16T19:52:27.118" v="263" actId="478"/>
          <ac:picMkLst>
            <pc:docMk/>
            <pc:sldMk cId="3594550958" sldId="272"/>
            <ac:picMk id="162" creationId="{00000000-0000-0000-0000-000000000000}"/>
          </ac:picMkLst>
        </pc:picChg>
        <pc:picChg chg="del">
          <ac:chgData name="Samuel da Cruz Souza" userId="503d825e-7b57-4df0-8330-bee2d043709f" providerId="ADAL" clId="{DBFB0A7B-362E-4625-8CFB-DBCAE6EBA293}" dt="2019-10-16T19:52:27.118" v="263" actId="478"/>
          <ac:picMkLst>
            <pc:docMk/>
            <pc:sldMk cId="3594550958" sldId="272"/>
            <ac:picMk id="163" creationId="{00000000-0000-0000-0000-000000000000}"/>
          </ac:picMkLst>
        </pc:picChg>
        <pc:picChg chg="del">
          <ac:chgData name="Samuel da Cruz Souza" userId="503d825e-7b57-4df0-8330-bee2d043709f" providerId="ADAL" clId="{DBFB0A7B-362E-4625-8CFB-DBCAE6EBA293}" dt="2019-10-16T19:52:27.118" v="263" actId="478"/>
          <ac:picMkLst>
            <pc:docMk/>
            <pc:sldMk cId="3594550958" sldId="272"/>
            <ac:picMk id="164" creationId="{00000000-0000-0000-0000-000000000000}"/>
          </ac:picMkLst>
        </pc:picChg>
        <pc:picChg chg="del">
          <ac:chgData name="Samuel da Cruz Souza" userId="503d825e-7b57-4df0-8330-bee2d043709f" providerId="ADAL" clId="{DBFB0A7B-362E-4625-8CFB-DBCAE6EBA293}" dt="2019-10-16T19:52:31.965" v="265" actId="478"/>
          <ac:picMkLst>
            <pc:docMk/>
            <pc:sldMk cId="3594550958" sldId="272"/>
            <ac:picMk id="165" creationId="{00000000-0000-0000-0000-000000000000}"/>
          </ac:picMkLst>
        </pc:picChg>
      </pc:sldChg>
      <pc:sldChg chg="modSp add">
        <pc:chgData name="Samuel da Cruz Souza" userId="503d825e-7b57-4df0-8330-bee2d043709f" providerId="ADAL" clId="{DBFB0A7B-362E-4625-8CFB-DBCAE6EBA293}" dt="2019-10-16T19:57:34.730" v="841" actId="20577"/>
        <pc:sldMkLst>
          <pc:docMk/>
          <pc:sldMk cId="915658857" sldId="273"/>
        </pc:sldMkLst>
        <pc:spChg chg="mod">
          <ac:chgData name="Samuel da Cruz Souza" userId="503d825e-7b57-4df0-8330-bee2d043709f" providerId="ADAL" clId="{DBFB0A7B-362E-4625-8CFB-DBCAE6EBA293}" dt="2019-10-16T19:57:34.730" v="841" actId="20577"/>
          <ac:spMkLst>
            <pc:docMk/>
            <pc:sldMk cId="915658857" sldId="273"/>
            <ac:spMk id="188" creationId="{00000000-0000-0000-0000-000000000000}"/>
          </ac:spMkLst>
        </pc:spChg>
      </pc:sldChg>
      <pc:sldChg chg="addSp delSp modSp add">
        <pc:chgData name="Samuel da Cruz Souza" userId="503d825e-7b57-4df0-8330-bee2d043709f" providerId="ADAL" clId="{DBFB0A7B-362E-4625-8CFB-DBCAE6EBA293}" dt="2019-10-16T20:06:30.970" v="1392" actId="6549"/>
        <pc:sldMkLst>
          <pc:docMk/>
          <pc:sldMk cId="173118910" sldId="274"/>
        </pc:sldMkLst>
        <pc:spChg chg="add mod">
          <ac:chgData name="Samuel da Cruz Souza" userId="503d825e-7b57-4df0-8330-bee2d043709f" providerId="ADAL" clId="{DBFB0A7B-362E-4625-8CFB-DBCAE6EBA293}" dt="2019-10-16T20:06:30.970" v="1392" actId="6549"/>
          <ac:spMkLst>
            <pc:docMk/>
            <pc:sldMk cId="173118910" sldId="274"/>
            <ac:spMk id="2" creationId="{15256185-892C-4E46-A1BD-045896B7BA95}"/>
          </ac:spMkLst>
        </pc:spChg>
        <pc:spChg chg="add del mod">
          <ac:chgData name="Samuel da Cruz Souza" userId="503d825e-7b57-4df0-8330-bee2d043709f" providerId="ADAL" clId="{DBFB0A7B-362E-4625-8CFB-DBCAE6EBA293}" dt="2019-10-16T20:06:28.517" v="1391" actId="478"/>
          <ac:spMkLst>
            <pc:docMk/>
            <pc:sldMk cId="173118910" sldId="274"/>
            <ac:spMk id="10" creationId="{D94BC788-3060-4FB4-BCF4-51F968818160}"/>
          </ac:spMkLst>
        </pc:spChg>
        <pc:spChg chg="add del mod">
          <ac:chgData name="Samuel da Cruz Souza" userId="503d825e-7b57-4df0-8330-bee2d043709f" providerId="ADAL" clId="{DBFB0A7B-362E-4625-8CFB-DBCAE6EBA293}" dt="2019-10-16T20:06:28.517" v="1391" actId="478"/>
          <ac:spMkLst>
            <pc:docMk/>
            <pc:sldMk cId="173118910" sldId="274"/>
            <ac:spMk id="22" creationId="{382CDBAF-F6E9-407C-A3FA-CCAC14861E62}"/>
          </ac:spMkLst>
        </pc:spChg>
        <pc:spChg chg="del">
          <ac:chgData name="Samuel da Cruz Souza" userId="503d825e-7b57-4df0-8330-bee2d043709f" providerId="ADAL" clId="{DBFB0A7B-362E-4625-8CFB-DBCAE6EBA293}" dt="2019-10-16T20:01:10.057" v="931" actId="478"/>
          <ac:spMkLst>
            <pc:docMk/>
            <pc:sldMk cId="173118910" sldId="274"/>
            <ac:spMk id="203" creationId="{00000000-0000-0000-0000-000000000000}"/>
          </ac:spMkLst>
        </pc:spChg>
        <pc:spChg chg="del">
          <ac:chgData name="Samuel da Cruz Souza" userId="503d825e-7b57-4df0-8330-bee2d043709f" providerId="ADAL" clId="{DBFB0A7B-362E-4625-8CFB-DBCAE6EBA293}" dt="2019-10-16T20:01:10.057" v="931" actId="478"/>
          <ac:spMkLst>
            <pc:docMk/>
            <pc:sldMk cId="173118910" sldId="274"/>
            <ac:spMk id="204" creationId="{00000000-0000-0000-0000-000000000000}"/>
          </ac:spMkLst>
        </pc:spChg>
        <pc:spChg chg="del">
          <ac:chgData name="Samuel da Cruz Souza" userId="503d825e-7b57-4df0-8330-bee2d043709f" providerId="ADAL" clId="{DBFB0A7B-362E-4625-8CFB-DBCAE6EBA293}" dt="2019-10-16T20:01:10.057" v="931" actId="478"/>
          <ac:spMkLst>
            <pc:docMk/>
            <pc:sldMk cId="173118910" sldId="274"/>
            <ac:spMk id="207" creationId="{00000000-0000-0000-0000-000000000000}"/>
          </ac:spMkLst>
        </pc:spChg>
        <pc:spChg chg="del">
          <ac:chgData name="Samuel da Cruz Souza" userId="503d825e-7b57-4df0-8330-bee2d043709f" providerId="ADAL" clId="{DBFB0A7B-362E-4625-8CFB-DBCAE6EBA293}" dt="2019-10-16T20:01:10.057" v="931" actId="478"/>
          <ac:spMkLst>
            <pc:docMk/>
            <pc:sldMk cId="173118910" sldId="274"/>
            <ac:spMk id="208" creationId="{00000000-0000-0000-0000-000000000000}"/>
          </ac:spMkLst>
        </pc:spChg>
        <pc:spChg chg="del">
          <ac:chgData name="Samuel da Cruz Souza" userId="503d825e-7b57-4df0-8330-bee2d043709f" providerId="ADAL" clId="{DBFB0A7B-362E-4625-8CFB-DBCAE6EBA293}" dt="2019-10-16T20:01:10.057" v="931" actId="478"/>
          <ac:spMkLst>
            <pc:docMk/>
            <pc:sldMk cId="173118910" sldId="274"/>
            <ac:spMk id="209" creationId="{00000000-0000-0000-0000-000000000000}"/>
          </ac:spMkLst>
        </pc:spChg>
        <pc:picChg chg="add del mod">
          <ac:chgData name="Samuel da Cruz Souza" userId="503d825e-7b57-4df0-8330-bee2d043709f" providerId="ADAL" clId="{DBFB0A7B-362E-4625-8CFB-DBCAE6EBA293}" dt="2019-10-16T20:06:28.517" v="1391" actId="478"/>
          <ac:picMkLst>
            <pc:docMk/>
            <pc:sldMk cId="173118910" sldId="274"/>
            <ac:picMk id="12" creationId="{8D8BB5F5-BD8F-4E89-92A1-33389B788EBB}"/>
          </ac:picMkLst>
        </pc:picChg>
        <pc:picChg chg="del">
          <ac:chgData name="Samuel da Cruz Souza" userId="503d825e-7b57-4df0-8330-bee2d043709f" providerId="ADAL" clId="{DBFB0A7B-362E-4625-8CFB-DBCAE6EBA293}" dt="2019-10-16T20:01:10.057" v="931" actId="478"/>
          <ac:picMkLst>
            <pc:docMk/>
            <pc:sldMk cId="173118910" sldId="274"/>
            <ac:picMk id="205" creationId="{00000000-0000-0000-0000-000000000000}"/>
          </ac:picMkLst>
        </pc:picChg>
        <pc:picChg chg="del">
          <ac:chgData name="Samuel da Cruz Souza" userId="503d825e-7b57-4df0-8330-bee2d043709f" providerId="ADAL" clId="{DBFB0A7B-362E-4625-8CFB-DBCAE6EBA293}" dt="2019-10-16T20:01:10.057" v="931" actId="478"/>
          <ac:picMkLst>
            <pc:docMk/>
            <pc:sldMk cId="173118910" sldId="274"/>
            <ac:picMk id="206" creationId="{00000000-0000-0000-0000-000000000000}"/>
          </ac:picMkLst>
        </pc:picChg>
        <pc:cxnChg chg="add del mod">
          <ac:chgData name="Samuel da Cruz Souza" userId="503d825e-7b57-4df0-8330-bee2d043709f" providerId="ADAL" clId="{DBFB0A7B-362E-4625-8CFB-DBCAE6EBA293}" dt="2019-10-16T20:05:09.216" v="1347" actId="478"/>
          <ac:cxnSpMkLst>
            <pc:docMk/>
            <pc:sldMk cId="173118910" sldId="274"/>
            <ac:cxnSpMk id="4" creationId="{80AE083C-AD4B-49D4-9682-15AB539E5A14}"/>
          </ac:cxnSpMkLst>
        </pc:cxnChg>
        <pc:cxnChg chg="add del mod">
          <ac:chgData name="Samuel da Cruz Souza" userId="503d825e-7b57-4df0-8330-bee2d043709f" providerId="ADAL" clId="{DBFB0A7B-362E-4625-8CFB-DBCAE6EBA293}" dt="2019-10-16T20:06:28.517" v="1391" actId="478"/>
          <ac:cxnSpMkLst>
            <pc:docMk/>
            <pc:sldMk cId="173118910" sldId="274"/>
            <ac:cxnSpMk id="7" creationId="{8DEE8BCC-7A0B-401D-A524-150A220F2ED5}"/>
          </ac:cxnSpMkLst>
        </pc:cxnChg>
        <pc:cxnChg chg="add del mod">
          <ac:chgData name="Samuel da Cruz Souza" userId="503d825e-7b57-4df0-8330-bee2d043709f" providerId="ADAL" clId="{DBFB0A7B-362E-4625-8CFB-DBCAE6EBA293}" dt="2019-10-16T20:06:28.517" v="1391" actId="478"/>
          <ac:cxnSpMkLst>
            <pc:docMk/>
            <pc:sldMk cId="173118910" sldId="274"/>
            <ac:cxnSpMk id="18" creationId="{15178851-A2BB-495A-9B74-DCAA0FB36BDF}"/>
          </ac:cxnSpMkLst>
        </pc:cxnChg>
      </pc:sldChg>
      <pc:sldChg chg="addSp delSp modSp add">
        <pc:chgData name="Samuel da Cruz Souza" userId="503d825e-7b57-4df0-8330-bee2d043709f" providerId="ADAL" clId="{DBFB0A7B-362E-4625-8CFB-DBCAE6EBA293}" dt="2019-10-16T20:10:04.097" v="1524" actId="1076"/>
        <pc:sldMkLst>
          <pc:docMk/>
          <pc:sldMk cId="746124108" sldId="275"/>
        </pc:sldMkLst>
        <pc:spChg chg="del">
          <ac:chgData name="Samuel da Cruz Souza" userId="503d825e-7b57-4df0-8330-bee2d043709f" providerId="ADAL" clId="{DBFB0A7B-362E-4625-8CFB-DBCAE6EBA293}" dt="2019-10-16T20:06:52.198" v="1396" actId="478"/>
          <ac:spMkLst>
            <pc:docMk/>
            <pc:sldMk cId="746124108" sldId="275"/>
            <ac:spMk id="2" creationId="{15256185-892C-4E46-A1BD-045896B7BA95}"/>
          </ac:spMkLst>
        </pc:spChg>
        <pc:spChg chg="add mod">
          <ac:chgData name="Samuel da Cruz Souza" userId="503d825e-7b57-4df0-8330-bee2d043709f" providerId="ADAL" clId="{DBFB0A7B-362E-4625-8CFB-DBCAE6EBA293}" dt="2019-10-16T20:09:55.895" v="1519" actId="1076"/>
          <ac:spMkLst>
            <pc:docMk/>
            <pc:sldMk cId="746124108" sldId="275"/>
            <ac:spMk id="3" creationId="{A39A026B-C082-41E3-A117-BF527B06E254}"/>
          </ac:spMkLst>
        </pc:spChg>
        <pc:spChg chg="del">
          <ac:chgData name="Samuel da Cruz Souza" userId="503d825e-7b57-4df0-8330-bee2d043709f" providerId="ADAL" clId="{DBFB0A7B-362E-4625-8CFB-DBCAE6EBA293}" dt="2019-10-16T20:06:54.450" v="1397" actId="478"/>
          <ac:spMkLst>
            <pc:docMk/>
            <pc:sldMk cId="746124108" sldId="275"/>
            <ac:spMk id="10" creationId="{D94BC788-3060-4FB4-BCF4-51F968818160}"/>
          </ac:spMkLst>
        </pc:spChg>
        <pc:spChg chg="del">
          <ac:chgData name="Samuel da Cruz Souza" userId="503d825e-7b57-4df0-8330-bee2d043709f" providerId="ADAL" clId="{DBFB0A7B-362E-4625-8CFB-DBCAE6EBA293}" dt="2019-10-16T20:06:52.198" v="1396" actId="478"/>
          <ac:spMkLst>
            <pc:docMk/>
            <pc:sldMk cId="746124108" sldId="275"/>
            <ac:spMk id="22" creationId="{382CDBAF-F6E9-407C-A3FA-CCAC14861E62}"/>
          </ac:spMkLst>
        </pc:spChg>
        <pc:picChg chg="add mod">
          <ac:chgData name="Samuel da Cruz Souza" userId="503d825e-7b57-4df0-8330-bee2d043709f" providerId="ADAL" clId="{DBFB0A7B-362E-4625-8CFB-DBCAE6EBA293}" dt="2019-10-16T20:10:04.097" v="1524" actId="1076"/>
          <ac:picMkLst>
            <pc:docMk/>
            <pc:sldMk cId="746124108" sldId="275"/>
            <ac:picMk id="4" creationId="{786D2D50-489C-4068-8F91-5CA06B07E362}"/>
          </ac:picMkLst>
        </pc:picChg>
        <pc:picChg chg="del">
          <ac:chgData name="Samuel da Cruz Souza" userId="503d825e-7b57-4df0-8330-bee2d043709f" providerId="ADAL" clId="{DBFB0A7B-362E-4625-8CFB-DBCAE6EBA293}" dt="2019-10-16T20:06:52.198" v="1396" actId="478"/>
          <ac:picMkLst>
            <pc:docMk/>
            <pc:sldMk cId="746124108" sldId="275"/>
            <ac:picMk id="12" creationId="{8D8BB5F5-BD8F-4E89-92A1-33389B788EBB}"/>
          </ac:picMkLst>
        </pc:picChg>
        <pc:cxnChg chg="del">
          <ac:chgData name="Samuel da Cruz Souza" userId="503d825e-7b57-4df0-8330-bee2d043709f" providerId="ADAL" clId="{DBFB0A7B-362E-4625-8CFB-DBCAE6EBA293}" dt="2019-10-16T20:06:52.198" v="1396" actId="478"/>
          <ac:cxnSpMkLst>
            <pc:docMk/>
            <pc:sldMk cId="746124108" sldId="275"/>
            <ac:cxnSpMk id="7" creationId="{8DEE8BCC-7A0B-401D-A524-150A220F2ED5}"/>
          </ac:cxnSpMkLst>
        </pc:cxnChg>
        <pc:cxnChg chg="del">
          <ac:chgData name="Samuel da Cruz Souza" userId="503d825e-7b57-4df0-8330-bee2d043709f" providerId="ADAL" clId="{DBFB0A7B-362E-4625-8CFB-DBCAE6EBA293}" dt="2019-10-16T20:06:52.198" v="1396" actId="478"/>
          <ac:cxnSpMkLst>
            <pc:docMk/>
            <pc:sldMk cId="746124108" sldId="275"/>
            <ac:cxnSpMk id="18" creationId="{15178851-A2BB-495A-9B74-DCAA0FB36BDF}"/>
          </ac:cxnSpMkLst>
        </pc:cxnChg>
      </pc:sldChg>
      <pc:sldChg chg="modSp add">
        <pc:chgData name="Samuel da Cruz Souza" userId="503d825e-7b57-4df0-8330-bee2d043709f" providerId="ADAL" clId="{DBFB0A7B-362E-4625-8CFB-DBCAE6EBA293}" dt="2019-10-16T20:06:44.839" v="1395" actId="1076"/>
        <pc:sldMkLst>
          <pc:docMk/>
          <pc:sldMk cId="2794474553" sldId="276"/>
        </pc:sldMkLst>
        <pc:spChg chg="mod">
          <ac:chgData name="Samuel da Cruz Souza" userId="503d825e-7b57-4df0-8330-bee2d043709f" providerId="ADAL" clId="{DBFB0A7B-362E-4625-8CFB-DBCAE6EBA293}" dt="2019-10-16T20:06:36.287" v="1394" actId="6549"/>
          <ac:spMkLst>
            <pc:docMk/>
            <pc:sldMk cId="2794474553" sldId="276"/>
            <ac:spMk id="2" creationId="{15256185-892C-4E46-A1BD-045896B7BA95}"/>
          </ac:spMkLst>
        </pc:spChg>
        <pc:spChg chg="mod">
          <ac:chgData name="Samuel da Cruz Souza" userId="503d825e-7b57-4df0-8330-bee2d043709f" providerId="ADAL" clId="{DBFB0A7B-362E-4625-8CFB-DBCAE6EBA293}" dt="2019-10-16T20:06:44.839" v="1395" actId="1076"/>
          <ac:spMkLst>
            <pc:docMk/>
            <pc:sldMk cId="2794474553" sldId="276"/>
            <ac:spMk id="10" creationId="{D94BC788-3060-4FB4-BCF4-51F968818160}"/>
          </ac:spMkLst>
        </pc:spChg>
        <pc:spChg chg="mod">
          <ac:chgData name="Samuel da Cruz Souza" userId="503d825e-7b57-4df0-8330-bee2d043709f" providerId="ADAL" clId="{DBFB0A7B-362E-4625-8CFB-DBCAE6EBA293}" dt="2019-10-16T20:06:44.839" v="1395" actId="1076"/>
          <ac:spMkLst>
            <pc:docMk/>
            <pc:sldMk cId="2794474553" sldId="276"/>
            <ac:spMk id="22" creationId="{382CDBAF-F6E9-407C-A3FA-CCAC14861E62}"/>
          </ac:spMkLst>
        </pc:spChg>
        <pc:picChg chg="mod">
          <ac:chgData name="Samuel da Cruz Souza" userId="503d825e-7b57-4df0-8330-bee2d043709f" providerId="ADAL" clId="{DBFB0A7B-362E-4625-8CFB-DBCAE6EBA293}" dt="2019-10-16T20:06:44.839" v="1395" actId="1076"/>
          <ac:picMkLst>
            <pc:docMk/>
            <pc:sldMk cId="2794474553" sldId="276"/>
            <ac:picMk id="12" creationId="{8D8BB5F5-BD8F-4E89-92A1-33389B788EBB}"/>
          </ac:picMkLst>
        </pc:picChg>
        <pc:cxnChg chg="mod">
          <ac:chgData name="Samuel da Cruz Souza" userId="503d825e-7b57-4df0-8330-bee2d043709f" providerId="ADAL" clId="{DBFB0A7B-362E-4625-8CFB-DBCAE6EBA293}" dt="2019-10-16T20:06:44.839" v="1395" actId="1076"/>
          <ac:cxnSpMkLst>
            <pc:docMk/>
            <pc:sldMk cId="2794474553" sldId="276"/>
            <ac:cxnSpMk id="7" creationId="{8DEE8BCC-7A0B-401D-A524-150A220F2ED5}"/>
          </ac:cxnSpMkLst>
        </pc:cxnChg>
        <pc:cxnChg chg="mod">
          <ac:chgData name="Samuel da Cruz Souza" userId="503d825e-7b57-4df0-8330-bee2d043709f" providerId="ADAL" clId="{DBFB0A7B-362E-4625-8CFB-DBCAE6EBA293}" dt="2019-10-16T20:06:44.839" v="1395" actId="1076"/>
          <ac:cxnSpMkLst>
            <pc:docMk/>
            <pc:sldMk cId="2794474553" sldId="276"/>
            <ac:cxnSpMk id="18" creationId="{15178851-A2BB-495A-9B74-DCAA0FB36BDF}"/>
          </ac:cxnSpMkLst>
        </pc:cxnChg>
      </pc:sldChg>
      <pc:sldChg chg="addSp delSp modSp add">
        <pc:chgData name="Samuel da Cruz Souza" userId="503d825e-7b57-4df0-8330-bee2d043709f" providerId="ADAL" clId="{DBFB0A7B-362E-4625-8CFB-DBCAE6EBA293}" dt="2019-10-17T00:25:45.310" v="4193" actId="1076"/>
        <pc:sldMkLst>
          <pc:docMk/>
          <pc:sldMk cId="2631226095" sldId="277"/>
        </pc:sldMkLst>
        <pc:spChg chg="del mod">
          <ac:chgData name="Samuel da Cruz Souza" userId="503d825e-7b57-4df0-8330-bee2d043709f" providerId="ADAL" clId="{DBFB0A7B-362E-4625-8CFB-DBCAE6EBA293}" dt="2019-10-16T23:51:24.114" v="2981"/>
          <ac:spMkLst>
            <pc:docMk/>
            <pc:sldMk cId="2631226095" sldId="277"/>
            <ac:spMk id="2" creationId="{D5C3311D-4695-418C-83FD-5203E917F23B}"/>
          </ac:spMkLst>
        </pc:spChg>
        <pc:picChg chg="add mod">
          <ac:chgData name="Samuel da Cruz Souza" userId="503d825e-7b57-4df0-8330-bee2d043709f" providerId="ADAL" clId="{DBFB0A7B-362E-4625-8CFB-DBCAE6EBA293}" dt="2019-10-17T00:25:45.310" v="4193" actId="1076"/>
          <ac:picMkLst>
            <pc:docMk/>
            <pc:sldMk cId="2631226095" sldId="277"/>
            <ac:picMk id="4" creationId="{303CA72B-6CCB-489A-A281-831EE7CE0214}"/>
          </ac:picMkLst>
        </pc:picChg>
        <pc:picChg chg="del">
          <ac:chgData name="Samuel da Cruz Souza" userId="503d825e-7b57-4df0-8330-bee2d043709f" providerId="ADAL" clId="{DBFB0A7B-362E-4625-8CFB-DBCAE6EBA293}" dt="2019-10-16T23:51:26.496" v="2982" actId="478"/>
          <ac:picMkLst>
            <pc:docMk/>
            <pc:sldMk cId="2631226095" sldId="277"/>
            <ac:picMk id="1026" creationId="{D658F2D0-17BB-4292-B8EC-A9031CFBFCFF}"/>
          </ac:picMkLst>
        </pc:picChg>
      </pc:sldChg>
      <pc:sldChg chg="addSp modSp add">
        <pc:chgData name="Samuel da Cruz Souza" userId="503d825e-7b57-4df0-8330-bee2d043709f" providerId="ADAL" clId="{DBFB0A7B-362E-4625-8CFB-DBCAE6EBA293}" dt="2019-10-17T00:20:00.484" v="4189" actId="403"/>
        <pc:sldMkLst>
          <pc:docMk/>
          <pc:sldMk cId="2596215723" sldId="278"/>
        </pc:sldMkLst>
        <pc:spChg chg="add mod">
          <ac:chgData name="Samuel da Cruz Souza" userId="503d825e-7b57-4df0-8330-bee2d043709f" providerId="ADAL" clId="{DBFB0A7B-362E-4625-8CFB-DBCAE6EBA293}" dt="2019-10-17T00:20:00.484" v="4189" actId="403"/>
          <ac:spMkLst>
            <pc:docMk/>
            <pc:sldMk cId="2596215723" sldId="278"/>
            <ac:spMk id="2" creationId="{DC4C00B0-8086-43A8-995D-F347BC6C1815}"/>
          </ac:spMkLst>
        </pc:spChg>
      </pc:sldChg>
      <pc:sldChg chg="modSp add">
        <pc:chgData name="Samuel da Cruz Souza" userId="503d825e-7b57-4df0-8330-bee2d043709f" providerId="ADAL" clId="{DBFB0A7B-362E-4625-8CFB-DBCAE6EBA293}" dt="2019-10-17T00:26:18.803" v="4210" actId="1076"/>
        <pc:sldMkLst>
          <pc:docMk/>
          <pc:sldMk cId="3692928703" sldId="279"/>
        </pc:sldMkLst>
        <pc:spChg chg="mod">
          <ac:chgData name="Samuel da Cruz Souza" userId="503d825e-7b57-4df0-8330-bee2d043709f" providerId="ADAL" clId="{DBFB0A7B-362E-4625-8CFB-DBCAE6EBA293}" dt="2019-10-17T00:26:18.803" v="4210" actId="1076"/>
          <ac:spMkLst>
            <pc:docMk/>
            <pc:sldMk cId="3692928703" sldId="279"/>
            <ac:spMk id="2" creationId="{775F12EB-AFD5-4651-AA2A-E4CB415D8912}"/>
          </ac:spMkLst>
        </pc:spChg>
      </pc:sldChg>
      <pc:sldChg chg="modSp add">
        <pc:chgData name="Samuel da Cruz Souza" userId="503d825e-7b57-4df0-8330-bee2d043709f" providerId="ADAL" clId="{DBFB0A7B-362E-4625-8CFB-DBCAE6EBA293}" dt="2019-10-17T00:33:28.094" v="4667" actId="20577"/>
        <pc:sldMkLst>
          <pc:docMk/>
          <pc:sldMk cId="2516450818" sldId="280"/>
        </pc:sldMkLst>
        <pc:spChg chg="mod">
          <ac:chgData name="Samuel da Cruz Souza" userId="503d825e-7b57-4df0-8330-bee2d043709f" providerId="ADAL" clId="{DBFB0A7B-362E-4625-8CFB-DBCAE6EBA293}" dt="2019-10-17T00:33:28.094" v="4667" actId="20577"/>
          <ac:spMkLst>
            <pc:docMk/>
            <pc:sldMk cId="2516450818" sldId="280"/>
            <ac:spMk id="210" creationId="{00000000-0000-0000-0000-000000000000}"/>
          </ac:spMkLst>
        </pc:spChg>
      </pc:sldChg>
      <pc:sldChg chg="addSp delSp modSp add del">
        <pc:chgData name="Samuel da Cruz Souza" userId="503d825e-7b57-4df0-8330-bee2d043709f" providerId="ADAL" clId="{DBFB0A7B-362E-4625-8CFB-DBCAE6EBA293}" dt="2019-10-17T00:29:38.024" v="4223" actId="2696"/>
        <pc:sldMkLst>
          <pc:docMk/>
          <pc:sldMk cId="4172371486" sldId="280"/>
        </pc:sldMkLst>
        <pc:picChg chg="add del mod modCrop">
          <ac:chgData name="Samuel da Cruz Souza" userId="503d825e-7b57-4df0-8330-bee2d043709f" providerId="ADAL" clId="{DBFB0A7B-362E-4625-8CFB-DBCAE6EBA293}" dt="2019-10-17T00:29:34.047" v="4222" actId="478"/>
          <ac:picMkLst>
            <pc:docMk/>
            <pc:sldMk cId="4172371486" sldId="280"/>
            <ac:picMk id="3" creationId="{1C239D87-7F1E-4FE5-8199-0371BD2A3BC8}"/>
          </ac:picMkLst>
        </pc:picChg>
      </pc:sldChg>
    </pc:docChg>
  </pc:docChgLst>
  <pc:docChgLst>
    <pc:chgData name="Felipe  Simoes Miranda" userId="b0434bd6-e488-4065-99a0-c041dc64aacc" providerId="ADAL" clId="{A6C186C2-8F3D-4485-AE13-53F3B1E320B9}"/>
  </pc:docChgLst>
  <pc:docChgLst>
    <pc:chgData name="João Pedro Giacometti de Souza" userId="S::joaopedrosouza@gec.inatel.br::600b8c5c-3bc1-4537-9fe3-67cf0869178d" providerId="AD" clId="Web-{76077E73-DF0F-F22E-259D-0399D35B8F48}"/>
    <pc:docChg chg="addSld delSld">
      <pc:chgData name="João Pedro Giacometti de Souza" userId="S::joaopedrosouza@gec.inatel.br::600b8c5c-3bc1-4537-9fe3-67cf0869178d" providerId="AD" clId="Web-{76077E73-DF0F-F22E-259D-0399D35B8F48}" dt="2019-10-20T22:48:34.851" v="9"/>
      <pc:docMkLst>
        <pc:docMk/>
      </pc:docMkLst>
      <pc:sldChg chg="add del">
        <pc:chgData name="João Pedro Giacometti de Souza" userId="S::joaopedrosouza@gec.inatel.br::600b8c5c-3bc1-4537-9fe3-67cf0869178d" providerId="AD" clId="Web-{76077E73-DF0F-F22E-259D-0399D35B8F48}" dt="2019-10-20T22:48:24.132" v="5"/>
        <pc:sldMkLst>
          <pc:docMk/>
          <pc:sldMk cId="0" sldId="268"/>
        </pc:sldMkLst>
      </pc:sldChg>
      <pc:sldChg chg="add del">
        <pc:chgData name="João Pedro Giacometti de Souza" userId="S::joaopedrosouza@gec.inatel.br::600b8c5c-3bc1-4537-9fe3-67cf0869178d" providerId="AD" clId="Web-{76077E73-DF0F-F22E-259D-0399D35B8F48}" dt="2019-10-20T22:48:31.788" v="8"/>
        <pc:sldMkLst>
          <pc:docMk/>
          <pc:sldMk cId="247689081" sldId="271"/>
        </pc:sldMkLst>
      </pc:sldChg>
      <pc:sldChg chg="add del">
        <pc:chgData name="João Pedro Giacometti de Souza" userId="S::joaopedrosouza@gec.inatel.br::600b8c5c-3bc1-4537-9fe3-67cf0869178d" providerId="AD" clId="Web-{76077E73-DF0F-F22E-259D-0399D35B8F48}" dt="2019-10-20T22:48:28.975" v="7"/>
        <pc:sldMkLst>
          <pc:docMk/>
          <pc:sldMk cId="2631226095" sldId="277"/>
        </pc:sldMkLst>
      </pc:sldChg>
      <pc:sldChg chg="add del">
        <pc:chgData name="João Pedro Giacometti de Souza" userId="S::joaopedrosouza@gec.inatel.br::600b8c5c-3bc1-4537-9fe3-67cf0869178d" providerId="AD" clId="Web-{76077E73-DF0F-F22E-259D-0399D35B8F48}" dt="2019-10-20T22:48:27.413" v="6"/>
        <pc:sldMkLst>
          <pc:docMk/>
          <pc:sldMk cId="2596215723" sldId="278"/>
        </pc:sldMkLst>
      </pc:sldChg>
      <pc:sldChg chg="add del">
        <pc:chgData name="João Pedro Giacometti de Souza" userId="S::joaopedrosouza@gec.inatel.br::600b8c5c-3bc1-4537-9fe3-67cf0869178d" providerId="AD" clId="Web-{76077E73-DF0F-F22E-259D-0399D35B8F48}" dt="2019-10-20T22:48:34.851" v="9"/>
        <pc:sldMkLst>
          <pc:docMk/>
          <pc:sldMk cId="2516450818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Imagem 14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47" name="Imagem 146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356877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281474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463438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31360" y="1529799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1360" y="3286607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531360" y="1572329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1360" y="3265342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samuel.souza@gec.inatel.br?subject=[Tema%20do%20Projeto%20-%20POO]" TargetMode="Externa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Coleções em 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XII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531360" y="20678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Collections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estáticos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ajudam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trabalhar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o Framework 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5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Collections.sort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ntarel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ordena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em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ordem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crescente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tarell"/>
            </a:endParaRPr>
          </a:p>
          <a:p>
            <a:pPr marL="1296000" lvl="5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Collections.binarySearch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busca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binária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5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Collections.max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busca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maior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elemento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5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Collections.min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busca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menor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elemento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tarell"/>
              <a:ea typeface="Cantarell"/>
            </a:endParaRPr>
          </a:p>
          <a:p>
            <a:pPr marL="1296000" lvl="5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Collections.reverse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inverte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ordem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dos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elementos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96000" lvl="5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531360" y="30416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Imagem 198"/>
          <p:cNvPicPr/>
          <p:nvPr/>
        </p:nvPicPr>
        <p:blipFill>
          <a:blip r:embed="rId2"/>
          <a:stretch/>
        </p:blipFill>
        <p:spPr>
          <a:xfrm>
            <a:off x="640080" y="3152880"/>
            <a:ext cx="7691120" cy="2282720"/>
          </a:xfrm>
          <a:prstGeom prst="rect">
            <a:avLst/>
          </a:prstGeom>
          <a:ln>
            <a:noFill/>
          </a:ln>
        </p:spPr>
      </p:pic>
      <p:sp>
        <p:nvSpPr>
          <p:cNvPr id="200" name="CustomShape 4"/>
          <p:cNvSpPr/>
          <p:nvPr/>
        </p:nvSpPr>
        <p:spPr>
          <a:xfrm>
            <a:off x="5314140" y="4643080"/>
            <a:ext cx="4409640" cy="132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Qual o motivo do erro?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531360" y="30416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344520" y="2468880"/>
            <a:ext cx="3861360" cy="1371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 definição de como a comparação é feita não estava clara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Imagem 204"/>
          <p:cNvPicPr/>
          <p:nvPr/>
        </p:nvPicPr>
        <p:blipFill>
          <a:blip r:embed="rId2"/>
          <a:stretch/>
        </p:blipFill>
        <p:spPr>
          <a:xfrm>
            <a:off x="4278240" y="2926080"/>
            <a:ext cx="5741280" cy="1244880"/>
          </a:xfrm>
          <a:prstGeom prst="rect">
            <a:avLst/>
          </a:prstGeom>
          <a:ln>
            <a:noFill/>
          </a:ln>
        </p:spPr>
      </p:pic>
      <p:pic>
        <p:nvPicPr>
          <p:cNvPr id="206" name="Imagem 205"/>
          <p:cNvPicPr/>
          <p:nvPr/>
        </p:nvPicPr>
        <p:blipFill>
          <a:blip r:embed="rId3"/>
          <a:stretch/>
        </p:blipFill>
        <p:spPr>
          <a:xfrm>
            <a:off x="495360" y="6159600"/>
            <a:ext cx="9238320" cy="1353600"/>
          </a:xfrm>
          <a:prstGeom prst="rect">
            <a:avLst/>
          </a:prstGeom>
          <a:ln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6218280" y="2835000"/>
            <a:ext cx="2742120" cy="456120"/>
          </a:xfrm>
          <a:prstGeom prst="ellipse">
            <a:avLst/>
          </a:prstGeom>
          <a:noFill/>
          <a:ln w="38160">
            <a:solidFill>
              <a:srgbClr val="FF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6"/>
          <p:cNvSpPr/>
          <p:nvPr/>
        </p:nvSpPr>
        <p:spPr>
          <a:xfrm flipH="1">
            <a:off x="6858000" y="3291840"/>
            <a:ext cx="822960" cy="1230120"/>
          </a:xfrm>
          <a:prstGeom prst="line">
            <a:avLst/>
          </a:prstGeom>
          <a:ln>
            <a:solidFill>
              <a:srgbClr val="FFCC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4759920" y="4521960"/>
            <a:ext cx="440964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 o “contrato” assinado, sabemos como todo funcionário tem o método compareTo implementado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256185-892C-4E46-A1BD-045896B7BA95}"/>
              </a:ext>
            </a:extLst>
          </p:cNvPr>
          <p:cNvSpPr txBox="1"/>
          <p:nvPr/>
        </p:nvSpPr>
        <p:spPr>
          <a:xfrm>
            <a:off x="372533" y="2370667"/>
            <a:ext cx="9760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Para a comparação de valores numéricos utilizamos os métodos das classes </a:t>
            </a:r>
            <a:r>
              <a:rPr lang="pt-BR" sz="2800" i="1" dirty="0" err="1"/>
              <a:t>Wrappers</a:t>
            </a:r>
            <a:r>
              <a:rPr lang="pt-BR" sz="2800" i="1" dirty="0"/>
              <a:t>.</a:t>
            </a:r>
            <a:r>
              <a:rPr lang="pt-BR" sz="2800" dirty="0"/>
              <a:t> Estas classes de modo geral, podem ser entendidas como </a:t>
            </a:r>
            <a:r>
              <a:rPr lang="pt-BR" sz="2800" b="1" dirty="0"/>
              <a:t>classes de tipos primitivos</a:t>
            </a:r>
            <a:r>
              <a:rPr lang="pt-BR" sz="2800" dirty="0"/>
              <a:t>, portanto, elas possuem métodos que podem nos ajudar.</a:t>
            </a:r>
          </a:p>
        </p:txBody>
      </p:sp>
    </p:spTree>
    <p:extLst>
      <p:ext uri="{BB962C8B-B14F-4D97-AF65-F5344CB8AC3E}">
        <p14:creationId xmlns:p14="http://schemas.microsoft.com/office/powerpoint/2010/main" val="173118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256185-892C-4E46-A1BD-045896B7BA95}"/>
              </a:ext>
            </a:extLst>
          </p:cNvPr>
          <p:cNvSpPr txBox="1"/>
          <p:nvPr/>
        </p:nvSpPr>
        <p:spPr>
          <a:xfrm>
            <a:off x="372533" y="2370667"/>
            <a:ext cx="976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Iremos utilizar do método </a:t>
            </a:r>
            <a:r>
              <a:rPr lang="pt-BR" sz="2800" i="1" dirty="0"/>
              <a:t>compare</a:t>
            </a:r>
            <a:r>
              <a:rPr lang="pt-BR" sz="2800" dirty="0"/>
              <a:t>, dependendo do valor a ser comparado.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D8BB5F5-BD8F-4E89-92A1-33389B788EB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4756" y="3715801"/>
            <a:ext cx="9760387" cy="1604770"/>
          </a:xfrm>
          <a:prstGeom prst="rect">
            <a:avLst/>
          </a:prstGeom>
          <a:ln>
            <a:noFill/>
          </a:ln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DEE8BCC-7A0B-401D-A524-150A220F2ED5}"/>
              </a:ext>
            </a:extLst>
          </p:cNvPr>
          <p:cNvCxnSpPr/>
          <p:nvPr/>
        </p:nvCxnSpPr>
        <p:spPr>
          <a:xfrm flipV="1">
            <a:off x="4752756" y="4773890"/>
            <a:ext cx="372534" cy="389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5178851-A2BB-495A-9B74-DCAA0FB36BDF}"/>
              </a:ext>
            </a:extLst>
          </p:cNvPr>
          <p:cNvCxnSpPr>
            <a:cxnSpLocks/>
          </p:cNvCxnSpPr>
          <p:nvPr/>
        </p:nvCxnSpPr>
        <p:spPr>
          <a:xfrm flipH="1" flipV="1">
            <a:off x="7766890" y="4773891"/>
            <a:ext cx="304800" cy="389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4BC788-3060-4FB4-BCF4-51F968818160}"/>
              </a:ext>
            </a:extLst>
          </p:cNvPr>
          <p:cNvSpPr txBox="1"/>
          <p:nvPr/>
        </p:nvSpPr>
        <p:spPr>
          <a:xfrm>
            <a:off x="3809909" y="5163357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Objeto atual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82CDBAF-F6E9-407C-A3FA-CCAC14861E62}"/>
              </a:ext>
            </a:extLst>
          </p:cNvPr>
          <p:cNvSpPr txBox="1"/>
          <p:nvPr/>
        </p:nvSpPr>
        <p:spPr>
          <a:xfrm>
            <a:off x="6992087" y="5133159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Objeto a ser comparado</a:t>
            </a:r>
          </a:p>
        </p:txBody>
      </p:sp>
    </p:spTree>
    <p:extLst>
      <p:ext uri="{BB962C8B-B14F-4D97-AF65-F5344CB8AC3E}">
        <p14:creationId xmlns:p14="http://schemas.microsoft.com/office/powerpoint/2010/main" val="27944745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a classe Collections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9A026B-C082-41E3-A117-BF527B06E254}"/>
              </a:ext>
            </a:extLst>
          </p:cNvPr>
          <p:cNvSpPr txBox="1"/>
          <p:nvPr/>
        </p:nvSpPr>
        <p:spPr>
          <a:xfrm>
            <a:off x="495360" y="2231667"/>
            <a:ext cx="963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 para comparar </a:t>
            </a:r>
            <a:r>
              <a:rPr lang="pt-BR" sz="2800" dirty="0" err="1"/>
              <a:t>Strings</a:t>
            </a:r>
            <a:r>
              <a:rPr lang="pt-BR" sz="2800" dirty="0"/>
              <a:t> (Ordem alfabética) ficaria assim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D2D50-489C-4068-8F91-5CA06B07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3316442"/>
            <a:ext cx="9478373" cy="15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4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48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Temas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dos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rojetos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5360" y="2037092"/>
            <a:ext cx="9465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Definir o grupo (até duas pessoas)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Qual tema do projeto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Consistência de dados: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Arquivo .</a:t>
            </a:r>
            <a:r>
              <a:rPr lang="pt-BR" sz="2400" dirty="0" err="1"/>
              <a:t>txt</a:t>
            </a:r>
            <a:r>
              <a:rPr lang="pt-BR" sz="2400" dirty="0"/>
              <a:t> para que não faz a disciplina de Banco de Dados;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Banco SQL para que cursa a disciplina;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Entrega dos temas até dia </a:t>
            </a:r>
            <a:r>
              <a:rPr lang="pt-BR" sz="2400" b="1" dirty="0"/>
              <a:t>01/11 (Semana da AV3) </a:t>
            </a:r>
            <a:r>
              <a:rPr lang="pt-BR" sz="2400" dirty="0"/>
              <a:t>por </a:t>
            </a:r>
            <a:r>
              <a:rPr lang="pt-BR" sz="2400" dirty="0">
                <a:hlinkClick r:id="rId2"/>
              </a:rPr>
              <a:t>e-mail</a:t>
            </a:r>
            <a:r>
              <a:rPr lang="pt-BR" sz="2400" dirty="0"/>
              <a:t> ou pessoalmente (aulas / atendimento)</a:t>
            </a:r>
            <a:endParaRPr lang="pt-BR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C1784C-B409-48B0-8D84-F88D3B7A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50" y="5051480"/>
            <a:ext cx="7789400" cy="26107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28C47F7-1444-49A2-A617-F891D0C16544}"/>
              </a:ext>
            </a:extLst>
          </p:cNvPr>
          <p:cNvSpPr/>
          <p:nvPr/>
        </p:nvSpPr>
        <p:spPr>
          <a:xfrm>
            <a:off x="1468181" y="6893189"/>
            <a:ext cx="7679532" cy="21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8888F-39CE-4AA7-A93B-9771DADA77BC}"/>
              </a:ext>
            </a:extLst>
          </p:cNvPr>
          <p:cNvSpPr/>
          <p:nvPr/>
        </p:nvSpPr>
        <p:spPr>
          <a:xfrm>
            <a:off x="1465800" y="5606813"/>
            <a:ext cx="7679532" cy="21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5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 algn="ctr">
              <a:lnSpc>
                <a:spcPct val="100000"/>
              </a:lnSpc>
              <a:buFont typeface="+mj-lt"/>
              <a:buAutoNum type="arabicPeriod"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Sistema de </a:t>
            </a:r>
            <a:r>
              <a:rPr lang="en-US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Carrinho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Compras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serão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adicionados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vários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produtos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produto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possui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Nome 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menos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produtos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armazene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estes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produtos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mostre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qual o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menor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dentre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produtos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28700" lvl="1" indent="-571500">
              <a:buFont typeface="+mj-lt"/>
              <a:buAutoNum type="romanUcPeriod"/>
            </a:pPr>
            <a:endParaRPr lang="en-US" sz="2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crescente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28700" lvl="1" indent="-571500">
              <a:buFont typeface="+mj-lt"/>
              <a:buAutoNum type="romanUcPeriod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alfabética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28700" lvl="1" indent="-571500">
              <a:buFont typeface="+mj-lt"/>
              <a:buAutoNum type="romanUcPeriod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2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Desafio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decrescente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515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5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 algn="ctr">
              <a:lnSpc>
                <a:spcPct val="100000"/>
              </a:lnSpc>
              <a:buFont typeface="+mj-lt"/>
              <a:buAutoNum type="arabicPeriod" startAt="2"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Desenvolva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cadaster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funcionários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(id,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idade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JOptionPane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salve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usuário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por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sair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informação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contida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array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salva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arquivo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.txt,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permitindo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aberto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novamente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dados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sejam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mostrados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usuário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 array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sempre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ordenado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relação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idade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450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yu gi oh logo png">
            <a:extLst>
              <a:ext uri="{FF2B5EF4-FFF2-40B4-BE49-F238E27FC236}">
                <a16:creationId xmlns:a16="http://schemas.microsoft.com/office/drawing/2014/main" id="{D658F2D0-17BB-4292-B8EC-A9031CFB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05" y="2991240"/>
            <a:ext cx="6097470" cy="29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CustomShape 1"/>
          <p:cNvSpPr/>
          <p:nvPr/>
        </p:nvSpPr>
        <p:spPr>
          <a:xfrm>
            <a:off x="384480" y="2053080"/>
            <a:ext cx="9859320" cy="48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extra: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Desafio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3311D-4695-418C-83FD-5203E917F23B}"/>
              </a:ext>
            </a:extLst>
          </p:cNvPr>
          <p:cNvSpPr txBox="1"/>
          <p:nvPr/>
        </p:nvSpPr>
        <p:spPr>
          <a:xfrm>
            <a:off x="495360" y="2053080"/>
            <a:ext cx="95122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Yu</a:t>
            </a:r>
            <a:r>
              <a:rPr lang="pt-BR" sz="2800" dirty="0"/>
              <a:t>-</a:t>
            </a:r>
            <a:r>
              <a:rPr lang="pt-BR" sz="2800" dirty="0" err="1"/>
              <a:t>Gi</a:t>
            </a:r>
            <a:r>
              <a:rPr lang="pt-BR" sz="2800" dirty="0"/>
              <a:t>-Oh! É um jogo de cartas baseado no anime e mangá de mesmo nome escrito e ilustrado por </a:t>
            </a:r>
            <a:r>
              <a:rPr lang="pt-BR" sz="2800" dirty="0" err="1"/>
              <a:t>Kazuki</a:t>
            </a:r>
            <a:r>
              <a:rPr lang="pt-BR" sz="2800" dirty="0"/>
              <a:t> Takahashi.</a:t>
            </a:r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partir do diagrama de classes dado no próximo slide, crie uma aplicação para gerenciar um </a:t>
            </a:r>
            <a:r>
              <a:rPr lang="pt-BR" sz="2800" i="1" dirty="0"/>
              <a:t>deck</a:t>
            </a:r>
            <a:r>
              <a:rPr lang="pt-BR" sz="2800" dirty="0"/>
              <a:t> de cartas.</a:t>
            </a:r>
          </a:p>
          <a:p>
            <a:pPr algn="ctr"/>
            <a:r>
              <a:rPr lang="pt-BR" sz="2800" dirty="0"/>
              <a:t>Sua aplicação deverá realizar um </a:t>
            </a:r>
            <a:r>
              <a:rPr lang="pt-BR" sz="2800" b="1" dirty="0"/>
              <a:t>CRUD completo</a:t>
            </a:r>
            <a:r>
              <a:rPr lang="pt-BR" sz="2800" dirty="0"/>
              <a:t> de cartas: </a:t>
            </a:r>
            <a:r>
              <a:rPr lang="pt-BR" sz="2800" u="sng" dirty="0"/>
              <a:t>Cadastrar, Listar, Editar e Excluir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9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Um sistema de vendas hipotético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Imagem 7"/>
          <p:cNvPicPr/>
          <p:nvPr/>
        </p:nvPicPr>
        <p:blipFill>
          <a:blip r:embed="rId2"/>
          <a:stretch/>
        </p:blipFill>
        <p:spPr>
          <a:xfrm>
            <a:off x="346320" y="1933200"/>
            <a:ext cx="9989280" cy="6244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614800" y="4901760"/>
            <a:ext cx="1827720" cy="100476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48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extra: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Desafio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3CA72B-6CCB-489A-A281-831EE7CE0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8" y="2053080"/>
            <a:ext cx="10220623" cy="51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6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48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extra: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Desafio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C00B0-8086-43A8-995D-F347BC6C1815}"/>
              </a:ext>
            </a:extLst>
          </p:cNvPr>
          <p:cNvSpPr txBox="1"/>
          <p:nvPr/>
        </p:nvSpPr>
        <p:spPr>
          <a:xfrm>
            <a:off x="495360" y="2053080"/>
            <a:ext cx="96357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Importante !! As regras abaixo deverão ser seguidas.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Seu projeto deverá seguir a arquitetura MVC;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classe Carta deverá ser </a:t>
            </a:r>
            <a:r>
              <a:rPr lang="pt-BR" sz="2000" i="1" dirty="0"/>
              <a:t>abstrata</a:t>
            </a:r>
            <a:r>
              <a:rPr lang="pt-BR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As classes filhas deverão ser </a:t>
            </a:r>
            <a:r>
              <a:rPr lang="pt-BR" sz="2000" i="1" dirty="0"/>
              <a:t>final;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Crie </a:t>
            </a:r>
            <a:r>
              <a:rPr lang="pt-BR" sz="2000" i="1" dirty="0" err="1"/>
              <a:t>Getters</a:t>
            </a:r>
            <a:r>
              <a:rPr lang="pt-BR" sz="2000" i="1" dirty="0"/>
              <a:t> </a:t>
            </a:r>
            <a:r>
              <a:rPr lang="pt-BR" sz="2000" dirty="0"/>
              <a:t>e </a:t>
            </a:r>
            <a:r>
              <a:rPr lang="pt-BR" sz="2000" i="1" dirty="0" err="1"/>
              <a:t>Setters</a:t>
            </a:r>
            <a:r>
              <a:rPr lang="pt-BR" sz="2000" dirty="0"/>
              <a:t> quando necessário;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i="1" dirty="0" err="1"/>
              <a:t>infoCarta</a:t>
            </a:r>
            <a:r>
              <a:rPr lang="pt-BR" sz="2000" i="1" dirty="0"/>
              <a:t>()</a:t>
            </a:r>
            <a:r>
              <a:rPr lang="pt-BR" sz="2000" dirty="0"/>
              <a:t> deverá ser sobrescrito;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esqueça de implementar a interface </a:t>
            </a:r>
            <a:r>
              <a:rPr lang="pt-BR" sz="2000" i="1" dirty="0" err="1"/>
              <a:t>Comparable</a:t>
            </a:r>
            <a:r>
              <a:rPr lang="pt-BR" sz="2000" i="1" dirty="0"/>
              <a:t> </a:t>
            </a:r>
            <a:r>
              <a:rPr lang="pt-BR" sz="2000" dirty="0"/>
              <a:t>para ordenar as cartas;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No método </a:t>
            </a:r>
            <a:r>
              <a:rPr lang="pt-BR" sz="2000" i="1" dirty="0" err="1"/>
              <a:t>listarDeckCompleto</a:t>
            </a:r>
            <a:r>
              <a:rPr lang="pt-BR" sz="2000" i="1" dirty="0"/>
              <a:t>()</a:t>
            </a:r>
            <a:r>
              <a:rPr lang="pt-BR" sz="2000" b="1" i="1" dirty="0"/>
              <a:t> </a:t>
            </a:r>
            <a:r>
              <a:rPr lang="pt-BR" sz="2000" dirty="0"/>
              <a:t>você deverá realizar o </a:t>
            </a:r>
            <a:r>
              <a:rPr lang="pt-BR" sz="2000" b="1" dirty="0"/>
              <a:t>casting</a:t>
            </a:r>
            <a:r>
              <a:rPr lang="pt-BR" sz="2000" dirty="0"/>
              <a:t> e chamar o método </a:t>
            </a:r>
            <a:r>
              <a:rPr lang="pt-BR" sz="2000" i="1" dirty="0" err="1"/>
              <a:t>infoCarta</a:t>
            </a:r>
            <a:r>
              <a:rPr lang="pt-BR" sz="2000" i="1" dirty="0"/>
              <a:t>()</a:t>
            </a:r>
            <a:r>
              <a:rPr lang="pt-BR" sz="2000" dirty="0"/>
              <a:t> de acordo com a instância naquela posição do </a:t>
            </a:r>
            <a:r>
              <a:rPr lang="pt-BR" sz="2000" dirty="0" err="1"/>
              <a:t>ArrayList</a:t>
            </a:r>
            <a:r>
              <a:rPr lang="pt-BR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No método </a:t>
            </a:r>
            <a:r>
              <a:rPr lang="pt-BR" sz="2000" i="1" dirty="0" err="1"/>
              <a:t>listarDeckPosicoes</a:t>
            </a:r>
            <a:r>
              <a:rPr lang="pt-BR" sz="2000" i="1" dirty="0"/>
              <a:t>()</a:t>
            </a:r>
            <a:r>
              <a:rPr lang="pt-BR" sz="2000" dirty="0"/>
              <a:t> você deverá imprimir a posição e o nome da carta. Use do método </a:t>
            </a:r>
            <a:r>
              <a:rPr lang="pt-BR" sz="2000" i="1" dirty="0" err="1"/>
              <a:t>get</a:t>
            </a:r>
            <a:r>
              <a:rPr lang="pt-BR" sz="2000" i="1" dirty="0"/>
              <a:t>()</a:t>
            </a:r>
            <a:r>
              <a:rPr lang="pt-BR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i="1" dirty="0" err="1"/>
              <a:t>numeroCartas</a:t>
            </a:r>
            <a:r>
              <a:rPr lang="pt-BR" sz="2000" i="1" dirty="0"/>
              <a:t>()</a:t>
            </a:r>
            <a:r>
              <a:rPr lang="pt-BR" sz="2000" dirty="0"/>
              <a:t> deverá retornar o número de cartas inseridas no </a:t>
            </a:r>
            <a:r>
              <a:rPr lang="pt-BR" sz="2000" dirty="0" err="1"/>
              <a:t>ArrayList</a:t>
            </a:r>
            <a:r>
              <a:rPr lang="pt-BR" sz="2000" dirty="0"/>
              <a:t>, ou seja, seu tamanho;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Não deverão</a:t>
            </a:r>
            <a:r>
              <a:rPr lang="pt-BR" sz="2000" dirty="0"/>
              <a:t> existir </a:t>
            </a:r>
            <a:r>
              <a:rPr lang="pt-BR" sz="2000" i="1" dirty="0" err="1"/>
              <a:t>Getters</a:t>
            </a:r>
            <a:r>
              <a:rPr lang="pt-BR" sz="2000" i="1" dirty="0"/>
              <a:t> </a:t>
            </a:r>
            <a:r>
              <a:rPr lang="pt-BR" sz="2000" dirty="0"/>
              <a:t> e </a:t>
            </a:r>
            <a:r>
              <a:rPr lang="pt-BR" sz="2000" i="1" dirty="0" err="1"/>
              <a:t>Setters</a:t>
            </a:r>
            <a:r>
              <a:rPr lang="pt-BR" sz="2000" dirty="0"/>
              <a:t> na classe </a:t>
            </a:r>
            <a:r>
              <a:rPr lang="pt-BR" sz="2000" b="1" dirty="0" err="1"/>
              <a:t>GerenciadorBaralho</a:t>
            </a:r>
            <a:r>
              <a:rPr lang="pt-BR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Você deverá chamar todos os métodos da classe </a:t>
            </a:r>
            <a:r>
              <a:rPr lang="pt-BR" sz="2000" b="1" dirty="0" err="1"/>
              <a:t>GerenciadorBaralho</a:t>
            </a:r>
            <a:r>
              <a:rPr lang="pt-BR" sz="2000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entrada de dados fica a seu critério!! Você poderá preencher os dados na </a:t>
            </a:r>
            <a:r>
              <a:rPr lang="pt-BR" sz="2000" i="1" dirty="0" err="1"/>
              <a:t>Main</a:t>
            </a:r>
            <a:r>
              <a:rPr lang="pt-BR" sz="2000" dirty="0"/>
              <a:t>, solicitar para o usuário, </a:t>
            </a:r>
            <a:r>
              <a:rPr lang="pt-BR" sz="2000" dirty="0" err="1"/>
              <a:t>etc</a:t>
            </a:r>
            <a:r>
              <a:rPr lang="pt-BR" sz="2000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596215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F12EB-AFD5-4651-AA2A-E4CB415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30" y="3427920"/>
            <a:ext cx="9566640" cy="1373760"/>
          </a:xfrm>
        </p:spPr>
        <p:txBody>
          <a:bodyPr/>
          <a:lstStyle/>
          <a:p>
            <a:pPr algn="ctr"/>
            <a:r>
              <a:rPr lang="pt-BR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929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Um sistema de vendas hipotético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Imagem 161"/>
          <p:cNvPicPr/>
          <p:nvPr/>
        </p:nvPicPr>
        <p:blipFill>
          <a:blip r:embed="rId2"/>
          <a:stretch/>
        </p:blipFill>
        <p:spPr>
          <a:xfrm>
            <a:off x="277560" y="2286000"/>
            <a:ext cx="5024880" cy="2193480"/>
          </a:xfrm>
          <a:prstGeom prst="rect">
            <a:avLst/>
          </a:prstGeom>
          <a:ln>
            <a:noFill/>
          </a:ln>
        </p:spPr>
      </p:pic>
      <p:pic>
        <p:nvPicPr>
          <p:cNvPr id="163" name="Imagem 162"/>
          <p:cNvPicPr/>
          <p:nvPr/>
        </p:nvPicPr>
        <p:blipFill>
          <a:blip r:embed="rId3"/>
          <a:stretch/>
        </p:blipFill>
        <p:spPr>
          <a:xfrm>
            <a:off x="4348800" y="4023360"/>
            <a:ext cx="4588920" cy="1644840"/>
          </a:xfrm>
          <a:prstGeom prst="rect">
            <a:avLst/>
          </a:prstGeom>
          <a:ln>
            <a:noFill/>
          </a:ln>
        </p:spPr>
      </p:pic>
      <p:pic>
        <p:nvPicPr>
          <p:cNvPr id="164" name="Imagem 163"/>
          <p:cNvPicPr/>
          <p:nvPr/>
        </p:nvPicPr>
        <p:blipFill>
          <a:blip r:embed="rId4"/>
          <a:stretch/>
        </p:blipFill>
        <p:spPr>
          <a:xfrm>
            <a:off x="5943600" y="2286000"/>
            <a:ext cx="4056120" cy="1446480"/>
          </a:xfrm>
          <a:prstGeom prst="rect">
            <a:avLst/>
          </a:prstGeom>
          <a:ln>
            <a:noFill/>
          </a:ln>
        </p:spPr>
      </p:pic>
      <p:pic>
        <p:nvPicPr>
          <p:cNvPr id="165" name="Imagem 164"/>
          <p:cNvPicPr/>
          <p:nvPr/>
        </p:nvPicPr>
        <p:blipFill>
          <a:blip r:embed="rId5"/>
          <a:stretch/>
        </p:blipFill>
        <p:spPr>
          <a:xfrm>
            <a:off x="0" y="5029200"/>
            <a:ext cx="4456440" cy="23893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4093200" y="6492240"/>
            <a:ext cx="6238440" cy="1472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Esse cadastro segue uma boa prática? Como ficaria a manutenção dele? E a performance?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Um sistema de vendas hipotético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E28703-A943-43F9-BB4F-04B3596DC51C}"/>
              </a:ext>
            </a:extLst>
          </p:cNvPr>
          <p:cNvSpPr txBox="1"/>
          <p:nvPr/>
        </p:nvSpPr>
        <p:spPr>
          <a:xfrm>
            <a:off x="495360" y="2692400"/>
            <a:ext cx="9637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Já vimos que trabalhar com </a:t>
            </a:r>
            <a:r>
              <a:rPr lang="pt-BR" sz="3200" dirty="0" err="1"/>
              <a:t>arrays</a:t>
            </a:r>
            <a:r>
              <a:rPr lang="pt-BR" sz="3200" dirty="0"/>
              <a:t> pode não ser tão trivial. Uma hora ou outra podemos no deparar com algumas exceções, como por exemplo a </a:t>
            </a:r>
            <a:r>
              <a:rPr lang="pt-BR" sz="3200" i="1" dirty="0" err="1"/>
              <a:t>NullPointerException</a:t>
            </a:r>
            <a:r>
              <a:rPr lang="pt-BR" sz="3200" dirty="0"/>
              <a:t> ou </a:t>
            </a:r>
            <a:r>
              <a:rPr lang="pt-BR" sz="3200" i="1" dirty="0" err="1"/>
              <a:t>ArrayIndexOutOfBoundsException</a:t>
            </a:r>
            <a:r>
              <a:rPr lang="pt-BR" sz="3200" dirty="0"/>
              <a:t>.</a:t>
            </a:r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Então, vamos simplificar as coisas!</a:t>
            </a:r>
          </a:p>
        </p:txBody>
      </p:sp>
    </p:spTree>
    <p:extLst>
      <p:ext uri="{BB962C8B-B14F-4D97-AF65-F5344CB8AC3E}">
        <p14:creationId xmlns:p14="http://schemas.microsoft.com/office/powerpoint/2010/main" val="3594550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o Collections Framework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531360" y="2194973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Visando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auxiliar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estruturas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básicas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dados (Arrays)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adicionado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java.util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um conjunto de classes e interfaces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ligadas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Pilhas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Tabelas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espalhamento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Árvores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outras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o 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531360" y="30416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Imagem 172"/>
          <p:cNvPicPr/>
          <p:nvPr/>
        </p:nvPicPr>
        <p:blipFill>
          <a:blip r:embed="rId2"/>
          <a:stretch/>
        </p:blipFill>
        <p:spPr>
          <a:xfrm>
            <a:off x="446760" y="2503080"/>
            <a:ext cx="5038560" cy="531000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 rot="1105800">
            <a:off x="5274000" y="3524760"/>
            <a:ext cx="5118120" cy="1472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Ficou bem mais simples.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Mas por quê o erro?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31360" y="4206240"/>
            <a:ext cx="5119560" cy="1289160"/>
          </a:xfrm>
          <a:prstGeom prst="ellipse">
            <a:avLst/>
          </a:prstGeom>
          <a:noFill/>
          <a:ln w="38160">
            <a:solidFill>
              <a:srgbClr val="FF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F4EF11C-FB6E-4C0C-AE63-93568527B2E8}"/>
              </a:ext>
            </a:extLst>
          </p:cNvPr>
          <p:cNvCxnSpPr/>
          <p:nvPr/>
        </p:nvCxnSpPr>
        <p:spPr>
          <a:xfrm>
            <a:off x="863600" y="3111490"/>
            <a:ext cx="3098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Conhecendo o 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531360" y="30416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genérico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possível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API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parâmetros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retornos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sempre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“Object”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Java,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todas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classes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herdam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Object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mesmo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de forma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implícita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Imagem 178"/>
          <p:cNvPicPr/>
          <p:nvPr/>
        </p:nvPicPr>
        <p:blipFill>
          <a:blip r:embed="rId2"/>
          <a:stretch/>
        </p:blipFill>
        <p:spPr>
          <a:xfrm>
            <a:off x="2131200" y="2194560"/>
            <a:ext cx="8244720" cy="125784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922000" y="6583680"/>
            <a:ext cx="4409640" cy="132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Então, como resolver esse problema?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Casting de referências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495360" y="2067840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Precisamos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avisar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real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daquele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esse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utilizamos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artifício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aplicamos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o casting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Imagem 183"/>
          <p:cNvPicPr/>
          <p:nvPr/>
        </p:nvPicPr>
        <p:blipFill>
          <a:blip r:embed="rId2"/>
          <a:stretch/>
        </p:blipFill>
        <p:spPr>
          <a:xfrm>
            <a:off x="2272453" y="4321387"/>
            <a:ext cx="6504120" cy="125136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3278293" y="4834027"/>
            <a:ext cx="2742120" cy="456120"/>
          </a:xfrm>
          <a:prstGeom prst="ellipse">
            <a:avLst/>
          </a:prstGeom>
          <a:noFill/>
          <a:ln w="38160">
            <a:solidFill>
              <a:srgbClr val="FF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Aprimorando com a interface 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567360" y="2296573"/>
            <a:ext cx="956556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Determinamos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“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Generics.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só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irá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armazenar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variáveis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Imagem 188"/>
          <p:cNvPicPr/>
          <p:nvPr/>
        </p:nvPicPr>
        <p:blipFill>
          <a:blip r:embed="rId2"/>
          <a:stretch/>
        </p:blipFill>
        <p:spPr>
          <a:xfrm>
            <a:off x="531360" y="4741333"/>
            <a:ext cx="7418880" cy="154728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666360" y="5133733"/>
            <a:ext cx="2742120" cy="456120"/>
          </a:xfrm>
          <a:prstGeom prst="ellipse">
            <a:avLst/>
          </a:prstGeom>
          <a:noFill/>
          <a:ln w="38160">
            <a:solidFill>
              <a:srgbClr val="FF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3409200" y="5371693"/>
            <a:ext cx="1371600" cy="907920"/>
          </a:xfrm>
          <a:prstGeom prst="line">
            <a:avLst/>
          </a:prstGeom>
          <a:ln>
            <a:solidFill>
              <a:srgbClr val="FFCC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6"/>
          <p:cNvSpPr/>
          <p:nvPr/>
        </p:nvSpPr>
        <p:spPr>
          <a:xfrm>
            <a:off x="4795920" y="5828893"/>
            <a:ext cx="440964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 Generics nos ajuda a identificar possíveis erros de casting em tempo de compilação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658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8BF3DB063CB4CBEC9C5D423567D09" ma:contentTypeVersion="10" ma:contentTypeDescription="Create a new document." ma:contentTypeScope="" ma:versionID="c0a0fc6e3698a56b40291c4df21ce1ed">
  <xsd:schema xmlns:xsd="http://www.w3.org/2001/XMLSchema" xmlns:xs="http://www.w3.org/2001/XMLSchema" xmlns:p="http://schemas.microsoft.com/office/2006/metadata/properties" xmlns:ns3="3d4fd10f-0fb4-4785-9250-b32360f5e5c1" xmlns:ns4="fbd11d91-579a-4e85-ac44-da17ab5f5b66" targetNamespace="http://schemas.microsoft.com/office/2006/metadata/properties" ma:root="true" ma:fieldsID="32de83156a7dbbecb86f0d3722e1d923" ns3:_="" ns4:_="">
    <xsd:import namespace="3d4fd10f-0fb4-4785-9250-b32360f5e5c1"/>
    <xsd:import namespace="fbd11d91-579a-4e85-ac44-da17ab5f5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fd10f-0fb4-4785-9250-b32360f5e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1d91-579a-4e85-ac44-da17ab5f5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52C2C4-420A-41F3-B535-B292108CE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fd10f-0fb4-4785-9250-b32360f5e5c1"/>
    <ds:schemaRef ds:uri="fbd11d91-579a-4e85-ac44-da17ab5f5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35E2E-DD33-4F9F-B1C0-0CA44F908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8EEF37-0D4E-4743-9BD4-D3B262A0BBE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fbd11d91-579a-4e85-ac44-da17ab5f5b66"/>
    <ds:schemaRef ds:uri="http://schemas.microsoft.com/office/infopath/2007/PartnerControls"/>
    <ds:schemaRef ds:uri="3d4fd10f-0fb4-4785-9250-b32360f5e5c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22340</TotalTime>
  <Words>825</Words>
  <Application>Microsoft Office PowerPoint</Application>
  <PresentationFormat>Custom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Samuel da Cruz Souza</cp:lastModifiedBy>
  <cp:revision>3512</cp:revision>
  <cp:lastPrinted>1999-09-01T13:45:01Z</cp:lastPrinted>
  <dcterms:created xsi:type="dcterms:W3CDTF">1998-03-25T00:18:48Z</dcterms:created>
  <dcterms:modified xsi:type="dcterms:W3CDTF">2019-10-20T22:48:39Z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  <property fmtid="{D5CDD505-2E9C-101B-9397-08002B2CF9AE}" pid="13" name="ContentTypeId">
    <vt:lpwstr>0x010100BCF8BF3DB063CB4CBEC9C5D423567D09</vt:lpwstr>
  </property>
</Properties>
</file>