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70" r:id="rId5"/>
    <p:sldId id="271" r:id="rId6"/>
    <p:sldId id="278" r:id="rId7"/>
    <p:sldId id="272" r:id="rId8"/>
    <p:sldId id="273" r:id="rId9"/>
    <p:sldId id="275" r:id="rId10"/>
    <p:sldId id="274" r:id="rId11"/>
    <p:sldId id="281" r:id="rId12"/>
    <p:sldId id="277" r:id="rId13"/>
    <p:sldId id="279" r:id="rId14"/>
    <p:sldId id="280" r:id="rId15"/>
    <p:sldId id="268" r:id="rId16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Miranda" userId="b0434bd6-e488-4065-99a0-c041dc64aacc" providerId="ADAL" clId="{B15C7011-18AA-4A4B-A1D3-A50E27098A14}"/>
    <pc:docChg chg="custSel modSld">
      <pc:chgData name="Felipe Miranda" userId="b0434bd6-e488-4065-99a0-c041dc64aacc" providerId="ADAL" clId="{B15C7011-18AA-4A4B-A1D3-A50E27098A14}" dt="2017-11-13T05:22:19.158" v="24" actId="478"/>
      <pc:docMkLst>
        <pc:docMk/>
      </pc:docMkLst>
      <pc:sldChg chg="addSp delSp modSp">
        <pc:chgData name="Felipe Miranda" userId="b0434bd6-e488-4065-99a0-c041dc64aacc" providerId="ADAL" clId="{B15C7011-18AA-4A4B-A1D3-A50E27098A14}" dt="2017-11-13T05:22:19.158" v="24" actId="478"/>
        <pc:sldMkLst>
          <pc:docMk/>
          <pc:sldMk cId="3966679351" sldId="269"/>
        </pc:sldMkLst>
        <pc:spChg chg="add">
          <ac:chgData name="Felipe Miranda" userId="b0434bd6-e488-4065-99a0-c041dc64aacc" providerId="ADAL" clId="{B15C7011-18AA-4A4B-A1D3-A50E27098A14}" dt="2017-11-13T05:20:04.339" v="1"/>
          <ac:spMkLst>
            <pc:docMk/>
            <pc:sldMk cId="3966679351" sldId="269"/>
            <ac:spMk id="15" creationId="{2DC979F9-83DE-4F89-880B-BFAC3AC17085}"/>
          </ac:spMkLst>
        </pc:spChg>
        <pc:spChg chg="add">
          <ac:chgData name="Felipe Miranda" userId="b0434bd6-e488-4065-99a0-c041dc64aacc" providerId="ADAL" clId="{B15C7011-18AA-4A4B-A1D3-A50E27098A14}" dt="2017-11-13T05:20:04.339" v="1"/>
          <ac:spMkLst>
            <pc:docMk/>
            <pc:sldMk cId="3966679351" sldId="269"/>
            <ac:spMk id="16" creationId="{C794EED2-67DD-45EE-B10F-AEC3F64DEFC8}"/>
          </ac:spMkLst>
        </pc:spChg>
        <pc:spChg chg="add">
          <ac:chgData name="Felipe Miranda" userId="b0434bd6-e488-4065-99a0-c041dc64aacc" providerId="ADAL" clId="{B15C7011-18AA-4A4B-A1D3-A50E27098A14}" dt="2017-11-13T05:20:04.339" v="1"/>
          <ac:spMkLst>
            <pc:docMk/>
            <pc:sldMk cId="3966679351" sldId="269"/>
            <ac:spMk id="18" creationId="{0AA157F4-906A-4A7F-B108-D22204A51B52}"/>
          </ac:spMkLst>
        </pc:spChg>
        <pc:grpChg chg="add mod">
          <ac:chgData name="Felipe Miranda" userId="b0434bd6-e488-4065-99a0-c041dc64aacc" providerId="ADAL" clId="{B15C7011-18AA-4A4B-A1D3-A50E27098A14}" dt="2017-11-13T05:20:13.382" v="21" actId="1036"/>
          <ac:grpSpMkLst>
            <pc:docMk/>
            <pc:sldMk cId="3966679351" sldId="269"/>
            <ac:grpSpMk id="9" creationId="{C971FC2B-BC7A-41B9-8BCF-B84BFF70CA30}"/>
          </ac:grpSpMkLst>
        </pc:grpChg>
        <pc:grpChg chg="del">
          <ac:chgData name="Felipe Miranda" userId="b0434bd6-e488-4065-99a0-c041dc64aacc" providerId="ADAL" clId="{B15C7011-18AA-4A4B-A1D3-A50E27098A14}" dt="2017-11-13T05:20:03.607" v="0" actId="478"/>
          <ac:grpSpMkLst>
            <pc:docMk/>
            <pc:sldMk cId="3966679351" sldId="269"/>
            <ac:grpSpMk id="10" creationId="{00000000-0000-0000-0000-000000000000}"/>
          </ac:grpSpMkLst>
        </pc:grpChg>
        <pc:picChg chg="del mod">
          <ac:chgData name="Felipe Miranda" userId="b0434bd6-e488-4065-99a0-c041dc64aacc" providerId="ADAL" clId="{B15C7011-18AA-4A4B-A1D3-A50E27098A14}" dt="2017-11-13T05:22:19.158" v="24" actId="478"/>
          <ac:picMkLst>
            <pc:docMk/>
            <pc:sldMk cId="3966679351" sldId="269"/>
            <ac:picMk id="2" creationId="{EDE3E841-E212-4366-B2C0-3E679643B118}"/>
          </ac:picMkLst>
        </pc:picChg>
        <pc:picChg chg="add del mod">
          <ac:chgData name="Felipe Miranda" userId="b0434bd6-e488-4065-99a0-c041dc64aacc" providerId="ADAL" clId="{B15C7011-18AA-4A4B-A1D3-A50E27098A14}" dt="2017-11-13T05:22:05.260" v="22" actId="478"/>
          <ac:picMkLst>
            <pc:docMk/>
            <pc:sldMk cId="3966679351" sldId="269"/>
            <ac:picMk id="8" creationId="{8DC5EA37-0501-4826-A52B-1BA8A2EF4EF0}"/>
          </ac:picMkLst>
        </pc:picChg>
        <pc:picChg chg="del">
          <ac:chgData name="Felipe Miranda" userId="b0434bd6-e488-4065-99a0-c041dc64aacc" providerId="ADAL" clId="{B15C7011-18AA-4A4B-A1D3-A50E27098A14}" dt="2017-11-13T05:20:03.607" v="0" actId="478"/>
          <ac:picMkLst>
            <pc:docMk/>
            <pc:sldMk cId="3966679351" sldId="269"/>
            <ac:picMk id="1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Imagem 14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47" name="Imagem 146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47894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0695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78600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531360" y="6109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Interface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Gráfica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do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Usuário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(GUI) </a:t>
            </a:r>
          </a:p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em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XIII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Tratamento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eventos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21" y="5282284"/>
            <a:ext cx="4396348" cy="229692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" y="2354635"/>
            <a:ext cx="5224123" cy="378013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86236" y="7574857"/>
            <a:ext cx="5775099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 para tratamento de eventos do pacote </a:t>
            </a:r>
            <a:r>
              <a:rPr lang="pt-BR" dirty="0" err="1"/>
              <a:t>awt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4024" y="2456886"/>
            <a:ext cx="325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Eventos do pacote </a:t>
            </a:r>
            <a:r>
              <a:rPr lang="pt-BR" dirty="0" err="1"/>
              <a:t>awt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235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Tratamento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eventos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7" y="4967518"/>
            <a:ext cx="5514975" cy="30194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86236" y="7574857"/>
            <a:ext cx="57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do tratamento de um evento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7" y="2426119"/>
            <a:ext cx="5934075" cy="21526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704435" y="4252852"/>
            <a:ext cx="57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Registrando os eventos nos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753133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Aplicando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Look And Feels e 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tema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Metal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377887"/>
            <a:ext cx="8346965" cy="28395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20" y="5799044"/>
            <a:ext cx="56483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8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4480" y="2053080"/>
            <a:ext cx="9859320" cy="48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Faça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crítica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entradas de dados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just">
              <a:lnSpc>
                <a:spcPct val="100000"/>
              </a:lnSpc>
              <a:buClr>
                <a:srgbClr val="808080"/>
              </a:buClr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1.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Implemente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um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para 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controle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inventário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equipamentos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sua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empresa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. Neste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primeiro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momento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serão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levantados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notebooks e smartphones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lvl="1" indent="-215640" algn="just">
              <a:lnSpc>
                <a:spcPct val="100000"/>
              </a:lnSpc>
              <a:buClr>
                <a:srgbClr val="808080"/>
              </a:buClr>
              <a:buFont typeface="Tahoma"/>
              <a:buAutoNum type="romanLcPeriod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Notebooks: Marca,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modelo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matrícula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responsável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número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série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aparelho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lvl="1" indent="-215640" algn="just">
              <a:lnSpc>
                <a:spcPct val="100000"/>
              </a:lnSpc>
              <a:buClr>
                <a:srgbClr val="808080"/>
              </a:buClr>
              <a:buFont typeface="Tahoma"/>
              <a:buAutoNum type="romanLcPeriod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Smartphone: Marca,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modelo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IMEI, Centro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Custo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matrícula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responsável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 algn="just">
              <a:lnSpc>
                <a:spcPct val="100000"/>
              </a:lnSpc>
              <a:buClr>
                <a:srgbClr val="808080"/>
              </a:buClr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2. 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departamento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Relações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com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Investidores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sua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empresa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gostaria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controlar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relatórios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enviados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comunicações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com 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imprensa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foram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realizados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isso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 TI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foi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contata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você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designado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desenvolver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um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sistema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automatize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esse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cadastro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 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que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deverão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inseridas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exibidas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5280" algn="just">
              <a:lnSpc>
                <a:spcPct val="10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Relatórios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funcionário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responsável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funcionário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revisor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data do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envio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5280" algn="just">
              <a:lnSpc>
                <a:spcPct val="10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Comunicações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funcionário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responsável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tipo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mídia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veículo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do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jornal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ou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site)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720" algn="just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Obs.: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funcionários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armazenar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nome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matrícula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95360" y="1447920"/>
            <a:ext cx="963576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Janela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Principal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usando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JFrame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534"/>
          <a:stretch/>
        </p:blipFill>
        <p:spPr>
          <a:xfrm>
            <a:off x="483178" y="2255646"/>
            <a:ext cx="9663545" cy="54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11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Adicionando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painel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(container)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5614"/>
          <a:stretch/>
        </p:blipFill>
        <p:spPr>
          <a:xfrm>
            <a:off x="483178" y="2237708"/>
            <a:ext cx="9663545" cy="5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77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Layout Manager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A picture of a GUI that uses Border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13" y="4962600"/>
            <a:ext cx="4004922" cy="15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cture of a GUI that uses Box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051" y="3968778"/>
            <a:ext cx="2124355" cy="17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icture of a GUI that uses Card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95" y="6857235"/>
            <a:ext cx="2524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picture of a GUI that uses FlowLayo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5" y="7023922"/>
            <a:ext cx="4486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picture of a GUI that uses GridLayo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5" y="2545480"/>
            <a:ext cx="31051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picture of a GUI that uses GridBagLayou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0" y="2521355"/>
            <a:ext cx="3514538" cy="23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24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Adicionando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ButtonGroup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076"/>
          <a:stretch/>
        </p:blipFill>
        <p:spPr>
          <a:xfrm>
            <a:off x="483178" y="2183922"/>
            <a:ext cx="9663545" cy="55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5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Adicionando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JRadioButton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5224"/>
          <a:stretch/>
        </p:blipFill>
        <p:spPr>
          <a:xfrm>
            <a:off x="483178" y="2237704"/>
            <a:ext cx="9663545" cy="54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06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Incluindo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JRadioButton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no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ButtonGroup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351"/>
          <a:stretch/>
        </p:blipFill>
        <p:spPr>
          <a:xfrm>
            <a:off x="483178" y="2165992"/>
            <a:ext cx="9663545" cy="54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7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Adicionando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borda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no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painel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5271"/>
          <a:stretch/>
        </p:blipFill>
        <p:spPr>
          <a:xfrm>
            <a:off x="483178" y="2183923"/>
            <a:ext cx="9663545" cy="54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87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>
              <a:lnSpc>
                <a:spcPct val="100000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Exemplo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de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95360" y="2067840"/>
            <a:ext cx="9637560" cy="57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15" y="2809950"/>
            <a:ext cx="4514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44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22350</TotalTime>
  <Words>238</Words>
  <Application>Microsoft Office PowerPoint</Application>
  <PresentationFormat>Personalizar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StarSymbol</vt:lpstr>
      <vt:lpstr>Symbol</vt:lpstr>
      <vt:lpstr>Tahoma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Samuel da Cruz Souza</cp:lastModifiedBy>
  <cp:revision>3516</cp:revision>
  <cp:lastPrinted>1999-09-01T13:45:01Z</cp:lastPrinted>
  <dcterms:created xsi:type="dcterms:W3CDTF">1998-03-25T00:18:48Z</dcterms:created>
  <dcterms:modified xsi:type="dcterms:W3CDTF">2019-06-05T17:59:01Z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