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sldIdLst>
    <p:sldId id="256" r:id="rId3"/>
    <p:sldId id="283" r:id="rId4"/>
    <p:sldId id="275" r:id="rId5"/>
    <p:sldId id="276" r:id="rId6"/>
    <p:sldId id="277" r:id="rId7"/>
    <p:sldId id="282" r:id="rId8"/>
    <p:sldId id="278" r:id="rId9"/>
    <p:sldId id="279" r:id="rId10"/>
    <p:sldId id="280" r:id="rId11"/>
    <p:sldId id="281" r:id="rId12"/>
    <p:sldId id="284" r:id="rId13"/>
    <p:sldId id="285" r:id="rId14"/>
    <p:sldId id="286" r:id="rId15"/>
    <p:sldId id="289" r:id="rId16"/>
    <p:sldId id="287" r:id="rId17"/>
    <p:sldId id="288" r:id="rId18"/>
    <p:sldId id="273" r:id="rId19"/>
  </p:sldIdLst>
  <p:sldSz cx="10629900" cy="82296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Miranda" userId="b0434bd6-e488-4065-99a0-c041dc64aacc" providerId="ADAL" clId="{9920DF48-04A8-4B39-AA6C-63BC35DD08BF}"/>
    <pc:docChg chg="undo custSel addSld modSld">
      <pc:chgData name="Felipe Miranda" userId="b0434bd6-e488-4065-99a0-c041dc64aacc" providerId="ADAL" clId="{9920DF48-04A8-4B39-AA6C-63BC35DD08BF}" dt="2017-11-21T14:57:54.183" v="59" actId="1037"/>
      <pc:docMkLst>
        <pc:docMk/>
      </pc:docMkLst>
      <pc:sldChg chg="addSp delSp modSp">
        <pc:chgData name="Felipe Miranda" userId="b0434bd6-e488-4065-99a0-c041dc64aacc" providerId="ADAL" clId="{9920DF48-04A8-4B39-AA6C-63BC35DD08BF}" dt="2017-11-21T14:57:54.183" v="59" actId="1037"/>
        <pc:sldMkLst>
          <pc:docMk/>
          <pc:sldMk cId="3487528142" sldId="274"/>
        </pc:sldMkLst>
        <pc:spChg chg="del">
          <ac:chgData name="Felipe Miranda" userId="b0434bd6-e488-4065-99a0-c041dc64aacc" providerId="ADAL" clId="{9920DF48-04A8-4B39-AA6C-63BC35DD08BF}" dt="2017-11-21T14:56:37.462" v="1" actId="478"/>
          <ac:spMkLst>
            <pc:docMk/>
            <pc:sldMk cId="3487528142" sldId="274"/>
            <ac:spMk id="4" creationId="{00000000-0000-0000-0000-000000000000}"/>
          </ac:spMkLst>
        </pc:spChg>
        <pc:spChg chg="add mod">
          <ac:chgData name="Felipe Miranda" userId="b0434bd6-e488-4065-99a0-c041dc64aacc" providerId="ADAL" clId="{9920DF48-04A8-4B39-AA6C-63BC35DD08BF}" dt="2017-11-21T14:57:45.608" v="54" actId="14100"/>
          <ac:spMkLst>
            <pc:docMk/>
            <pc:sldMk cId="3487528142" sldId="274"/>
            <ac:spMk id="8" creationId="{2DC979F9-83DE-4F89-880B-BFAC3AC17085}"/>
          </ac:spMkLst>
        </pc:spChg>
        <pc:spChg chg="add mod">
          <ac:chgData name="Felipe Miranda" userId="b0434bd6-e488-4065-99a0-c041dc64aacc" providerId="ADAL" clId="{9920DF48-04A8-4B39-AA6C-63BC35DD08BF}" dt="2017-11-21T14:57:54.183" v="59" actId="1037"/>
          <ac:spMkLst>
            <pc:docMk/>
            <pc:sldMk cId="3487528142" sldId="274"/>
            <ac:spMk id="9" creationId="{C794EED2-67DD-45EE-B10F-AEC3F64DEFC8}"/>
          </ac:spMkLst>
        </pc:spChg>
        <pc:spChg chg="add mod">
          <ac:chgData name="Felipe Miranda" userId="b0434bd6-e488-4065-99a0-c041dc64aacc" providerId="ADAL" clId="{9920DF48-04A8-4B39-AA6C-63BC35DD08BF}" dt="2017-11-21T14:57:54.183" v="59" actId="1037"/>
          <ac:spMkLst>
            <pc:docMk/>
            <pc:sldMk cId="3487528142" sldId="274"/>
            <ac:spMk id="10" creationId="{0AA157F4-906A-4A7F-B108-D22204A51B52}"/>
          </ac:spMkLst>
        </pc:spChg>
        <pc:grpChg chg="add mod ord">
          <ac:chgData name="Felipe Miranda" userId="b0434bd6-e488-4065-99a0-c041dc64aacc" providerId="ADAL" clId="{9920DF48-04A8-4B39-AA6C-63BC35DD08BF}" dt="2017-11-21T14:57:39.601" v="52" actId="14100"/>
          <ac:grpSpMkLst>
            <pc:docMk/>
            <pc:sldMk cId="3487528142" sldId="274"/>
            <ac:grpSpMk id="5" creationId="{C971FC2B-BC7A-41B9-8BCF-B84BFF70CA30}"/>
          </ac:grpSpMkLst>
        </pc:grpChg>
        <pc:picChg chg="del">
          <ac:chgData name="Felipe Miranda" userId="b0434bd6-e488-4065-99a0-c041dc64aacc" providerId="ADAL" clId="{9920DF48-04A8-4B39-AA6C-63BC35DD08BF}" dt="2017-11-21T14:56:37.462" v="1" actId="478"/>
          <ac:picMkLst>
            <pc:docMk/>
            <pc:sldMk cId="3487528142" sldId="274"/>
            <ac:picMk id="6" creationId="{00000000-0000-0000-0000-000000000000}"/>
          </ac:picMkLst>
        </pc:picChg>
        <pc:picChg chg="add mod">
          <ac:chgData name="Felipe Miranda" userId="b0434bd6-e488-4065-99a0-c041dc64aacc" providerId="ADAL" clId="{9920DF48-04A8-4B39-AA6C-63BC35DD08BF}" dt="2017-11-21T14:57:02.096" v="4" actId="14100"/>
          <ac:picMkLst>
            <pc:docMk/>
            <pc:sldMk cId="3487528142" sldId="274"/>
            <ac:picMk id="7" creationId="{429DE940-4251-4CA5-8FF5-1ACA6C8260C6}"/>
          </ac:picMkLst>
        </pc:picChg>
      </pc:sldChg>
      <pc:sldChg chg="add">
        <pc:chgData name="Felipe Miranda" userId="b0434bd6-e488-4065-99a0-c041dc64aacc" providerId="ADAL" clId="{9920DF48-04A8-4B39-AA6C-63BC35DD08BF}" dt="2017-11-21T14:56:32.272" v="0" actId="1037"/>
        <pc:sldMkLst>
          <pc:docMk/>
          <pc:sldMk cId="842388867" sldId="283"/>
        </pc:sldMkLst>
      </pc:sldChg>
    </pc:docChg>
  </pc:docChgLst>
  <pc:docChgLst>
    <pc:chgData name="Felipe  Simoes Miranda" userId="b0434bd6-e488-4065-99a0-c041dc64aacc" providerId="ADAL" clId="{9920DF48-04A8-4B39-AA6C-63BC35DD08BF}"/>
    <pc:docChg chg="modSld sldOrd">
      <pc:chgData name="Felipe  Simoes Miranda" userId="b0434bd6-e488-4065-99a0-c041dc64aacc" providerId="ADAL" clId="{9920DF48-04A8-4B39-AA6C-63BC35DD08BF}" dt="2017-11-21T15:48:02.615" v="3"/>
      <pc:docMkLst>
        <pc:docMk/>
      </pc:docMkLst>
      <pc:sldChg chg="ord">
        <pc:chgData name="Felipe  Simoes Miranda" userId="b0434bd6-e488-4065-99a0-c041dc64aacc" providerId="ADAL" clId="{9920DF48-04A8-4B39-AA6C-63BC35DD08BF}" dt="2017-11-21T15:42:08.666" v="2"/>
        <pc:sldMkLst>
          <pc:docMk/>
          <pc:sldMk cId="3227332834" sldId="275"/>
        </pc:sldMkLst>
      </pc:sldChg>
      <pc:sldChg chg="ord">
        <pc:chgData name="Felipe  Simoes Miranda" userId="b0434bd6-e488-4065-99a0-c041dc64aacc" providerId="ADAL" clId="{9920DF48-04A8-4B39-AA6C-63BC35DD08BF}" dt="2017-11-21T15:42:01.944" v="1"/>
        <pc:sldMkLst>
          <pc:docMk/>
          <pc:sldMk cId="2803421236" sldId="276"/>
        </pc:sldMkLst>
      </pc:sldChg>
      <pc:sldChg chg="ord">
        <pc:chgData name="Felipe  Simoes Miranda" userId="b0434bd6-e488-4065-99a0-c041dc64aacc" providerId="ADAL" clId="{9920DF48-04A8-4B39-AA6C-63BC35DD08BF}" dt="2017-11-21T15:48:02.615" v="3"/>
        <pc:sldMkLst>
          <pc:docMk/>
          <pc:sldMk cId="443035705" sldId="277"/>
        </pc:sldMkLst>
      </pc:sldChg>
      <pc:sldChg chg="ord">
        <pc:chgData name="Felipe  Simoes Miranda" userId="b0434bd6-e488-4065-99a0-c041dc64aacc" providerId="ADAL" clId="{9920DF48-04A8-4B39-AA6C-63BC35DD08BF}" dt="2017-11-21T15:41:42.550" v="0"/>
        <pc:sldMkLst>
          <pc:docMk/>
          <pc:sldMk cId="3955727057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Imagem 14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147" name="Imagem 146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360" y="12805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312876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500437" y="123678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31360" y="304128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Projeto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Final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Subtítulo 1"/>
          <p:cNvSpPr txBox="1">
            <a:spLocks/>
          </p:cNvSpPr>
          <p:nvPr/>
        </p:nvSpPr>
        <p:spPr bwMode="auto">
          <a:xfrm>
            <a:off x="1593850" y="4664075"/>
            <a:ext cx="74422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6F6F5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2829" tIns="51413" rIns="102829" bIns="51413" numCol="1" anchor="t" anchorCtr="0" compatLnSpc="1">
            <a:prstTxWarp prst="textNoShape">
              <a:avLst/>
            </a:prstTxWarp>
          </a:bodyPr>
          <a:lstStyle>
            <a:lvl1pPr marL="0" indent="0" algn="ctr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sz="27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0" algn="ctr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sz="25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0" algn="ctr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371600" indent="0" algn="ctr" defTabSz="102870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4pPr>
            <a:lvl5pPr marL="1828800" indent="0" algn="ctr" defTabSz="102870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7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286000" indent="0" algn="ctr" defTabSz="102870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700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indent="0" algn="ctr" defTabSz="102870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700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indent="0" algn="ctr" defTabSz="102870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700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indent="0" algn="ctr" defTabSz="102870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7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10287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Utilizando</a:t>
            </a:r>
            <a:r>
              <a: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o </a:t>
            </a:r>
            <a:r>
              <a:rPr kumimoji="0" 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Debbuger</a:t>
            </a: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4446" y="1792941"/>
            <a:ext cx="989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Verificando a pilha de chamada dos métodos através do </a:t>
            </a:r>
            <a:r>
              <a:rPr lang="pt-BR" sz="2400" b="1" u="sng" dirty="0" err="1"/>
              <a:t>Debbuging</a:t>
            </a:r>
            <a:r>
              <a:rPr lang="pt-BR" sz="2400" b="1" u="sng" dirty="0"/>
              <a:t> (ou </a:t>
            </a:r>
            <a:r>
              <a:rPr lang="pt-BR" sz="2400" b="1" u="sng" dirty="0" err="1"/>
              <a:t>Call</a:t>
            </a:r>
            <a:r>
              <a:rPr lang="pt-BR" sz="2400" b="1" u="sng" dirty="0"/>
              <a:t> </a:t>
            </a:r>
            <a:r>
              <a:rPr lang="pt-BR" sz="2400" b="1" u="sng" dirty="0" err="1"/>
              <a:t>Stack</a:t>
            </a:r>
            <a:r>
              <a:rPr lang="pt-BR" sz="2400" b="1" u="sng" dirty="0"/>
              <a:t>)</a:t>
            </a:r>
            <a:endParaRPr lang="pt-BR" sz="2400" b="1" i="1" u="sng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30" y="2764023"/>
            <a:ext cx="8785041" cy="467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9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6D117A8-3E34-4DFD-A949-C352ECDB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2" y="2254606"/>
            <a:ext cx="10258856" cy="582259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94446" y="1792941"/>
            <a:ext cx="989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Gerando arquivo .</a:t>
            </a:r>
            <a:r>
              <a:rPr lang="pt-BR" sz="2400" dirty="0" err="1"/>
              <a:t>jar</a:t>
            </a:r>
            <a:endParaRPr lang="pt-BR" sz="2400" b="1" i="1" u="sng" dirty="0"/>
          </a:p>
        </p:txBody>
      </p:sp>
      <p:sp>
        <p:nvSpPr>
          <p:cNvPr id="5" name="Elipse 4"/>
          <p:cNvSpPr/>
          <p:nvPr/>
        </p:nvSpPr>
        <p:spPr>
          <a:xfrm>
            <a:off x="4324350" y="2623096"/>
            <a:ext cx="513970" cy="461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41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4446" y="1792941"/>
            <a:ext cx="989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Gerando arquivo .</a:t>
            </a:r>
            <a:r>
              <a:rPr lang="pt-BR" sz="2400" dirty="0" err="1"/>
              <a:t>jar</a:t>
            </a:r>
            <a:endParaRPr lang="pt-BR" sz="2400" b="1" i="1" u="sng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89071D-EAD9-400F-9AA0-12F0935E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54606"/>
            <a:ext cx="104394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2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4446" y="1792941"/>
            <a:ext cx="989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Gerando </a:t>
            </a:r>
            <a:r>
              <a:rPr lang="pt-BR" sz="2400" dirty="0" err="1">
                <a:hlinkClick r:id="rId2"/>
              </a:rPr>
              <a:t>javadoc</a:t>
            </a:r>
            <a:endParaRPr lang="pt-BR" sz="2400" b="1" i="1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84AA66-7BF2-4824-9453-487ECA46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9" y="2495906"/>
            <a:ext cx="10291482" cy="449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3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4446" y="1792941"/>
            <a:ext cx="989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Gerando </a:t>
            </a:r>
            <a:r>
              <a:rPr lang="pt-BR" sz="2400" dirty="0" err="1">
                <a:hlinkClick r:id="rId2"/>
              </a:rPr>
              <a:t>javadoc</a:t>
            </a:r>
            <a:endParaRPr lang="pt-BR" sz="2400" b="1" i="1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17DD52-DE4D-46D2-9BE9-4635CD77D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5" y="2254606"/>
            <a:ext cx="9765369" cy="54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8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9046" y="1331276"/>
            <a:ext cx="989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Gerando </a:t>
            </a:r>
            <a:r>
              <a:rPr lang="pt-BR" sz="2400" dirty="0" err="1">
                <a:hlinkClick r:id="rId2"/>
              </a:rPr>
              <a:t>javadoc</a:t>
            </a:r>
            <a:endParaRPr lang="pt-BR" sz="2400" b="1" i="1" u="sng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25448" t="28613" r="27598" b="16120"/>
          <a:stretch/>
        </p:blipFill>
        <p:spPr>
          <a:xfrm>
            <a:off x="504264" y="2072341"/>
            <a:ext cx="6502400" cy="43030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27479" t="28750" r="27598" b="24924"/>
          <a:stretch/>
        </p:blipFill>
        <p:spPr>
          <a:xfrm>
            <a:off x="4791636" y="4223870"/>
            <a:ext cx="5334000" cy="30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9046" y="1331276"/>
            <a:ext cx="989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Gerando </a:t>
            </a:r>
            <a:r>
              <a:rPr lang="pt-BR" sz="2400" dirty="0" err="1">
                <a:hlinkClick r:id="rId2"/>
              </a:rPr>
              <a:t>javadoc</a:t>
            </a:r>
            <a:endParaRPr lang="pt-BR" sz="2400" b="1" i="1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49784"/>
              </p:ext>
            </p:extLst>
          </p:nvPr>
        </p:nvGraphicFramePr>
        <p:xfrm>
          <a:off x="3369292" y="1458272"/>
          <a:ext cx="5515215" cy="6437696"/>
        </p:xfrm>
        <a:graphic>
          <a:graphicData uri="http://schemas.openxmlformats.org/drawingml/2006/table">
            <a:tbl>
              <a:tblPr/>
              <a:tblGrid>
                <a:gridCol w="1520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52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Tag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Significado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55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@author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Especifica o autor da classe ou do método em questão.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407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@deprecated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Identifica classes ou métodos obsoletos. É interessante informar nessa </a:t>
                      </a:r>
                      <a:r>
                        <a:rPr lang="pt-BR" sz="1200" dirty="0" err="1">
                          <a:effectLst/>
                        </a:rPr>
                        <a:t>tag</a:t>
                      </a:r>
                      <a:r>
                        <a:rPr lang="pt-BR" sz="1200" dirty="0">
                          <a:effectLst/>
                        </a:rPr>
                        <a:t>, quais métodos ou classes podem ser usadas como alternativa ao método obsoleto.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605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@link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Possibilita a definição de um link para um outro documento local ou remoto através de um URL.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55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@param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Mostra um parâmetro que será passado a um método.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301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@return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Mostra qual o tipo de retorno de um método.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625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@see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Possibilita a definição referências de classes ou métodos, que podem ser consultadas para melhor compreender     ideia daquilo que está sendo comentada.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455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@since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Indica desde quando uma classe ou métodos foi adicionado na aplicação.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9455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@throws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Indica os tipos de exceções que podem ser lançadas por um método.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@version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Informa a versão da classe.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36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96925" y="2555875"/>
            <a:ext cx="9036050" cy="17653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7FE3E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t-BR" sz="4000" b="1">
                <a:latin typeface="Arial" charset="0"/>
              </a:rPr>
              <a:t>Obrigado!</a:t>
            </a:r>
            <a:endParaRPr lang="pt-BR" sz="4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3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4446" y="1792941"/>
            <a:ext cx="989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Alguns erros são difíceis de serem localizados, para isso podemos depurar nosso código utilizando o </a:t>
            </a:r>
            <a:r>
              <a:rPr lang="pt-BR" sz="2400" dirty="0" err="1"/>
              <a:t>Debbuger</a:t>
            </a:r>
            <a:r>
              <a:rPr lang="pt-BR" sz="2400" dirty="0"/>
              <a:t> do </a:t>
            </a:r>
            <a:r>
              <a:rPr lang="pt-BR" sz="2400" dirty="0" err="1"/>
              <a:t>Netbeans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07" y="2910806"/>
            <a:ext cx="9177603" cy="48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8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4446" y="1792941"/>
            <a:ext cx="989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Para podermos localizar um erro precisamos marcar qual o trecho do código queremos analisar, esta marcação é o </a:t>
            </a:r>
            <a:r>
              <a:rPr lang="pt-BR" sz="2400" b="1" i="1" dirty="0"/>
              <a:t>breakpoint.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64" y="3397906"/>
            <a:ext cx="8393218" cy="4473106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826696" y="4010025"/>
            <a:ext cx="2907479" cy="8953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897684" y="5512092"/>
            <a:ext cx="4066280" cy="3702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33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4446" y="1792941"/>
            <a:ext cx="989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Após adicionarmos um </a:t>
            </a:r>
            <a:r>
              <a:rPr lang="pt-BR" sz="2400" b="1" i="1" dirty="0"/>
              <a:t>breakpoint </a:t>
            </a:r>
            <a:r>
              <a:rPr lang="pt-BR" sz="2400" dirty="0"/>
              <a:t> podemos depurar através do atalho </a:t>
            </a:r>
            <a:r>
              <a:rPr lang="pt-BR" sz="2400" b="1" u="sng" dirty="0" err="1"/>
              <a:t>Ctrl</a:t>
            </a:r>
            <a:r>
              <a:rPr lang="pt-BR" sz="2400" b="1" u="sng" dirty="0"/>
              <a:t> + F5</a:t>
            </a:r>
            <a:endParaRPr lang="pt-BR" sz="2400" b="1" i="1" u="sng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07" y="2910806"/>
            <a:ext cx="9177603" cy="487770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1915886" y="2786743"/>
            <a:ext cx="2815772" cy="429622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2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4446" y="1792941"/>
            <a:ext cx="989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Também podemos depurar através do menu debug ou do ícone na tela abaixo</a:t>
            </a:r>
            <a:endParaRPr lang="pt-BR" sz="2400" b="1" i="1" u="sng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15" y="3090836"/>
            <a:ext cx="8461829" cy="450967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497943" y="3221462"/>
            <a:ext cx="2191658" cy="113236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3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4446" y="1792941"/>
            <a:ext cx="989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“</a:t>
            </a:r>
            <a:r>
              <a:rPr lang="pt-BR" sz="2400" dirty="0" err="1"/>
              <a:t>Steps</a:t>
            </a:r>
            <a:r>
              <a:rPr lang="pt-BR" sz="2400" dirty="0"/>
              <a:t>” comandos </a:t>
            </a:r>
            <a:endParaRPr lang="pt-BR" sz="2400" b="1" i="1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6" y="2573754"/>
            <a:ext cx="10443058" cy="5556345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28361"/>
              </p:ext>
            </p:extLst>
          </p:nvPr>
        </p:nvGraphicFramePr>
        <p:xfrm>
          <a:off x="4299702" y="3618453"/>
          <a:ext cx="6153152" cy="4485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90751">
                  <a:extLst>
                    <a:ext uri="{9D8B030D-6E8A-4147-A177-3AD203B41FA5}">
                      <a16:colId xmlns:a16="http://schemas.microsoft.com/office/drawing/2014/main" val="3919192938"/>
                    </a:ext>
                  </a:extLst>
                </a:gridCol>
                <a:gridCol w="3962401">
                  <a:extLst>
                    <a:ext uri="{9D8B030D-6E8A-4147-A177-3AD203B41FA5}">
                      <a16:colId xmlns:a16="http://schemas.microsoft.com/office/drawing/2014/main" val="3330637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2192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pt-BR" dirty="0" err="1"/>
                        <a:t>Step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Into</a:t>
                      </a:r>
                      <a:r>
                        <a:rPr lang="pt-BR" dirty="0"/>
                        <a:t> (F7)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Executa a linha atual, entra em métodos </a:t>
                      </a:r>
                      <a:r>
                        <a:rPr lang="pt-BR" baseline="0" dirty="0"/>
                        <a:t>(ou construtores)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5966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pt-BR" dirty="0" err="1"/>
                        <a:t>Step</a:t>
                      </a:r>
                      <a:r>
                        <a:rPr lang="pt-BR" dirty="0"/>
                        <a:t> Over (F8)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Executa a linha atual, somente executa</a:t>
                      </a:r>
                      <a:r>
                        <a:rPr lang="pt-BR" baseline="0" dirty="0"/>
                        <a:t> métodos (ou construtores)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4045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Step Out of (Alt+Shift+F7)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Executa todo o restante</a:t>
                      </a:r>
                      <a:r>
                        <a:rPr lang="pt-BR" baseline="0" dirty="0"/>
                        <a:t> do método (ou construtor)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8891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Run to Cursor (F4)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Executa todas as linhas</a:t>
                      </a:r>
                      <a:r>
                        <a:rPr lang="pt-BR" baseline="0" dirty="0"/>
                        <a:t> até o cursor no código-fonte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2422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pt-BR" dirty="0"/>
                        <a:t>Pause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 todas as threads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4181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effectLst/>
                        </a:rPr>
                        <a:t>Continue (Ctrl-F5)</a:t>
                      </a:r>
                      <a:r>
                        <a:rPr lang="pt-BR" dirty="0"/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Executa todas as linhas até o próximo breakpoint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04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72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4446" y="1792941"/>
            <a:ext cx="989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Podemos escolher quais janelas visualizar durante a execução do </a:t>
            </a:r>
            <a:r>
              <a:rPr lang="pt-BR" sz="2400" dirty="0" err="1"/>
              <a:t>debbuger</a:t>
            </a:r>
            <a:endParaRPr lang="pt-BR" sz="2400" b="1" i="1" u="sng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64" y="3053286"/>
            <a:ext cx="8940800" cy="47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8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4446" y="1792941"/>
            <a:ext cx="989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Localizando um problema de lógica através do </a:t>
            </a:r>
            <a:r>
              <a:rPr lang="pt-BR" sz="2400" b="1" u="sng" dirty="0" err="1"/>
              <a:t>Watches</a:t>
            </a:r>
            <a:endParaRPr lang="pt-BR" sz="2400" b="1" i="1" u="sng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27" y="2563992"/>
            <a:ext cx="10013847" cy="5336809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2157553" y="6404882"/>
            <a:ext cx="2907479" cy="8953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68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4446" y="1792941"/>
            <a:ext cx="989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Verificando conteúdo de atributos/variáveis através do </a:t>
            </a:r>
            <a:r>
              <a:rPr lang="pt-BR" sz="2400" b="1" u="sng" dirty="0" err="1"/>
              <a:t>Variables</a:t>
            </a:r>
            <a:endParaRPr lang="pt-BR" sz="2400" b="1" i="1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6" y="2455648"/>
            <a:ext cx="10420449" cy="555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5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22269</TotalTime>
  <Words>363</Words>
  <Application>Microsoft Office PowerPoint</Application>
  <PresentationFormat>Personalizar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Symbol</vt:lpstr>
      <vt:lpstr>Tahoma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Felipe Miranda</dc:creator>
  <dc:description/>
  <cp:lastModifiedBy>Samuel da Cruz Souza</cp:lastModifiedBy>
  <cp:revision>3524</cp:revision>
  <cp:lastPrinted>1999-09-01T13:45:01Z</cp:lastPrinted>
  <dcterms:created xsi:type="dcterms:W3CDTF">1998-03-25T00:18:48Z</dcterms:created>
  <dcterms:modified xsi:type="dcterms:W3CDTF">2019-06-12T12:42:20Z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