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6" r:id="rId5"/>
    <p:sldId id="258" r:id="rId6"/>
    <p:sldId id="271" r:id="rId7"/>
    <p:sldId id="269" r:id="rId8"/>
    <p:sldId id="270" r:id="rId9"/>
    <p:sldId id="259" r:id="rId10"/>
    <p:sldId id="260" r:id="rId11"/>
    <p:sldId id="261" r:id="rId12"/>
    <p:sldId id="273" r:id="rId13"/>
    <p:sldId id="262" r:id="rId14"/>
    <p:sldId id="272" r:id="rId15"/>
    <p:sldId id="263" r:id="rId16"/>
    <p:sldId id="265" r:id="rId17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Silva" initials="WS" lastIdx="1" clrIdx="0">
    <p:extLst>
      <p:ext uri="{19B8F6BF-5375-455C-9EA6-DF929625EA0E}">
        <p15:presenceInfo xmlns:p15="http://schemas.microsoft.com/office/powerpoint/2012/main" userId="3d55bd942e9d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1D10BDD5-DED1-47DF-9AA3-9F0FADF7BFBF}"/>
    <pc:docChg chg="custSel addSld modSld sldOrd">
      <pc:chgData name="Samuel da Cruz Souza" userId="503d825e-7b57-4df0-8330-bee2d043709f" providerId="ADAL" clId="{1D10BDD5-DED1-47DF-9AA3-9F0FADF7BFBF}" dt="2019-08-21T23:09:05.535" v="992"/>
      <pc:docMkLst>
        <pc:docMk/>
      </pc:docMkLst>
      <pc:sldChg chg="modSp">
        <pc:chgData name="Samuel da Cruz Souza" userId="503d825e-7b57-4df0-8330-bee2d043709f" providerId="ADAL" clId="{1D10BDD5-DED1-47DF-9AA3-9F0FADF7BFBF}" dt="2019-08-20T00:34:11.599" v="16" actId="20577"/>
        <pc:sldMkLst>
          <pc:docMk/>
          <pc:sldMk cId="0" sldId="262"/>
        </pc:sldMkLst>
        <pc:spChg chg="mod">
          <ac:chgData name="Samuel da Cruz Souza" userId="503d825e-7b57-4df0-8330-bee2d043709f" providerId="ADAL" clId="{1D10BDD5-DED1-47DF-9AA3-9F0FADF7BFBF}" dt="2019-08-20T00:34:11.599" v="16" actId="20577"/>
          <ac:spMkLst>
            <pc:docMk/>
            <pc:sldMk cId="0" sldId="262"/>
            <ac:spMk id="140" creationId="{00000000-0000-0000-0000-000000000000}"/>
          </ac:spMkLst>
        </pc:spChg>
      </pc:sldChg>
      <pc:sldChg chg="modSp">
        <pc:chgData name="Samuel da Cruz Souza" userId="503d825e-7b57-4df0-8330-bee2d043709f" providerId="ADAL" clId="{1D10BDD5-DED1-47DF-9AA3-9F0FADF7BFBF}" dt="2019-08-20T00:33:25.152" v="4" actId="403"/>
        <pc:sldMkLst>
          <pc:docMk/>
          <pc:sldMk cId="0" sldId="263"/>
        </pc:sldMkLst>
        <pc:spChg chg="mod">
          <ac:chgData name="Samuel da Cruz Souza" userId="503d825e-7b57-4df0-8330-bee2d043709f" providerId="ADAL" clId="{1D10BDD5-DED1-47DF-9AA3-9F0FADF7BFBF}" dt="2019-08-20T00:33:25.152" v="4" actId="403"/>
          <ac:spMkLst>
            <pc:docMk/>
            <pc:sldMk cId="0" sldId="263"/>
            <ac:spMk id="142" creationId="{00000000-0000-0000-0000-000000000000}"/>
          </ac:spMkLst>
        </pc:spChg>
      </pc:sldChg>
      <pc:sldChg chg="modSp">
        <pc:chgData name="Samuel da Cruz Souza" userId="503d825e-7b57-4df0-8330-bee2d043709f" providerId="ADAL" clId="{1D10BDD5-DED1-47DF-9AA3-9F0FADF7BFBF}" dt="2019-08-20T00:32:37.125" v="1" actId="403"/>
        <pc:sldMkLst>
          <pc:docMk/>
          <pc:sldMk cId="432360617" sldId="272"/>
        </pc:sldMkLst>
        <pc:spChg chg="mod">
          <ac:chgData name="Samuel da Cruz Souza" userId="503d825e-7b57-4df0-8330-bee2d043709f" providerId="ADAL" clId="{1D10BDD5-DED1-47DF-9AA3-9F0FADF7BFBF}" dt="2019-08-20T00:32:37.125" v="1" actId="403"/>
          <ac:spMkLst>
            <pc:docMk/>
            <pc:sldMk cId="432360617" sldId="272"/>
            <ac:spMk id="140" creationId="{00000000-0000-0000-0000-000000000000}"/>
          </ac:spMkLst>
        </pc:spChg>
      </pc:sldChg>
      <pc:sldChg chg="modSp add ord">
        <pc:chgData name="Samuel da Cruz Souza" userId="503d825e-7b57-4df0-8330-bee2d043709f" providerId="ADAL" clId="{1D10BDD5-DED1-47DF-9AA3-9F0FADF7BFBF}" dt="2019-08-21T23:09:05.535" v="992"/>
        <pc:sldMkLst>
          <pc:docMk/>
          <pc:sldMk cId="4051613458" sldId="273"/>
        </pc:sldMkLst>
        <pc:spChg chg="mod">
          <ac:chgData name="Samuel da Cruz Souza" userId="503d825e-7b57-4df0-8330-bee2d043709f" providerId="ADAL" clId="{1D10BDD5-DED1-47DF-9AA3-9F0FADF7BFBF}" dt="2019-08-21T23:09:01.785" v="991" actId="20577"/>
          <ac:spMkLst>
            <pc:docMk/>
            <pc:sldMk cId="4051613458" sldId="273"/>
            <ac:spMk id="1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28196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3A3B9CE-0780-4A01-BBD4-04A9D9F06670}"/>
              </a:ext>
            </a:extLst>
          </p:cNvPr>
          <p:cNvSpPr/>
          <p:nvPr userDrawn="1"/>
        </p:nvSpPr>
        <p:spPr>
          <a:xfrm>
            <a:off x="5314680" y="32832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33317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2853559"/>
            <a:ext cx="9566640" cy="5150142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03B816D-B75F-4CD6-87E9-6078A99F34B3}"/>
              </a:ext>
            </a:extLst>
          </p:cNvPr>
          <p:cNvSpPr/>
          <p:nvPr userDrawn="1"/>
        </p:nvSpPr>
        <p:spPr>
          <a:xfrm>
            <a:off x="5314680" y="372438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 userDrawn="1"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31360" y="1479203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1360" y="3162538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Arrays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IV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Sistema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controle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diversas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diversos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alunos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matriculados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alunos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possuem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matricula 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idade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as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são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compostas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por um professor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responsável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sigla 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tipo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turno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</a:p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classe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Main,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faça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implementação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Sistema,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criando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menos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3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3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9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alunos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</a:p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Crie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método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permita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visualização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todos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disciplinas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alunos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matriculados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determinado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613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participando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projeto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implantar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e-commerce de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grande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varejista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global que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iniciando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operações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no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Brasil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Atualmente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responsabilidade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é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carrinho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método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receba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consumidor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descrição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fabricante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final da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deverá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ser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valor total da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</a:p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bom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desenvolvedor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realizar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testes no software antes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assumir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tarefa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concluída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classe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Main para teste).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marL="514440" indent="-512640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cadastro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centralizado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contendo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seguintes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CNPJ,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Endereço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Como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mais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forma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separada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dados da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email,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telefone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data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nascimento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440" indent="-512640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implantando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controle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ponto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funcionários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designado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para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relatório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mensal.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registros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efetuados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no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sistema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são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diários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(4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vezes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entrada,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início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almoço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término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almoço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saída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),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marcação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ficam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armazenados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código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equipamento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medidor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data e hora.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000" lvl="1" algn="just">
              <a:buClr>
                <a:srgbClr val="80808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relatório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mensal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consideradas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horas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trabalhadas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intervalo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entre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chegada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início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almoço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e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intervalo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entre 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término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almoço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saída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60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Desafios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Desafio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1: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Ordene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array de Strings.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ordem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crescente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Desafio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2: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jogos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Mega-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são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realizados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2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vezes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por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semana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salvo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datas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especiais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da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Virada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),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faça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programa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simule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depois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105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sorteios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anuais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média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). As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registradas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sorteio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pela Caixa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são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número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concurso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data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sorteio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local, valor do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sorteio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números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sorteados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ganhadores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*.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Nota: para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simplificar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gere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houve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ganhador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não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Dica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use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classe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Random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Declarando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5360" y="2332233"/>
            <a:ext cx="3332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457200" y="2720160"/>
            <a:ext cx="3837960" cy="2152800"/>
          </a:xfrm>
          <a:prstGeom prst="rect">
            <a:avLst/>
          </a:prstGeom>
          <a:ln>
            <a:noFill/>
          </a:ln>
        </p:spPr>
      </p:pic>
      <p:pic>
        <p:nvPicPr>
          <p:cNvPr id="116" name="Imagem 115"/>
          <p:cNvPicPr/>
          <p:nvPr/>
        </p:nvPicPr>
        <p:blipFill>
          <a:blip r:embed="rId3"/>
          <a:stretch/>
        </p:blipFill>
        <p:spPr>
          <a:xfrm>
            <a:off x="5486400" y="3818160"/>
            <a:ext cx="3898440" cy="7088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5486400" y="3273447"/>
            <a:ext cx="4809068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052079" y="5796719"/>
            <a:ext cx="4809067" cy="370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multidimensionais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4"/>
          <a:stretch/>
        </p:blipFill>
        <p:spPr>
          <a:xfrm>
            <a:off x="3118320" y="6294240"/>
            <a:ext cx="2675520" cy="59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8578" y="1566515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Sábias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palavras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5653" t="41803" r="26114" b="47268"/>
          <a:stretch/>
        </p:blipFill>
        <p:spPr>
          <a:xfrm>
            <a:off x="500158" y="3047999"/>
            <a:ext cx="9565980" cy="12185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068662" y="4431092"/>
            <a:ext cx="17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Tio </a:t>
            </a:r>
            <a:r>
              <a:rPr lang="pt-BR" sz="2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Renzo</a:t>
            </a:r>
            <a:endParaRPr lang="pt-BR" sz="2800" i="1" dirty="0">
              <a:solidFill>
                <a:schemeClr val="tx2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2250" y="2317629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Relembrando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bjetos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o explicativo em elipse 1"/>
          <p:cNvSpPr/>
          <p:nvPr/>
        </p:nvSpPr>
        <p:spPr>
          <a:xfrm>
            <a:off x="2336801" y="1303867"/>
            <a:ext cx="2978149" cy="831602"/>
          </a:xfrm>
          <a:prstGeom prst="wedgeEllipseCallout">
            <a:avLst>
              <a:gd name="adj1" fmla="val -30341"/>
              <a:gd name="adj2" fmla="val 75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786232" y="1534526"/>
            <a:ext cx="22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são variáveis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875" t="30279" r="30722" b="18356"/>
          <a:stretch/>
        </p:blipFill>
        <p:spPr>
          <a:xfrm>
            <a:off x="2142385" y="3381069"/>
            <a:ext cx="5647434" cy="42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5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2250" y="1421589"/>
            <a:ext cx="5294855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2250" y="2317629"/>
            <a:ext cx="4469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Não basta apenas instanciar o objeto array. O array serve apenas de suporte, é necessário instanciar o elemento que ira ocupar cada posição. Assim como uma estante de livros.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813020-9352-4CFF-AEB6-587BFA45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7" y="5367347"/>
            <a:ext cx="5092288" cy="7702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D6D39D-3870-4BFA-8EDE-4D95A706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8" y="6509671"/>
            <a:ext cx="5251977" cy="116065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A77CF7-6393-4EDB-B2E3-68045B03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67" y="2681949"/>
            <a:ext cx="4882241" cy="697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69BC38-A884-413E-BD3B-BD2175BC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05" y="3594802"/>
            <a:ext cx="5003166" cy="4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5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5360" y="2195340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Acessando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específicos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67167B-1668-4ECB-A853-25529E76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09" y="2811360"/>
            <a:ext cx="7721062" cy="48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2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 um array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2"/>
          <a:stretch/>
        </p:blipFill>
        <p:spPr>
          <a:xfrm>
            <a:off x="2326217" y="2942421"/>
            <a:ext cx="5977466" cy="4519734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95360" y="2410701"/>
            <a:ext cx="5644182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Percorrendo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um loop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Array de referências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2"/>
          <a:stretch/>
        </p:blipFill>
        <p:spPr>
          <a:xfrm>
            <a:off x="209880" y="2336040"/>
            <a:ext cx="5616720" cy="336924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3"/>
          <a:stretch/>
        </p:blipFill>
        <p:spPr>
          <a:xfrm>
            <a:off x="4812480" y="5382720"/>
            <a:ext cx="5427360" cy="24271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 rot="1587000">
            <a:off x="6239160" y="2695680"/>
            <a:ext cx="2973600" cy="87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 está o erro?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Array de referências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2"/>
          <a:stretch/>
        </p:blipFill>
        <p:spPr>
          <a:xfrm>
            <a:off x="957600" y="3291840"/>
            <a:ext cx="5624640" cy="36388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371600" y="4408560"/>
            <a:ext cx="3747600" cy="602640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120640" y="4663440"/>
            <a:ext cx="858600" cy="40284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6165360" y="4605120"/>
            <a:ext cx="39304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Precisamos instanciar o objeto 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22193</TotalTime>
  <Words>340</Words>
  <Application>Microsoft Office PowerPoint</Application>
  <PresentationFormat>Personalizar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MS PGothic</vt:lpstr>
      <vt:lpstr>MS PGothic</vt:lpstr>
      <vt:lpstr>Adobe Caslon Pro Bold</vt:lpstr>
      <vt:lpstr>Arial</vt:lpstr>
      <vt:lpstr>DejaVu Sans</vt:lpstr>
      <vt:lpstr>Symbol</vt:lpstr>
      <vt:lpstr>Tahoma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Samuel da Cruz Souza</cp:lastModifiedBy>
  <cp:revision>3639</cp:revision>
  <cp:lastPrinted>1999-09-01T13:45:01Z</cp:lastPrinted>
  <dcterms:created xsi:type="dcterms:W3CDTF">1998-03-25T00:18:48Z</dcterms:created>
  <dcterms:modified xsi:type="dcterms:W3CDTF">2019-08-21T23:10:06Z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