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77" r:id="rId7"/>
    <p:sldId id="257" r:id="rId8"/>
    <p:sldId id="280" r:id="rId9"/>
    <p:sldId id="279" r:id="rId10"/>
    <p:sldId id="281" r:id="rId11"/>
    <p:sldId id="282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65" r:id="rId22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da Cruz Souza" initials="SdCS" lastIdx="1" clrIdx="0">
    <p:extLst>
      <p:ext uri="{19B8F6BF-5375-455C-9EA6-DF929625EA0E}">
        <p15:presenceInfo xmlns:p15="http://schemas.microsoft.com/office/powerpoint/2012/main" userId="S-1-5-21-3445452243-3819877848-418072004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da Cruz Souza" userId="503d825e-7b57-4df0-8330-bee2d043709f" providerId="ADAL" clId="{FF136EBB-41BA-485D-9AFD-F568F9253ACC}"/>
    <pc:docChg chg="undo custSel addSld delSld modSld">
      <pc:chgData name="Samuel da Cruz Souza" userId="503d825e-7b57-4df0-8330-bee2d043709f" providerId="ADAL" clId="{FF136EBB-41BA-485D-9AFD-F568F9253ACC}" dt="2019-09-05T00:16:19.960" v="1726" actId="6549"/>
      <pc:docMkLst>
        <pc:docMk/>
      </pc:docMkLst>
      <pc:sldChg chg="addSp delSp modSp">
        <pc:chgData name="Samuel da Cruz Souza" userId="503d825e-7b57-4df0-8330-bee2d043709f" providerId="ADAL" clId="{FF136EBB-41BA-485D-9AFD-F568F9253ACC}" dt="2019-08-28T21:38:23.092" v="265"/>
        <pc:sldMkLst>
          <pc:docMk/>
          <pc:sldMk cId="374089716" sldId="266"/>
        </pc:sldMkLst>
        <pc:spChg chg="mod ord">
          <ac:chgData name="Samuel da Cruz Souza" userId="503d825e-7b57-4df0-8330-bee2d043709f" providerId="ADAL" clId="{FF136EBB-41BA-485D-9AFD-F568F9253ACC}" dt="2019-08-28T21:21:52.045" v="85" actId="1076"/>
          <ac:spMkLst>
            <pc:docMk/>
            <pc:sldMk cId="374089716" sldId="266"/>
            <ac:spMk id="4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1:22:49.829" v="101" actId="123"/>
          <ac:spMkLst>
            <pc:docMk/>
            <pc:sldMk cId="374089716" sldId="266"/>
            <ac:spMk id="6" creationId="{00000000-0000-0000-0000-000000000000}"/>
          </ac:spMkLst>
        </pc:spChg>
        <pc:spChg chg="ord">
          <ac:chgData name="Samuel da Cruz Souza" userId="503d825e-7b57-4df0-8330-bee2d043709f" providerId="ADAL" clId="{FF136EBB-41BA-485D-9AFD-F568F9253ACC}" dt="2019-08-28T21:25:07.913" v="109" actId="166"/>
          <ac:spMkLst>
            <pc:docMk/>
            <pc:sldMk cId="374089716" sldId="266"/>
            <ac:spMk id="9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1:38:23.092" v="265"/>
          <ac:spMkLst>
            <pc:docMk/>
            <pc:sldMk cId="374089716" sldId="266"/>
            <ac:spMk id="113" creationId="{00000000-0000-0000-0000-000000000000}"/>
          </ac:spMkLst>
        </pc:spChg>
        <pc:picChg chg="del">
          <ac:chgData name="Samuel da Cruz Souza" userId="503d825e-7b57-4df0-8330-bee2d043709f" providerId="ADAL" clId="{FF136EBB-41BA-485D-9AFD-F568F9253ACC}" dt="2019-08-28T21:21:23.301" v="78" actId="478"/>
          <ac:picMkLst>
            <pc:docMk/>
            <pc:sldMk cId="374089716" sldId="266"/>
            <ac:picMk id="2" creationId="{00000000-0000-0000-0000-000000000000}"/>
          </ac:picMkLst>
        </pc:picChg>
        <pc:picChg chg="add mod">
          <ac:chgData name="Samuel da Cruz Souza" userId="503d825e-7b57-4df0-8330-bee2d043709f" providerId="ADAL" clId="{FF136EBB-41BA-485D-9AFD-F568F9253ACC}" dt="2019-08-28T21:22:08.401" v="87" actId="1076"/>
          <ac:picMkLst>
            <pc:docMk/>
            <pc:sldMk cId="374089716" sldId="266"/>
            <ac:picMk id="3" creationId="{C2A97AF8-4406-4F63-AFBA-69A4AD031BC1}"/>
          </ac:picMkLst>
        </pc:picChg>
        <pc:picChg chg="add mod">
          <ac:chgData name="Samuel da Cruz Souza" userId="503d825e-7b57-4df0-8330-bee2d043709f" providerId="ADAL" clId="{FF136EBB-41BA-485D-9AFD-F568F9253ACC}" dt="2019-08-28T21:25:04.899" v="108" actId="1076"/>
          <ac:picMkLst>
            <pc:docMk/>
            <pc:sldMk cId="374089716" sldId="266"/>
            <ac:picMk id="5" creationId="{288704CD-EDC2-47F8-B7E9-CA1640D2A422}"/>
          </ac:picMkLst>
        </pc:picChg>
        <pc:picChg chg="del">
          <ac:chgData name="Samuel da Cruz Souza" userId="503d825e-7b57-4df0-8330-bee2d043709f" providerId="ADAL" clId="{FF136EBB-41BA-485D-9AFD-F568F9253ACC}" dt="2019-08-28T21:24:52.027" v="102" actId="478"/>
          <ac:picMkLst>
            <pc:docMk/>
            <pc:sldMk cId="374089716" sldId="266"/>
            <ac:picMk id="7" creationId="{00000000-0000-0000-0000-000000000000}"/>
          </ac:picMkLst>
        </pc:picChg>
      </pc:sldChg>
      <pc:sldChg chg="addSp delSp modSp">
        <pc:chgData name="Samuel da Cruz Souza" userId="503d825e-7b57-4df0-8330-bee2d043709f" providerId="ADAL" clId="{FF136EBB-41BA-485D-9AFD-F568F9253ACC}" dt="2019-08-28T21:38:26.983" v="266"/>
        <pc:sldMkLst>
          <pc:docMk/>
          <pc:sldMk cId="853339459" sldId="267"/>
        </pc:sldMkLst>
        <pc:spChg chg="mod">
          <ac:chgData name="Samuel da Cruz Souza" userId="503d825e-7b57-4df0-8330-bee2d043709f" providerId="ADAL" clId="{FF136EBB-41BA-485D-9AFD-F568F9253ACC}" dt="2019-08-28T21:27:16.510" v="136" actId="1076"/>
          <ac:spMkLst>
            <pc:docMk/>
            <pc:sldMk cId="853339459" sldId="267"/>
            <ac:spMk id="6" creationId="{00000000-0000-0000-0000-000000000000}"/>
          </ac:spMkLst>
        </pc:spChg>
        <pc:spChg chg="mod ord">
          <ac:chgData name="Samuel da Cruz Souza" userId="503d825e-7b57-4df0-8330-bee2d043709f" providerId="ADAL" clId="{FF136EBB-41BA-485D-9AFD-F568F9253ACC}" dt="2019-08-28T21:26:49.469" v="122" actId="1076"/>
          <ac:spMkLst>
            <pc:docMk/>
            <pc:sldMk cId="853339459" sldId="267"/>
            <ac:spMk id="8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1:27:44.124" v="141" actId="207"/>
          <ac:spMkLst>
            <pc:docMk/>
            <pc:sldMk cId="853339459" sldId="267"/>
            <ac:spMk id="9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1:38:26.983" v="266"/>
          <ac:spMkLst>
            <pc:docMk/>
            <pc:sldMk cId="853339459" sldId="267"/>
            <ac:spMk id="113" creationId="{00000000-0000-0000-0000-000000000000}"/>
          </ac:spMkLst>
        </pc:spChg>
        <pc:picChg chg="add mod">
          <ac:chgData name="Samuel da Cruz Souza" userId="503d825e-7b57-4df0-8330-bee2d043709f" providerId="ADAL" clId="{FF136EBB-41BA-485D-9AFD-F568F9253ACC}" dt="2019-08-28T21:26:27.600" v="116" actId="1076"/>
          <ac:picMkLst>
            <pc:docMk/>
            <pc:sldMk cId="853339459" sldId="267"/>
            <ac:picMk id="2" creationId="{C273F180-69E4-4752-A164-FC2454A2902C}"/>
          </ac:picMkLst>
        </pc:picChg>
        <pc:picChg chg="del">
          <ac:chgData name="Samuel da Cruz Souza" userId="503d825e-7b57-4df0-8330-bee2d043709f" providerId="ADAL" clId="{FF136EBB-41BA-485D-9AFD-F568F9253ACC}" dt="2019-08-28T21:26:18.684" v="111" actId="478"/>
          <ac:picMkLst>
            <pc:docMk/>
            <pc:sldMk cId="853339459" sldId="267"/>
            <ac:picMk id="3" creationId="{00000000-0000-0000-0000-000000000000}"/>
          </ac:picMkLst>
        </pc:picChg>
      </pc:sldChg>
      <pc:sldChg chg="addSp delSp modSp">
        <pc:chgData name="Samuel da Cruz Souza" userId="503d825e-7b57-4df0-8330-bee2d043709f" providerId="ADAL" clId="{FF136EBB-41BA-485D-9AFD-F568F9253ACC}" dt="2019-08-28T21:32:58.779" v="189" actId="1076"/>
        <pc:sldMkLst>
          <pc:docMk/>
          <pc:sldMk cId="1027629029" sldId="268"/>
        </pc:sldMkLst>
        <pc:spChg chg="mod ord">
          <ac:chgData name="Samuel da Cruz Souza" userId="503d825e-7b57-4df0-8330-bee2d043709f" providerId="ADAL" clId="{FF136EBB-41BA-485D-9AFD-F568F9253ACC}" dt="2019-08-28T21:32:31.207" v="187" actId="14100"/>
          <ac:spMkLst>
            <pc:docMk/>
            <pc:sldMk cId="1027629029" sldId="268"/>
            <ac:spMk id="7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1:30:00.153" v="166" actId="20577"/>
          <ac:spMkLst>
            <pc:docMk/>
            <pc:sldMk cId="1027629029" sldId="268"/>
            <ac:spMk id="10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1:32:58.779" v="189" actId="1076"/>
          <ac:spMkLst>
            <pc:docMk/>
            <pc:sldMk cId="1027629029" sldId="268"/>
            <ac:spMk id="11" creationId="{00000000-0000-0000-0000-000000000000}"/>
          </ac:spMkLst>
        </pc:spChg>
        <pc:picChg chg="del">
          <ac:chgData name="Samuel da Cruz Souza" userId="503d825e-7b57-4df0-8330-bee2d043709f" providerId="ADAL" clId="{FF136EBB-41BA-485D-9AFD-F568F9253ACC}" dt="2019-08-28T21:31:56.715" v="178" actId="478"/>
          <ac:picMkLst>
            <pc:docMk/>
            <pc:sldMk cId="1027629029" sldId="268"/>
            <ac:picMk id="2" creationId="{00000000-0000-0000-0000-000000000000}"/>
          </ac:picMkLst>
        </pc:picChg>
        <pc:picChg chg="add mod">
          <ac:chgData name="Samuel da Cruz Souza" userId="503d825e-7b57-4df0-8330-bee2d043709f" providerId="ADAL" clId="{FF136EBB-41BA-485D-9AFD-F568F9253ACC}" dt="2019-08-28T21:30:08.127" v="167" actId="1076"/>
          <ac:picMkLst>
            <pc:docMk/>
            <pc:sldMk cId="1027629029" sldId="268"/>
            <ac:picMk id="3" creationId="{D73FA120-27DC-47A7-A269-8C0E2C523B35}"/>
          </ac:picMkLst>
        </pc:picChg>
        <pc:picChg chg="del">
          <ac:chgData name="Samuel da Cruz Souza" userId="503d825e-7b57-4df0-8330-bee2d043709f" providerId="ADAL" clId="{FF136EBB-41BA-485D-9AFD-F568F9253ACC}" dt="2019-08-28T21:29:45.657" v="161" actId="478"/>
          <ac:picMkLst>
            <pc:docMk/>
            <pc:sldMk cId="1027629029" sldId="268"/>
            <ac:picMk id="4" creationId="{00000000-0000-0000-0000-000000000000}"/>
          </ac:picMkLst>
        </pc:picChg>
        <pc:picChg chg="del">
          <ac:chgData name="Samuel da Cruz Souza" userId="503d825e-7b57-4df0-8330-bee2d043709f" providerId="ADAL" clId="{FF136EBB-41BA-485D-9AFD-F568F9253ACC}" dt="2019-08-28T21:30:43.447" v="170" actId="478"/>
          <ac:picMkLst>
            <pc:docMk/>
            <pc:sldMk cId="1027629029" sldId="268"/>
            <ac:picMk id="5" creationId="{00000000-0000-0000-0000-000000000000}"/>
          </ac:picMkLst>
        </pc:picChg>
        <pc:picChg chg="add mod">
          <ac:chgData name="Samuel da Cruz Souza" userId="503d825e-7b57-4df0-8330-bee2d043709f" providerId="ADAL" clId="{FF136EBB-41BA-485D-9AFD-F568F9253ACC}" dt="2019-08-28T21:30:49.649" v="175" actId="14100"/>
          <ac:picMkLst>
            <pc:docMk/>
            <pc:sldMk cId="1027629029" sldId="268"/>
            <ac:picMk id="6" creationId="{6F2609E7-00DE-4D2F-9B47-FD481EF089DD}"/>
          </ac:picMkLst>
        </pc:picChg>
        <pc:picChg chg="add mod">
          <ac:chgData name="Samuel da Cruz Souza" userId="503d825e-7b57-4df0-8330-bee2d043709f" providerId="ADAL" clId="{FF136EBB-41BA-485D-9AFD-F568F9253ACC}" dt="2019-08-28T21:32:12.461" v="184" actId="1076"/>
          <ac:picMkLst>
            <pc:docMk/>
            <pc:sldMk cId="1027629029" sldId="268"/>
            <ac:picMk id="8" creationId="{A10BE3B0-047D-4C1C-A4E9-0BE512C7EB6A}"/>
          </ac:picMkLst>
        </pc:picChg>
        <pc:cxnChg chg="mod ord">
          <ac:chgData name="Samuel da Cruz Souza" userId="503d825e-7b57-4df0-8330-bee2d043709f" providerId="ADAL" clId="{FF136EBB-41BA-485D-9AFD-F568F9253ACC}" dt="2019-08-28T21:32:33.831" v="188" actId="14100"/>
          <ac:cxnSpMkLst>
            <pc:docMk/>
            <pc:sldMk cId="1027629029" sldId="268"/>
            <ac:cxnSpMk id="9" creationId="{00000000-0000-0000-0000-000000000000}"/>
          </ac:cxnSpMkLst>
        </pc:cxnChg>
      </pc:sldChg>
      <pc:sldChg chg="addSp delSp modSp">
        <pc:chgData name="Samuel da Cruz Souza" userId="503d825e-7b57-4df0-8330-bee2d043709f" providerId="ADAL" clId="{FF136EBB-41BA-485D-9AFD-F568F9253ACC}" dt="2019-08-28T21:34:35.915" v="205" actId="403"/>
        <pc:sldMkLst>
          <pc:docMk/>
          <pc:sldMk cId="3256602823" sldId="269"/>
        </pc:sldMkLst>
        <pc:spChg chg="mod">
          <ac:chgData name="Samuel da Cruz Souza" userId="503d825e-7b57-4df0-8330-bee2d043709f" providerId="ADAL" clId="{FF136EBB-41BA-485D-9AFD-F568F9253ACC}" dt="2019-08-28T21:34:09.287" v="199" actId="14100"/>
          <ac:spMkLst>
            <pc:docMk/>
            <pc:sldMk cId="3256602823" sldId="269"/>
            <ac:spMk id="12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1:34:35.915" v="205" actId="403"/>
          <ac:spMkLst>
            <pc:docMk/>
            <pc:sldMk cId="3256602823" sldId="269"/>
            <ac:spMk id="14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1:34:24.932" v="203" actId="14100"/>
          <ac:spMkLst>
            <pc:docMk/>
            <pc:sldMk cId="3256602823" sldId="269"/>
            <ac:spMk id="15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1:34:32.930" v="204" actId="403"/>
          <ac:spMkLst>
            <pc:docMk/>
            <pc:sldMk cId="3256602823" sldId="269"/>
            <ac:spMk id="20" creationId="{00000000-0000-0000-0000-000000000000}"/>
          </ac:spMkLst>
        </pc:spChg>
        <pc:picChg chg="add mod ord">
          <ac:chgData name="Samuel da Cruz Souza" userId="503d825e-7b57-4df0-8330-bee2d043709f" providerId="ADAL" clId="{FF136EBB-41BA-485D-9AFD-F568F9253ACC}" dt="2019-08-28T21:33:58.065" v="195" actId="1076"/>
          <ac:picMkLst>
            <pc:docMk/>
            <pc:sldMk cId="3256602823" sldId="269"/>
            <ac:picMk id="2" creationId="{845B2B2A-2390-421F-943A-402666F806BC}"/>
          </ac:picMkLst>
        </pc:picChg>
        <pc:picChg chg="del">
          <ac:chgData name="Samuel da Cruz Souza" userId="503d825e-7b57-4df0-8330-bee2d043709f" providerId="ADAL" clId="{FF136EBB-41BA-485D-9AFD-F568F9253ACC}" dt="2019-08-28T21:33:43.598" v="190" actId="478"/>
          <ac:picMkLst>
            <pc:docMk/>
            <pc:sldMk cId="3256602823" sldId="269"/>
            <ac:picMk id="3" creationId="{00000000-0000-0000-0000-000000000000}"/>
          </ac:picMkLst>
        </pc:picChg>
        <pc:cxnChg chg="mod">
          <ac:chgData name="Samuel da Cruz Souza" userId="503d825e-7b57-4df0-8330-bee2d043709f" providerId="ADAL" clId="{FF136EBB-41BA-485D-9AFD-F568F9253ACC}" dt="2019-08-28T21:34:11.804" v="200" actId="14100"/>
          <ac:cxnSpMkLst>
            <pc:docMk/>
            <pc:sldMk cId="3256602823" sldId="269"/>
            <ac:cxnSpMk id="13" creationId="{00000000-0000-0000-0000-000000000000}"/>
          </ac:cxnSpMkLst>
        </pc:cxnChg>
        <pc:cxnChg chg="mod">
          <ac:chgData name="Samuel da Cruz Souza" userId="503d825e-7b57-4df0-8330-bee2d043709f" providerId="ADAL" clId="{FF136EBB-41BA-485D-9AFD-F568F9253ACC}" dt="2019-08-28T21:34:24.932" v="203" actId="14100"/>
          <ac:cxnSpMkLst>
            <pc:docMk/>
            <pc:sldMk cId="3256602823" sldId="269"/>
            <ac:cxnSpMk id="16" creationId="{00000000-0000-0000-0000-000000000000}"/>
          </ac:cxnSpMkLst>
        </pc:cxnChg>
      </pc:sldChg>
      <pc:sldChg chg="addSp delSp modSp">
        <pc:chgData name="Samuel da Cruz Souza" userId="503d825e-7b57-4df0-8330-bee2d043709f" providerId="ADAL" clId="{FF136EBB-41BA-485D-9AFD-F568F9253ACC}" dt="2019-08-28T21:36:58.957" v="223" actId="20577"/>
        <pc:sldMkLst>
          <pc:docMk/>
          <pc:sldMk cId="138384573" sldId="270"/>
        </pc:sldMkLst>
        <pc:spChg chg="mod">
          <ac:chgData name="Samuel da Cruz Souza" userId="503d825e-7b57-4df0-8330-bee2d043709f" providerId="ADAL" clId="{FF136EBB-41BA-485D-9AFD-F568F9253ACC}" dt="2019-08-28T21:36:58.957" v="223" actId="20577"/>
          <ac:spMkLst>
            <pc:docMk/>
            <pc:sldMk cId="138384573" sldId="270"/>
            <ac:spMk id="17" creationId="{00000000-0000-0000-0000-000000000000}"/>
          </ac:spMkLst>
        </pc:spChg>
        <pc:picChg chg="del">
          <ac:chgData name="Samuel da Cruz Souza" userId="503d825e-7b57-4df0-8330-bee2d043709f" providerId="ADAL" clId="{FF136EBB-41BA-485D-9AFD-F568F9253ACC}" dt="2019-08-28T21:36:37.184" v="206" actId="478"/>
          <ac:picMkLst>
            <pc:docMk/>
            <pc:sldMk cId="138384573" sldId="270"/>
            <ac:picMk id="2" creationId="{00000000-0000-0000-0000-000000000000}"/>
          </ac:picMkLst>
        </pc:picChg>
        <pc:picChg chg="add mod">
          <ac:chgData name="Samuel da Cruz Souza" userId="503d825e-7b57-4df0-8330-bee2d043709f" providerId="ADAL" clId="{FF136EBB-41BA-485D-9AFD-F568F9253ACC}" dt="2019-08-28T21:36:43.669" v="211" actId="1076"/>
          <ac:picMkLst>
            <pc:docMk/>
            <pc:sldMk cId="138384573" sldId="270"/>
            <ac:picMk id="3" creationId="{3E88A003-F451-4C76-B3F1-A804470CE836}"/>
          </ac:picMkLst>
        </pc:picChg>
      </pc:sldChg>
      <pc:sldChg chg="modSp">
        <pc:chgData name="Samuel da Cruz Souza" userId="503d825e-7b57-4df0-8330-bee2d043709f" providerId="ADAL" clId="{FF136EBB-41BA-485D-9AFD-F568F9253ACC}" dt="2019-08-28T21:37:40.823" v="230" actId="20577"/>
        <pc:sldMkLst>
          <pc:docMk/>
          <pc:sldMk cId="27262048" sldId="271"/>
        </pc:sldMkLst>
        <pc:spChg chg="mod">
          <ac:chgData name="Samuel da Cruz Souza" userId="503d825e-7b57-4df0-8330-bee2d043709f" providerId="ADAL" clId="{FF136EBB-41BA-485D-9AFD-F568F9253ACC}" dt="2019-08-28T21:37:40.823" v="230" actId="20577"/>
          <ac:spMkLst>
            <pc:docMk/>
            <pc:sldMk cId="27262048" sldId="271"/>
            <ac:spMk id="4" creationId="{00000000-0000-0000-0000-000000000000}"/>
          </ac:spMkLst>
        </pc:spChg>
      </pc:sldChg>
      <pc:sldChg chg="modSp">
        <pc:chgData name="Samuel da Cruz Souza" userId="503d825e-7b57-4df0-8330-bee2d043709f" providerId="ADAL" clId="{FF136EBB-41BA-485D-9AFD-F568F9253ACC}" dt="2019-08-28T21:08:45.537" v="52" actId="20577"/>
        <pc:sldMkLst>
          <pc:docMk/>
          <pc:sldMk cId="0" sldId="272"/>
        </pc:sldMkLst>
        <pc:spChg chg="mod">
          <ac:chgData name="Samuel da Cruz Souza" userId="503d825e-7b57-4df0-8330-bee2d043709f" providerId="ADAL" clId="{FF136EBB-41BA-485D-9AFD-F568F9253ACC}" dt="2019-08-28T21:08:45.537" v="52" actId="20577"/>
          <ac:spMkLst>
            <pc:docMk/>
            <pc:sldMk cId="0" sldId="272"/>
            <ac:spMk id="43010" creationId="{93E8CC0B-3CE3-4A4C-BBC6-604F2C99B7D8}"/>
          </ac:spMkLst>
        </pc:spChg>
      </pc:sldChg>
      <pc:sldChg chg="modSp">
        <pc:chgData name="Samuel da Cruz Souza" userId="503d825e-7b57-4df0-8330-bee2d043709f" providerId="ADAL" clId="{FF136EBB-41BA-485D-9AFD-F568F9253ACC}" dt="2019-09-05T00:16:19.960" v="1726" actId="6549"/>
        <pc:sldMkLst>
          <pc:docMk/>
          <pc:sldMk cId="37872122" sldId="274"/>
        </pc:sldMkLst>
        <pc:spChg chg="mod">
          <ac:chgData name="Samuel da Cruz Souza" userId="503d825e-7b57-4df0-8330-bee2d043709f" providerId="ADAL" clId="{FF136EBB-41BA-485D-9AFD-F568F9253ACC}" dt="2019-09-05T00:16:19.960" v="1726" actId="6549"/>
          <ac:spMkLst>
            <pc:docMk/>
            <pc:sldMk cId="37872122" sldId="274"/>
            <ac:spMk id="3" creationId="{00000000-0000-0000-0000-000000000000}"/>
          </ac:spMkLst>
        </pc:spChg>
      </pc:sldChg>
      <pc:sldChg chg="addSp delSp modSp">
        <pc:chgData name="Samuel da Cruz Souza" userId="503d825e-7b57-4df0-8330-bee2d043709f" providerId="ADAL" clId="{FF136EBB-41BA-485D-9AFD-F568F9253ACC}" dt="2019-08-28T21:38:16.608" v="264" actId="20577"/>
        <pc:sldMkLst>
          <pc:docMk/>
          <pc:sldMk cId="103678934" sldId="276"/>
        </pc:sldMkLst>
        <pc:spChg chg="mod ord">
          <ac:chgData name="Samuel da Cruz Souza" userId="503d825e-7b57-4df0-8330-bee2d043709f" providerId="ADAL" clId="{FF136EBB-41BA-485D-9AFD-F568F9253ACC}" dt="2019-08-28T21:20:29.609" v="75" actId="14100"/>
          <ac:spMkLst>
            <pc:docMk/>
            <pc:sldMk cId="103678934" sldId="276"/>
            <ac:spMk id="4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1:20:38.810" v="76" actId="1076"/>
          <ac:spMkLst>
            <pc:docMk/>
            <pc:sldMk cId="103678934" sldId="276"/>
            <ac:spMk id="13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1:38:16.608" v="264" actId="20577"/>
          <ac:spMkLst>
            <pc:docMk/>
            <pc:sldMk cId="103678934" sldId="276"/>
            <ac:spMk id="113" creationId="{00000000-0000-0000-0000-000000000000}"/>
          </ac:spMkLst>
        </pc:spChg>
        <pc:picChg chg="del">
          <ac:chgData name="Samuel da Cruz Souza" userId="503d825e-7b57-4df0-8330-bee2d043709f" providerId="ADAL" clId="{FF136EBB-41BA-485D-9AFD-F568F9253ACC}" dt="2019-08-28T21:19:33.810" v="56" actId="478"/>
          <ac:picMkLst>
            <pc:docMk/>
            <pc:sldMk cId="103678934" sldId="276"/>
            <ac:picMk id="3" creationId="{00000000-0000-0000-0000-000000000000}"/>
          </ac:picMkLst>
        </pc:picChg>
        <pc:picChg chg="add mod">
          <ac:chgData name="Samuel da Cruz Souza" userId="503d825e-7b57-4df0-8330-bee2d043709f" providerId="ADAL" clId="{FF136EBB-41BA-485D-9AFD-F568F9253ACC}" dt="2019-08-28T21:20:07.583" v="67" actId="14100"/>
          <ac:picMkLst>
            <pc:docMk/>
            <pc:sldMk cId="103678934" sldId="276"/>
            <ac:picMk id="5" creationId="{2313CCF9-17CE-40FD-A70C-50C5CB57FB69}"/>
          </ac:picMkLst>
        </pc:picChg>
      </pc:sldChg>
      <pc:sldChg chg="modSp">
        <pc:chgData name="Samuel da Cruz Souza" userId="503d825e-7b57-4df0-8330-bee2d043709f" providerId="ADAL" clId="{FF136EBB-41BA-485D-9AFD-F568F9253ACC}" dt="2019-08-28T20:48:35.149" v="19" actId="14100"/>
        <pc:sldMkLst>
          <pc:docMk/>
          <pc:sldMk cId="3042245556" sldId="279"/>
        </pc:sldMkLst>
        <pc:spChg chg="mod">
          <ac:chgData name="Samuel da Cruz Souza" userId="503d825e-7b57-4df0-8330-bee2d043709f" providerId="ADAL" clId="{FF136EBB-41BA-485D-9AFD-F568F9253ACC}" dt="2019-08-28T20:48:35.149" v="19" actId="14100"/>
          <ac:spMkLst>
            <pc:docMk/>
            <pc:sldMk cId="3042245556" sldId="279"/>
            <ac:spMk id="2" creationId="{00000000-0000-0000-0000-000000000000}"/>
          </ac:spMkLst>
        </pc:spChg>
        <pc:spChg chg="mod">
          <ac:chgData name="Samuel da Cruz Souza" userId="503d825e-7b57-4df0-8330-bee2d043709f" providerId="ADAL" clId="{FF136EBB-41BA-485D-9AFD-F568F9253ACC}" dt="2019-08-28T20:48:30.791" v="18" actId="14100"/>
          <ac:spMkLst>
            <pc:docMk/>
            <pc:sldMk cId="3042245556" sldId="279"/>
            <ac:spMk id="3" creationId="{00000000-0000-0000-0000-000000000000}"/>
          </ac:spMkLst>
        </pc:spChg>
      </pc:sldChg>
      <pc:sldChg chg="modSp">
        <pc:chgData name="Samuel da Cruz Souza" userId="503d825e-7b57-4df0-8330-bee2d043709f" providerId="ADAL" clId="{FF136EBB-41BA-485D-9AFD-F568F9253ACC}" dt="2019-08-28T20:47:05.569" v="2" actId="1076"/>
        <pc:sldMkLst>
          <pc:docMk/>
          <pc:sldMk cId="1114862390" sldId="280"/>
        </pc:sldMkLst>
        <pc:picChg chg="mod">
          <ac:chgData name="Samuel da Cruz Souza" userId="503d825e-7b57-4df0-8330-bee2d043709f" providerId="ADAL" clId="{FF136EBB-41BA-485D-9AFD-F568F9253ACC}" dt="2019-08-28T20:47:05.569" v="2" actId="1076"/>
          <ac:picMkLst>
            <pc:docMk/>
            <pc:sldMk cId="1114862390" sldId="280"/>
            <ac:picMk id="3076" creationId="{00000000-0000-0000-0000-000000000000}"/>
          </ac:picMkLst>
        </pc:picChg>
      </pc:sldChg>
      <pc:sldChg chg="addSp delSp modSp">
        <pc:chgData name="Samuel da Cruz Souza" userId="503d825e-7b57-4df0-8330-bee2d043709f" providerId="ADAL" clId="{FF136EBB-41BA-485D-9AFD-F568F9253ACC}" dt="2019-08-28T21:10:37.770" v="55" actId="1076"/>
        <pc:sldMkLst>
          <pc:docMk/>
          <pc:sldMk cId="3397124321" sldId="281"/>
        </pc:sldMkLst>
        <pc:picChg chg="add mod">
          <ac:chgData name="Samuel da Cruz Souza" userId="503d825e-7b57-4df0-8330-bee2d043709f" providerId="ADAL" clId="{FF136EBB-41BA-485D-9AFD-F568F9253ACC}" dt="2019-08-28T21:10:37.770" v="55" actId="1076"/>
          <ac:picMkLst>
            <pc:docMk/>
            <pc:sldMk cId="3397124321" sldId="281"/>
            <ac:picMk id="3" creationId="{E1A45A57-F875-4F8C-A089-4301AC54858D}"/>
          </ac:picMkLst>
        </pc:picChg>
        <pc:picChg chg="del">
          <ac:chgData name="Samuel da Cruz Souza" userId="503d825e-7b57-4df0-8330-bee2d043709f" providerId="ADAL" clId="{FF136EBB-41BA-485D-9AFD-F568F9253ACC}" dt="2019-08-28T21:01:00.978" v="20" actId="478"/>
          <ac:picMkLst>
            <pc:docMk/>
            <pc:sldMk cId="3397124321" sldId="281"/>
            <ac:picMk id="5" creationId="{00000000-0000-0000-0000-000000000000}"/>
          </ac:picMkLst>
        </pc:picChg>
      </pc:sldChg>
      <pc:sldChg chg="addSp delSp modSp">
        <pc:chgData name="Samuel da Cruz Souza" userId="503d825e-7b57-4df0-8330-bee2d043709f" providerId="ADAL" clId="{FF136EBB-41BA-485D-9AFD-F568F9253ACC}" dt="2019-08-28T21:06:57.391" v="38" actId="14100"/>
        <pc:sldMkLst>
          <pc:docMk/>
          <pc:sldMk cId="2253932651" sldId="282"/>
        </pc:sldMkLst>
        <pc:spChg chg="mod">
          <ac:chgData name="Samuel da Cruz Souza" userId="503d825e-7b57-4df0-8330-bee2d043709f" providerId="ADAL" clId="{FF136EBB-41BA-485D-9AFD-F568F9253ACC}" dt="2019-08-28T21:06:00.382" v="37"/>
          <ac:spMkLst>
            <pc:docMk/>
            <pc:sldMk cId="2253932651" sldId="282"/>
            <ac:spMk id="2" creationId="{00000000-0000-0000-0000-000000000000}"/>
          </ac:spMkLst>
        </pc:spChg>
        <pc:picChg chg="del">
          <ac:chgData name="Samuel da Cruz Souza" userId="503d825e-7b57-4df0-8330-bee2d043709f" providerId="ADAL" clId="{FF136EBB-41BA-485D-9AFD-F568F9253ACC}" dt="2019-08-28T21:05:17.871" v="28" actId="478"/>
          <ac:picMkLst>
            <pc:docMk/>
            <pc:sldMk cId="2253932651" sldId="282"/>
            <ac:picMk id="3" creationId="{00000000-0000-0000-0000-000000000000}"/>
          </ac:picMkLst>
        </pc:picChg>
        <pc:picChg chg="add mod">
          <ac:chgData name="Samuel da Cruz Souza" userId="503d825e-7b57-4df0-8330-bee2d043709f" providerId="ADAL" clId="{FF136EBB-41BA-485D-9AFD-F568F9253ACC}" dt="2019-08-28T21:06:57.391" v="38" actId="14100"/>
          <ac:picMkLst>
            <pc:docMk/>
            <pc:sldMk cId="2253932651" sldId="282"/>
            <ac:picMk id="4" creationId="{96A613F2-4A8A-4BF1-ADB4-2CC57D8E427A}"/>
          </ac:picMkLst>
        </pc:picChg>
        <pc:picChg chg="add mod">
          <ac:chgData name="Samuel da Cruz Souza" userId="503d825e-7b57-4df0-8330-bee2d043709f" providerId="ADAL" clId="{FF136EBB-41BA-485D-9AFD-F568F9253ACC}" dt="2019-08-28T21:05:43.074" v="36" actId="1076"/>
          <ac:picMkLst>
            <pc:docMk/>
            <pc:sldMk cId="2253932651" sldId="282"/>
            <ac:picMk id="5" creationId="{938FA4C6-DC0D-4F06-916C-7C9EEBE24554}"/>
          </ac:picMkLst>
        </pc:picChg>
      </pc:sldChg>
      <pc:sldChg chg="addSp delSp modSp add del addCm delCm">
        <pc:chgData name="Samuel da Cruz Souza" userId="503d825e-7b57-4df0-8330-bee2d043709f" providerId="ADAL" clId="{FF136EBB-41BA-485D-9AFD-F568F9253ACC}" dt="2019-09-05T00:13:03.136" v="1681" actId="2696"/>
        <pc:sldMkLst>
          <pc:docMk/>
          <pc:sldMk cId="4158701687" sldId="283"/>
        </pc:sldMkLst>
        <pc:spChg chg="add mod">
          <ac:chgData name="Samuel da Cruz Souza" userId="503d825e-7b57-4df0-8330-bee2d043709f" providerId="ADAL" clId="{FF136EBB-41BA-485D-9AFD-F568F9253ACC}" dt="2019-09-05T00:03:08.691" v="941" actId="20577"/>
          <ac:spMkLst>
            <pc:docMk/>
            <pc:sldMk cId="4158701687" sldId="283"/>
            <ac:spMk id="2" creationId="{7F03925A-BB8B-42FF-BDB5-7C8967613AC1}"/>
          </ac:spMkLst>
        </pc:spChg>
        <pc:spChg chg="del mod">
          <ac:chgData name="Samuel da Cruz Souza" userId="503d825e-7b57-4df0-8330-bee2d043709f" providerId="ADAL" clId="{FF136EBB-41BA-485D-9AFD-F568F9253ACC}" dt="2019-08-29T12:28:26.952" v="273"/>
          <ac:spMkLst>
            <pc:docMk/>
            <pc:sldMk cId="4158701687" sldId="28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644054" y="415440"/>
            <a:ext cx="4937065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400375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041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314950" y="415440"/>
            <a:ext cx="526617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1353079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3041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Modificadores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acesso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e</a:t>
            </a:r>
          </a:p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atributos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classe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V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Precisamos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contar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número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bandidos de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uma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cidade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81653" y="2778293"/>
            <a:ext cx="4562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Um desenvolvedor novo no projeto poderia muito bem alterar o valor da variável </a:t>
            </a:r>
            <a:r>
              <a:rPr lang="pt-BR" sz="2000" i="1" dirty="0" err="1">
                <a:solidFill>
                  <a:srgbClr val="009900"/>
                </a:solidFill>
              </a:rPr>
              <a:t>qtdBandidos</a:t>
            </a:r>
            <a:r>
              <a:rPr lang="pt-BR" sz="2000" dirty="0"/>
              <a:t> inadvertidamente</a:t>
            </a:r>
          </a:p>
        </p:txBody>
      </p:sp>
      <p:sp>
        <p:nvSpPr>
          <p:cNvPr id="9" name="CustomShape 2"/>
          <p:cNvSpPr/>
          <p:nvPr/>
        </p:nvSpPr>
        <p:spPr>
          <a:xfrm>
            <a:off x="778024" y="4592609"/>
            <a:ext cx="3270960" cy="87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Como </a:t>
            </a:r>
            <a:r>
              <a:rPr lang="en-US" sz="2600" b="0" strike="noStrike" spc="-1" dirty="0" err="1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nos</a:t>
            </a:r>
            <a:r>
              <a:rPr lang="en-US" sz="2600" b="0" strike="noStrike" spc="-1" dirty="0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b="0" strike="noStrike" spc="-1" dirty="0" err="1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proteger</a:t>
            </a:r>
            <a:r>
              <a:rPr lang="en-US" sz="2600" spc="-1" dirty="0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?</a:t>
            </a:r>
            <a:endParaRPr lang="en-US" sz="1800" b="0" strike="noStrike" spc="-1" dirty="0">
              <a:solidFill>
                <a:srgbClr val="0000E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73F180-69E4-4752-A164-FC2454A2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2534367"/>
            <a:ext cx="4833297" cy="3730966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790430" y="2825679"/>
            <a:ext cx="1148533" cy="4604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339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Encapsulamento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dados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69816" y="2237680"/>
            <a:ext cx="51882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 agora?! Como o atributo </a:t>
            </a:r>
            <a:r>
              <a:rPr lang="pt-BR" sz="2000" i="1" dirty="0" err="1">
                <a:solidFill>
                  <a:srgbClr val="009900"/>
                </a:solidFill>
              </a:rPr>
              <a:t>qtdBandidos</a:t>
            </a:r>
            <a:r>
              <a:rPr lang="pt-BR" dirty="0"/>
              <a:t> possui o modificador </a:t>
            </a:r>
            <a:r>
              <a:rPr lang="pt-BR" sz="2000" dirty="0" err="1">
                <a:solidFill>
                  <a:srgbClr val="0000E6"/>
                </a:solidFill>
              </a:rPr>
              <a:t>private</a:t>
            </a:r>
            <a:r>
              <a:rPr lang="pt-BR" dirty="0"/>
              <a:t> não podemos acessar diretamente através do seletor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5360" y="5142263"/>
            <a:ext cx="518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Então vamos acessar através de </a:t>
            </a:r>
            <a:r>
              <a:rPr lang="pt-BR" sz="2000" u="sng" dirty="0"/>
              <a:t>métodos</a:t>
            </a:r>
            <a:r>
              <a:rPr lang="pt-BR" sz="2000" dirty="0"/>
              <a:t>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3FA120-27DC-47A7-A269-8C0E2C52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" y="3370242"/>
            <a:ext cx="10413464" cy="14891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F2609E7-00DE-4D2F-9B47-FD481EF0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49" y="5461409"/>
            <a:ext cx="4464317" cy="8625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0BE3B0-047D-4C1C-A4E9-0BE512C7E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9" y="6562188"/>
            <a:ext cx="10551521" cy="1118364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7891463" y="6893860"/>
            <a:ext cx="2538412" cy="4689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cxnSpLocks/>
            <a:stCxn id="7" idx="0"/>
          </p:cNvCxnSpPr>
          <p:nvPr/>
        </p:nvCxnSpPr>
        <p:spPr>
          <a:xfrm flipH="1" flipV="1">
            <a:off x="8205788" y="5995988"/>
            <a:ext cx="954881" cy="8978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29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5B2B2A-2390-421F-943A-402666F8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2" y="2651899"/>
            <a:ext cx="7118214" cy="3336663"/>
          </a:xfrm>
          <a:prstGeom prst="rect">
            <a:avLst/>
          </a:prstGeom>
        </p:spPr>
      </p:pic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Encapsulamento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dados com Setter e Getter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066856" y="3355219"/>
            <a:ext cx="2606744" cy="51346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>
            <a:cxnSpLocks/>
            <a:stCxn id="12" idx="0"/>
          </p:cNvCxnSpPr>
          <p:nvPr/>
        </p:nvCxnSpPr>
        <p:spPr>
          <a:xfrm flipV="1">
            <a:off x="3370228" y="2951909"/>
            <a:ext cx="1944722" cy="4033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453103" y="2708888"/>
            <a:ext cx="2928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u="sng" dirty="0"/>
              <a:t>Recupera</a:t>
            </a:r>
            <a:r>
              <a:rPr lang="pt-BR" sz="2000" dirty="0"/>
              <a:t> o valor de um atributo</a:t>
            </a:r>
          </a:p>
        </p:txBody>
      </p:sp>
      <p:sp>
        <p:nvSpPr>
          <p:cNvPr id="15" name="Elipse 14"/>
          <p:cNvSpPr/>
          <p:nvPr/>
        </p:nvSpPr>
        <p:spPr>
          <a:xfrm>
            <a:off x="2220686" y="4840105"/>
            <a:ext cx="2255269" cy="51346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>
            <a:cxnSpLocks/>
            <a:stCxn id="15" idx="4"/>
          </p:cNvCxnSpPr>
          <p:nvPr/>
        </p:nvCxnSpPr>
        <p:spPr>
          <a:xfrm>
            <a:off x="3348321" y="5353568"/>
            <a:ext cx="1127634" cy="6129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475955" y="5729992"/>
            <a:ext cx="2928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u="sng" dirty="0"/>
              <a:t>Altera</a:t>
            </a:r>
            <a:r>
              <a:rPr lang="pt-BR" sz="2000" dirty="0"/>
              <a:t> o valor de um atributo</a:t>
            </a:r>
          </a:p>
        </p:txBody>
      </p:sp>
    </p:spTree>
    <p:extLst>
      <p:ext uri="{BB962C8B-B14F-4D97-AF65-F5344CB8AC3E}">
        <p14:creationId xmlns:p14="http://schemas.microsoft.com/office/powerpoint/2010/main" val="3256602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Palavra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reservada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this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91824" y="2502718"/>
            <a:ext cx="51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Notou algo de diferente?! A palavra reservada  </a:t>
            </a:r>
            <a:r>
              <a:rPr lang="pt-BR" sz="2000" dirty="0" err="1">
                <a:solidFill>
                  <a:srgbClr val="0000E6"/>
                </a:solidFill>
              </a:rPr>
              <a:t>this</a:t>
            </a:r>
            <a:r>
              <a:rPr lang="pt-BR" dirty="0"/>
              <a:t> é utilizada para referenciarmos o objeto em questão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490437" y="6778882"/>
            <a:ext cx="51882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Opa!!! Ao utilizarmos </a:t>
            </a:r>
            <a:r>
              <a:rPr lang="pt-BR" sz="2000" dirty="0" err="1">
                <a:solidFill>
                  <a:srgbClr val="0000E6"/>
                </a:solidFill>
              </a:rPr>
              <a:t>this</a:t>
            </a:r>
            <a:r>
              <a:rPr lang="pt-BR" sz="2000" dirty="0"/>
              <a:t>()</a:t>
            </a:r>
            <a:r>
              <a:rPr lang="pt-BR" dirty="0"/>
              <a:t> estamos chamando o </a:t>
            </a:r>
            <a:r>
              <a:rPr lang="pt-BR" u="sng" dirty="0"/>
              <a:t>construtor padrão</a:t>
            </a:r>
            <a:r>
              <a:rPr lang="pt-BR" dirty="0"/>
              <a:t>, desta forma nunca vamos nos esquecer de incrementar a </a:t>
            </a:r>
            <a:r>
              <a:rPr lang="pt-BR" i="1" dirty="0" err="1">
                <a:solidFill>
                  <a:srgbClr val="009900"/>
                </a:solidFill>
              </a:rPr>
              <a:t>qtdBandidos</a:t>
            </a:r>
            <a:endParaRPr lang="pt-BR" b="1" i="1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88A003-F451-4C76-B3F1-A804470CE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44" y="3456825"/>
            <a:ext cx="6580313" cy="294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Vamos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falar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5360" y="2670487"/>
            <a:ext cx="4127097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Trabalho até três pessoas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Tema “livre” - CRUD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pt-BR" dirty="0"/>
              <a:t>Lista de sugestão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pt-BR" dirty="0"/>
              <a:t>Sem temas duplicados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Alunos que fazem BD na mesma equipe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Código e Apresentação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Apresentação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pt-BR" dirty="0"/>
              <a:t>Proposta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pt-BR" dirty="0"/>
              <a:t>Utilização dos conceitos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pt-BR" dirty="0"/>
              <a:t>Questionamentos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Avaliação do código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59" y="1713780"/>
            <a:ext cx="5768788" cy="38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>
            <a:extLst>
              <a:ext uri="{FF2B5EF4-FFF2-40B4-BE49-F238E27FC236}">
                <a16:creationId xmlns:a16="http://schemas.microsoft.com/office/drawing/2014/main" id="{491E6715-9193-4492-836C-8EF830F72BD7}"/>
              </a:ext>
            </a:extLst>
          </p:cNvPr>
          <p:cNvSpPr/>
          <p:nvPr/>
        </p:nvSpPr>
        <p:spPr>
          <a:xfrm>
            <a:off x="495300" y="1447800"/>
            <a:ext cx="9637713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Vamos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falar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projeto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3010" name="CaixaDeTexto 3">
            <a:extLst>
              <a:ext uri="{FF2B5EF4-FFF2-40B4-BE49-F238E27FC236}">
                <a16:creationId xmlns:a16="http://schemas.microsoft.com/office/drawing/2014/main" id="{93E8CC0B-3CE3-4A4C-BBC6-604F2C99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2259013"/>
            <a:ext cx="96361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857250" indent="-4000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altLang="pt-BR" dirty="0"/>
              <a:t>Arquivo no </a:t>
            </a:r>
            <a:r>
              <a:rPr lang="pt-BR" altLang="pt-BR" dirty="0" err="1"/>
              <a:t>Github</a:t>
            </a:r>
            <a:endParaRPr lang="pt-BR" altLang="pt-BR" dirty="0"/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altLang="pt-BR" dirty="0"/>
              <a:t>Sugestão inicial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AutoNum type="romanLcPeriod"/>
            </a:pPr>
            <a:r>
              <a:rPr lang="pt-BR" altLang="pt-BR" dirty="0"/>
              <a:t>Cadastro de clientes e fornecedores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AutoNum type="romanLcPeriod"/>
            </a:pPr>
            <a:r>
              <a:rPr lang="pt-BR" altLang="pt-BR" dirty="0"/>
              <a:t>Agenda de consulta médica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AutoNum type="romanLcPeriod"/>
            </a:pPr>
            <a:r>
              <a:rPr lang="pt-BR" altLang="pt-BR" dirty="0"/>
              <a:t>Sistema de controle de estoque (almoxarifado)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AutoNum type="romanLcPeriod"/>
            </a:pPr>
            <a:r>
              <a:rPr lang="pt-BR" altLang="pt-BR" dirty="0"/>
              <a:t>Sistema de controle de biblioteca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AutoNum type="romanLcPeriod"/>
            </a:pPr>
            <a:r>
              <a:rPr lang="pt-BR" altLang="pt-BR" dirty="0"/>
              <a:t>Sistema de controle das despesas (pagamento de contas)</a:t>
            </a:r>
          </a:p>
        </p:txBody>
      </p:sp>
      <p:pic>
        <p:nvPicPr>
          <p:cNvPr id="43011" name="Imagem 2">
            <a:extLst>
              <a:ext uri="{FF2B5EF4-FFF2-40B4-BE49-F238E27FC236}">
                <a16:creationId xmlns:a16="http://schemas.microsoft.com/office/drawing/2014/main" id="{CE2FF585-478E-4C42-A5B2-664ACE0C6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5343525"/>
            <a:ext cx="4110038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4362" y="2052964"/>
            <a:ext cx="9861176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r>
              <a:rPr lang="pt-BR" sz="2000" kern="0" dirty="0">
                <a:solidFill>
                  <a:srgbClr val="000000"/>
                </a:solidFill>
                <a:ea typeface="MS PGothic" panose="020B0600070205080204" pitchFamily="34" charset="-128"/>
              </a:rPr>
              <a:t>Implemente uma calculadora que realize as seguintes operações entre 2 números: soma, subtrair, dividir e multiplicar através de métodos estáticos.</a:t>
            </a:r>
          </a:p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endParaRPr lang="pt-BR" sz="2000" kern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51435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r>
              <a:rPr lang="pt-BR" sz="2000" dirty="0"/>
              <a:t>Implemente um sistema gerenciador de cartas de </a:t>
            </a:r>
            <a:r>
              <a:rPr lang="pt-BR" sz="2000" dirty="0" err="1"/>
              <a:t>Yu</a:t>
            </a:r>
            <a:r>
              <a:rPr lang="pt-BR" sz="2000" dirty="0"/>
              <a:t>-</a:t>
            </a:r>
            <a:r>
              <a:rPr lang="pt-BR" sz="2000" dirty="0" err="1"/>
              <a:t>Gi</a:t>
            </a:r>
            <a:r>
              <a:rPr lang="pt-BR" sz="2000" dirty="0"/>
              <a:t>-Oh! </a:t>
            </a:r>
            <a:br>
              <a:rPr lang="pt-BR" sz="2000" dirty="0"/>
            </a:br>
            <a:r>
              <a:rPr lang="pt-BR" sz="2000" dirty="0"/>
              <a:t>O usuário poderá inserir e listar as cartas em um </a:t>
            </a:r>
            <a:r>
              <a:rPr lang="pt-BR" sz="2000" i="1" dirty="0"/>
              <a:t>deck. </a:t>
            </a:r>
            <a:r>
              <a:rPr lang="pt-BR" sz="2000" dirty="0"/>
              <a:t>Um deck possui nó máximo 50 cartas e cada carta possui uma quantidade de ATK, DEF e um tipo.</a:t>
            </a:r>
            <a:br>
              <a:rPr lang="pt-BR" sz="2000" dirty="0"/>
            </a:br>
            <a:r>
              <a:rPr lang="pt-BR" sz="2000" dirty="0"/>
              <a:t>Crie um menu de opções onde o usuário possa realizar as operações acima e também uma opção para mostrar quantas cartas já foram criadas ao todo.</a:t>
            </a:r>
          </a:p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endParaRPr lang="pt-BR" sz="2000" kern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r>
              <a:rPr lang="pt-BR" sz="2000" kern="0" dirty="0">
                <a:solidFill>
                  <a:srgbClr val="000000"/>
                </a:solidFill>
                <a:ea typeface="MS PGothic" panose="020B0600070205080204" pitchFamily="34" charset="-128"/>
              </a:rPr>
              <a:t>Uma loja de instrumentos musicais está precisando de um software para cadastrar diversos instrumentos e você foi selecionado para esta tarefa.</a:t>
            </a:r>
            <a:br>
              <a:rPr lang="pt-BR" sz="2000" kern="0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pt-BR" sz="2000" kern="0" dirty="0">
                <a:solidFill>
                  <a:srgbClr val="000000"/>
                </a:solidFill>
                <a:ea typeface="MS PGothic" panose="020B0600070205080204" pitchFamily="34" charset="-128"/>
              </a:rPr>
              <a:t>Sabe-se que o número de cordas de determinado de instrumento é fixo (por exemplo, violão possui 6 cordas e um violino possui 4, e assim por diante). Você deve criar um sistema que mostre quantos instrumentos existem na loja no total e o número de cada instrumento (quantos instrumentos foram instanciados). Crie um método para mostrar os atributos para cada instrumento.</a:t>
            </a:r>
          </a:p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endParaRPr lang="pt-BR" sz="1600" kern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endParaRPr lang="pt-BR" sz="1600" kern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2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Obrigado!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03" y="1536634"/>
            <a:ext cx="9566640" cy="1373760"/>
          </a:xfrm>
        </p:spPr>
        <p:txBody>
          <a:bodyPr/>
          <a:lstStyle/>
          <a:p>
            <a:r>
              <a:rPr lang="pt-BR" sz="3600" dirty="0"/>
              <a:t>Modificadores de Acesso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98703" y="3133954"/>
            <a:ext cx="9566640" cy="1966450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/>
              <a:t>Faz parte de um dos pilares da OO o Encapsulamento. Serve para limitar o acesso aos dados, aumentando o nível de segurança e organização do sistema.</a:t>
            </a:r>
          </a:p>
        </p:txBody>
      </p:sp>
      <p:pic>
        <p:nvPicPr>
          <p:cNvPr id="2050" name="Picture 2" descr="Resultado de imagem para pilares da 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607" y="5100404"/>
            <a:ext cx="4177663" cy="293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9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19"/>
            <a:ext cx="9637560" cy="1034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Modificadores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Acesso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Java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0" name="Picture 6" descr="Resultado de imagem para modificador de acesso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8" y="3347355"/>
            <a:ext cx="9560872" cy="230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19"/>
            <a:ext cx="9637560" cy="1034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Modificadores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Atributos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  <a:ea typeface="DejaVu Sans"/>
            </a:endParaRPr>
          </a:p>
        </p:txBody>
      </p:sp>
      <p:pic>
        <p:nvPicPr>
          <p:cNvPr id="3076" name="Picture 4" descr="Resultado de imagem para atributos de classe ja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6" t="38068" r="11711" b="14836"/>
          <a:stretch/>
        </p:blipFill>
        <p:spPr bwMode="auto">
          <a:xfrm>
            <a:off x="380190" y="2481942"/>
            <a:ext cx="9867900" cy="42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62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0346" y="1487649"/>
            <a:ext cx="9566640" cy="1001552"/>
          </a:xfrm>
        </p:spPr>
        <p:txBody>
          <a:bodyPr/>
          <a:lstStyle/>
          <a:p>
            <a:r>
              <a:rPr lang="pt-BR" sz="2800" dirty="0"/>
              <a:t>Atributos estáticos ou Atributos de Classe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80346" y="2489201"/>
            <a:ext cx="9469208" cy="355600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	A palavra </a:t>
            </a:r>
            <a:r>
              <a:rPr lang="pt-BR" sz="2800" b="1" dirty="0" err="1"/>
              <a:t>static</a:t>
            </a:r>
            <a:r>
              <a:rPr lang="pt-BR" sz="2800" dirty="0"/>
              <a:t> é um modificador que faz com que um atributo seja comum para todos os objetos da mesma classe.</a:t>
            </a:r>
          </a:p>
          <a:p>
            <a:pPr marL="0" indent="0" algn="just">
              <a:buNone/>
            </a:pPr>
            <a:r>
              <a:rPr lang="pt-BR" sz="2800" dirty="0"/>
              <a:t>	É utilizado em quando se deseja ter controle sobre os objetos ou quando se deseja compartilhar informações.</a:t>
            </a:r>
          </a:p>
          <a:p>
            <a:pPr marL="0" indent="0" algn="just">
              <a:buNone/>
            </a:pPr>
            <a:r>
              <a:rPr lang="pt-BR" sz="2800" dirty="0"/>
              <a:t>	Também são conhecidos como atributos de classe por estarem </a:t>
            </a:r>
            <a:r>
              <a:rPr lang="pt-BR" sz="2800" u="sng" dirty="0"/>
              <a:t>vinculados a classe</a:t>
            </a:r>
            <a:r>
              <a:rPr lang="pt-BR" sz="2800" dirty="0"/>
              <a:t> e não aos objetos.</a:t>
            </a:r>
          </a:p>
        </p:txBody>
      </p:sp>
    </p:spTree>
    <p:extLst>
      <p:ext uri="{BB962C8B-B14F-4D97-AF65-F5344CB8AC3E}">
        <p14:creationId xmlns:p14="http://schemas.microsoft.com/office/powerpoint/2010/main" val="30422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0346" y="1487649"/>
            <a:ext cx="9566640" cy="1373760"/>
          </a:xfrm>
        </p:spPr>
        <p:txBody>
          <a:bodyPr/>
          <a:lstStyle/>
          <a:p>
            <a:r>
              <a:rPr lang="pt-BR" sz="2800" dirty="0"/>
              <a:t>Exemplo Controle de Objetos Criados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A45A57-F875-4F8C-A089-4301AC54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18" y="2924051"/>
            <a:ext cx="9392864" cy="238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0346" y="1487649"/>
            <a:ext cx="9566640" cy="1373760"/>
          </a:xfrm>
        </p:spPr>
        <p:txBody>
          <a:bodyPr/>
          <a:lstStyle/>
          <a:p>
            <a:r>
              <a:rPr lang="pt-BR" sz="2800" dirty="0"/>
              <a:t>Exemplo Controle de Objetos Criados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A613F2-4A8A-4BF1-ADB4-2CC57D8E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6" y="2617258"/>
            <a:ext cx="6159324" cy="27509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8FA4C6-DC0D-4F06-916C-7C9EEBE2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403" y="5368192"/>
            <a:ext cx="8073723" cy="20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3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Precisamos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contar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número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bandidos de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uma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cidade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 rot="1587000">
            <a:off x="7119005" y="3825229"/>
            <a:ext cx="2973600" cy="87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Onde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está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o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erro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314140" y="6088993"/>
            <a:ext cx="3739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construtor pode nos ajudar, ele é executado toda vez que um objeto é criado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13CCF9-17CE-40FD-A70C-50C5CB57F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1" y="2016945"/>
            <a:ext cx="4014935" cy="4519322"/>
          </a:xfrm>
          <a:prstGeom prst="rect">
            <a:avLst/>
          </a:prstGeom>
        </p:spPr>
      </p:pic>
      <p:sp>
        <p:nvSpPr>
          <p:cNvPr id="4" name="Balão de Fala: Retângulo 3"/>
          <p:cNvSpPr/>
          <p:nvPr/>
        </p:nvSpPr>
        <p:spPr>
          <a:xfrm>
            <a:off x="843180" y="5045647"/>
            <a:ext cx="3503626" cy="1167008"/>
          </a:xfrm>
          <a:prstGeom prst="wedgeRectCallout">
            <a:avLst>
              <a:gd name="adj1" fmla="val 79684"/>
              <a:gd name="adj2" fmla="val 4908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8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Precisamos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contar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número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bandidos de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uma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cidade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809385" y="2654022"/>
            <a:ext cx="43684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modificador </a:t>
            </a:r>
            <a:r>
              <a:rPr lang="pt-BR" sz="2000" dirty="0" err="1">
                <a:solidFill>
                  <a:srgbClr val="0000E6"/>
                </a:solidFill>
              </a:rPr>
              <a:t>static</a:t>
            </a:r>
            <a:r>
              <a:rPr lang="pt-BR" dirty="0"/>
              <a:t> permite o compartilhamento de um atributo entre </a:t>
            </a:r>
            <a:r>
              <a:rPr lang="pt-BR" u="sng" dirty="0"/>
              <a:t>todos os objetos</a:t>
            </a:r>
            <a:r>
              <a:rPr lang="pt-BR" dirty="0"/>
              <a:t> da classe, neste caso </a:t>
            </a:r>
            <a:r>
              <a:rPr lang="pt-BR" i="1" dirty="0"/>
              <a:t>Bandidos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A97AF8-4406-4F63-AFBA-69A4AD03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2342928"/>
            <a:ext cx="3376360" cy="3345384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084628" y="2593932"/>
            <a:ext cx="846637" cy="32272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8704CD-EDC2-47F8-B7E9-CA1640D2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03" y="6279846"/>
            <a:ext cx="9454817" cy="1588585"/>
          </a:xfrm>
          <a:prstGeom prst="rect">
            <a:avLst/>
          </a:prstGeom>
        </p:spPr>
      </p:pic>
      <p:sp>
        <p:nvSpPr>
          <p:cNvPr id="9" name="CustomShape 2"/>
          <p:cNvSpPr/>
          <p:nvPr/>
        </p:nvSpPr>
        <p:spPr>
          <a:xfrm rot="1587000">
            <a:off x="6615676" y="5438873"/>
            <a:ext cx="2973600" cy="87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Onde está o erro?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89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F8BF3DB063CB4CBEC9C5D423567D09" ma:contentTypeVersion="10" ma:contentTypeDescription="Create a new document." ma:contentTypeScope="" ma:versionID="c0a0fc6e3698a56b40291c4df21ce1ed">
  <xsd:schema xmlns:xsd="http://www.w3.org/2001/XMLSchema" xmlns:xs="http://www.w3.org/2001/XMLSchema" xmlns:p="http://schemas.microsoft.com/office/2006/metadata/properties" xmlns:ns3="3d4fd10f-0fb4-4785-9250-b32360f5e5c1" xmlns:ns4="fbd11d91-579a-4e85-ac44-da17ab5f5b66" targetNamespace="http://schemas.microsoft.com/office/2006/metadata/properties" ma:root="true" ma:fieldsID="32de83156a7dbbecb86f0d3722e1d923" ns3:_="" ns4:_="">
    <xsd:import namespace="3d4fd10f-0fb4-4785-9250-b32360f5e5c1"/>
    <xsd:import namespace="fbd11d91-579a-4e85-ac44-da17ab5f5b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fd10f-0fb4-4785-9250-b32360f5e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1d91-579a-4e85-ac44-da17ab5f5b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247A02-A9AF-405C-B5F0-19A50AD2B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fd10f-0fb4-4785-9250-b32360f5e5c1"/>
    <ds:schemaRef ds:uri="fbd11d91-579a-4e85-ac44-da17ab5f5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6944CC-CA8C-43CC-9FA0-EE7248B3F4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892DF-A369-4C19-BF6B-9B7AD502A14F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3d4fd10f-0fb4-4785-9250-b32360f5e5c1"/>
    <ds:schemaRef ds:uri="http://schemas.microsoft.com/office/infopath/2007/PartnerControls"/>
    <ds:schemaRef ds:uri="fbd11d91-579a-4e85-ac44-da17ab5f5b6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22836</TotalTime>
  <Words>362</Words>
  <Application>Microsoft Office PowerPoint</Application>
  <PresentationFormat>Personalizar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MS PGothic</vt:lpstr>
      <vt:lpstr>MS PGothic</vt:lpstr>
      <vt:lpstr>Arial</vt:lpstr>
      <vt:lpstr>DejaVu Sans</vt:lpstr>
      <vt:lpstr>Symbol</vt:lpstr>
      <vt:lpstr>Tahoma</vt:lpstr>
      <vt:lpstr>Wingdings</vt:lpstr>
      <vt:lpstr>Office Theme</vt:lpstr>
      <vt:lpstr>Office Theme</vt:lpstr>
      <vt:lpstr>Apresentação do PowerPoint</vt:lpstr>
      <vt:lpstr>Modificadores de Acesso</vt:lpstr>
      <vt:lpstr>Apresentação do PowerPoint</vt:lpstr>
      <vt:lpstr>Apresentação do PowerPoint</vt:lpstr>
      <vt:lpstr>Atributos estáticos ou Atributos de Classe</vt:lpstr>
      <vt:lpstr>Exemplo Controle de Objetos Criados</vt:lpstr>
      <vt:lpstr>Exemplo Controle de Objetos Criados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Samuel Cruz</dc:creator>
  <dc:description/>
  <cp:lastModifiedBy>Samuel da Cruz Souza</cp:lastModifiedBy>
  <cp:revision>3683</cp:revision>
  <cp:lastPrinted>1999-09-01T13:45:01Z</cp:lastPrinted>
  <dcterms:created xsi:type="dcterms:W3CDTF">1998-03-25T00:18:48Z</dcterms:created>
  <dcterms:modified xsi:type="dcterms:W3CDTF">2019-09-05T01:07:05Z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  <property fmtid="{D5CDD505-2E9C-101B-9397-08002B2CF9AE}" pid="13" name="ContentTypeId">
    <vt:lpwstr>0x010100BCF8BF3DB063CB4CBEC9C5D423567D09</vt:lpwstr>
  </property>
</Properties>
</file>