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sldIdLst>
    <p:sldId id="256" r:id="rId6"/>
    <p:sldId id="285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57" r:id="rId16"/>
    <p:sldId id="286" r:id="rId17"/>
    <p:sldId id="274" r:id="rId18"/>
    <p:sldId id="265" r:id="rId19"/>
  </p:sldIdLst>
  <p:sldSz cx="10629900" cy="82296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E6"/>
    <a:srgbClr val="4F81B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5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da Cruz Souza" userId="503d825e-7b57-4df0-8330-bee2d043709f" providerId="ADAL" clId="{485855B1-D53B-4846-B79A-3E833E5F71BE}"/>
    <pc:docChg chg="undo custSel modSld">
      <pc:chgData name="Samuel da Cruz Souza" userId="503d825e-7b57-4df0-8330-bee2d043709f" providerId="ADAL" clId="{485855B1-D53B-4846-B79A-3E833E5F71BE}" dt="2019-09-12T00:47:33.728" v="380" actId="732"/>
      <pc:docMkLst>
        <pc:docMk/>
      </pc:docMkLst>
      <pc:sldChg chg="addSp delSp modSp">
        <pc:chgData name="Samuel da Cruz Souza" userId="503d825e-7b57-4df0-8330-bee2d043709f" providerId="ADAL" clId="{485855B1-D53B-4846-B79A-3E833E5F71BE}" dt="2019-09-12T00:34:17.579" v="355" actId="1076"/>
        <pc:sldMkLst>
          <pc:docMk/>
          <pc:sldMk cId="0" sldId="257"/>
        </pc:sldMkLst>
        <pc:spChg chg="del">
          <ac:chgData name="Samuel da Cruz Souza" userId="503d825e-7b57-4df0-8330-bee2d043709f" providerId="ADAL" clId="{485855B1-D53B-4846-B79A-3E833E5F71BE}" dt="2019-09-12T00:20:51.244" v="352" actId="478"/>
          <ac:spMkLst>
            <pc:docMk/>
            <pc:sldMk cId="0" sldId="257"/>
            <ac:spMk id="2" creationId="{00000000-0000-0000-0000-000000000000}"/>
          </ac:spMkLst>
        </pc:spChg>
        <pc:picChg chg="add mod">
          <ac:chgData name="Samuel da Cruz Souza" userId="503d825e-7b57-4df0-8330-bee2d043709f" providerId="ADAL" clId="{485855B1-D53B-4846-B79A-3E833E5F71BE}" dt="2019-09-12T00:34:17.579" v="355" actId="1076"/>
          <ac:picMkLst>
            <pc:docMk/>
            <pc:sldMk cId="0" sldId="257"/>
            <ac:picMk id="3" creationId="{488BDE48-A427-4FA9-8957-4E6897B10387}"/>
          </ac:picMkLst>
        </pc:picChg>
        <pc:picChg chg="del">
          <ac:chgData name="Samuel da Cruz Souza" userId="503d825e-7b57-4df0-8330-bee2d043709f" providerId="ADAL" clId="{485855B1-D53B-4846-B79A-3E833E5F71BE}" dt="2019-09-12T00:34:10.364" v="353" actId="478"/>
          <ac:picMkLst>
            <pc:docMk/>
            <pc:sldMk cId="0" sldId="257"/>
            <ac:picMk id="4" creationId="{00000000-0000-0000-0000-000000000000}"/>
          </ac:picMkLst>
        </pc:picChg>
      </pc:sldChg>
      <pc:sldChg chg="addSp delSp modSp">
        <pc:chgData name="Samuel da Cruz Souza" userId="503d825e-7b57-4df0-8330-bee2d043709f" providerId="ADAL" clId="{485855B1-D53B-4846-B79A-3E833E5F71BE}" dt="2019-09-11T23:01:29.780" v="76" actId="14100"/>
        <pc:sldMkLst>
          <pc:docMk/>
          <pc:sldMk cId="2966186391" sldId="276"/>
        </pc:sldMkLst>
        <pc:spChg chg="mod">
          <ac:chgData name="Samuel da Cruz Souza" userId="503d825e-7b57-4df0-8330-bee2d043709f" providerId="ADAL" clId="{485855B1-D53B-4846-B79A-3E833E5F71BE}" dt="2019-09-11T22:58:46.227" v="36" actId="14100"/>
          <ac:spMkLst>
            <pc:docMk/>
            <pc:sldMk cId="2966186391" sldId="276"/>
            <ac:spMk id="14" creationId="{00000000-0000-0000-0000-000000000000}"/>
          </ac:spMkLst>
        </pc:spChg>
        <pc:spChg chg="mod">
          <ac:chgData name="Samuel da Cruz Souza" userId="503d825e-7b57-4df0-8330-bee2d043709f" providerId="ADAL" clId="{485855B1-D53B-4846-B79A-3E833E5F71BE}" dt="2019-09-11T23:00:46.620" v="63" actId="688"/>
          <ac:spMkLst>
            <pc:docMk/>
            <pc:sldMk cId="2966186391" sldId="276"/>
            <ac:spMk id="16" creationId="{00000000-0000-0000-0000-000000000000}"/>
          </ac:spMkLst>
        </pc:spChg>
        <pc:spChg chg="mod">
          <ac:chgData name="Samuel da Cruz Souza" userId="503d825e-7b57-4df0-8330-bee2d043709f" providerId="ADAL" clId="{485855B1-D53B-4846-B79A-3E833E5F71BE}" dt="2019-09-11T22:59:59.320" v="52" actId="14100"/>
          <ac:spMkLst>
            <pc:docMk/>
            <pc:sldMk cId="2966186391" sldId="276"/>
            <ac:spMk id="17" creationId="{00000000-0000-0000-0000-000000000000}"/>
          </ac:spMkLst>
        </pc:spChg>
        <pc:spChg chg="mod">
          <ac:chgData name="Samuel da Cruz Souza" userId="503d825e-7b57-4df0-8330-bee2d043709f" providerId="ADAL" clId="{485855B1-D53B-4846-B79A-3E833E5F71BE}" dt="2019-09-11T23:01:29.780" v="76" actId="14100"/>
          <ac:spMkLst>
            <pc:docMk/>
            <pc:sldMk cId="2966186391" sldId="276"/>
            <ac:spMk id="18" creationId="{00000000-0000-0000-0000-000000000000}"/>
          </ac:spMkLst>
        </pc:spChg>
        <pc:spChg chg="mod">
          <ac:chgData name="Samuel da Cruz Souza" userId="503d825e-7b57-4df0-8330-bee2d043709f" providerId="ADAL" clId="{485855B1-D53B-4846-B79A-3E833E5F71BE}" dt="2019-09-11T22:54:24.871" v="15" actId="20577"/>
          <ac:spMkLst>
            <pc:docMk/>
            <pc:sldMk cId="2966186391" sldId="276"/>
            <ac:spMk id="20" creationId="{00000000-0000-0000-0000-000000000000}"/>
          </ac:spMkLst>
        </pc:spChg>
        <pc:picChg chg="add mod ord">
          <ac:chgData name="Samuel da Cruz Souza" userId="503d825e-7b57-4df0-8330-bee2d043709f" providerId="ADAL" clId="{485855B1-D53B-4846-B79A-3E833E5F71BE}" dt="2019-09-11T22:58:37.361" v="33" actId="1076"/>
          <ac:picMkLst>
            <pc:docMk/>
            <pc:sldMk cId="2966186391" sldId="276"/>
            <ac:picMk id="2" creationId="{7CA32087-82B2-45A3-BB04-E6DE701B1849}"/>
          </ac:picMkLst>
        </pc:picChg>
        <pc:picChg chg="add mod ord">
          <ac:chgData name="Samuel da Cruz Souza" userId="503d825e-7b57-4df0-8330-bee2d043709f" providerId="ADAL" clId="{485855B1-D53B-4846-B79A-3E833E5F71BE}" dt="2019-09-11T22:59:48.194" v="49" actId="14100"/>
          <ac:picMkLst>
            <pc:docMk/>
            <pc:sldMk cId="2966186391" sldId="276"/>
            <ac:picMk id="3" creationId="{CBE72261-D3EF-490A-A7C4-EF3592DA476C}"/>
          </ac:picMkLst>
        </pc:picChg>
        <pc:picChg chg="add mod ord">
          <ac:chgData name="Samuel da Cruz Souza" userId="503d825e-7b57-4df0-8330-bee2d043709f" providerId="ADAL" clId="{485855B1-D53B-4846-B79A-3E833E5F71BE}" dt="2019-09-11T23:00:38.695" v="61" actId="1076"/>
          <ac:picMkLst>
            <pc:docMk/>
            <pc:sldMk cId="2966186391" sldId="276"/>
            <ac:picMk id="4" creationId="{D0608CAE-AEA2-4402-A834-1B364D90C197}"/>
          </ac:picMkLst>
        </pc:picChg>
        <pc:picChg chg="del">
          <ac:chgData name="Samuel da Cruz Souza" userId="503d825e-7b57-4df0-8330-bee2d043709f" providerId="ADAL" clId="{485855B1-D53B-4846-B79A-3E833E5F71BE}" dt="2019-09-11T22:58:24.131" v="26" actId="478"/>
          <ac:picMkLst>
            <pc:docMk/>
            <pc:sldMk cId="2966186391" sldId="276"/>
            <ac:picMk id="5" creationId="{00000000-0000-0000-0000-000000000000}"/>
          </ac:picMkLst>
        </pc:picChg>
        <pc:picChg chg="add mod ord">
          <ac:chgData name="Samuel da Cruz Souza" userId="503d825e-7b57-4df0-8330-bee2d043709f" providerId="ADAL" clId="{485855B1-D53B-4846-B79A-3E833E5F71BE}" dt="2019-09-11T23:01:21.194" v="74" actId="1076"/>
          <ac:picMkLst>
            <pc:docMk/>
            <pc:sldMk cId="2966186391" sldId="276"/>
            <ac:picMk id="6" creationId="{7B63D617-DB39-4D0D-9E78-050BB1CAF9FC}"/>
          </ac:picMkLst>
        </pc:picChg>
        <pc:picChg chg="del">
          <ac:chgData name="Samuel da Cruz Souza" userId="503d825e-7b57-4df0-8330-bee2d043709f" providerId="ADAL" clId="{485855B1-D53B-4846-B79A-3E833E5F71BE}" dt="2019-09-11T23:00:48.831" v="64" actId="478"/>
          <ac:picMkLst>
            <pc:docMk/>
            <pc:sldMk cId="2966186391" sldId="276"/>
            <ac:picMk id="9" creationId="{00000000-0000-0000-0000-000000000000}"/>
          </ac:picMkLst>
        </pc:picChg>
        <pc:picChg chg="del">
          <ac:chgData name="Samuel da Cruz Souza" userId="503d825e-7b57-4df0-8330-bee2d043709f" providerId="ADAL" clId="{485855B1-D53B-4846-B79A-3E833E5F71BE}" dt="2019-09-11T22:59:22.707" v="37" actId="478"/>
          <ac:picMkLst>
            <pc:docMk/>
            <pc:sldMk cId="2966186391" sldId="276"/>
            <ac:picMk id="10" creationId="{00000000-0000-0000-0000-000000000000}"/>
          </ac:picMkLst>
        </pc:picChg>
        <pc:picChg chg="del">
          <ac:chgData name="Samuel da Cruz Souza" userId="503d825e-7b57-4df0-8330-bee2d043709f" providerId="ADAL" clId="{485855B1-D53B-4846-B79A-3E833E5F71BE}" dt="2019-09-11T23:00:24.483" v="53" actId="478"/>
          <ac:picMkLst>
            <pc:docMk/>
            <pc:sldMk cId="2966186391" sldId="276"/>
            <ac:picMk id="12" creationId="{00000000-0000-0000-0000-000000000000}"/>
          </ac:picMkLst>
        </pc:picChg>
      </pc:sldChg>
      <pc:sldChg chg="addSp delSp modSp">
        <pc:chgData name="Samuel da Cruz Souza" userId="503d825e-7b57-4df0-8330-bee2d043709f" providerId="ADAL" clId="{485855B1-D53B-4846-B79A-3E833E5F71BE}" dt="2019-09-11T23:32:59.072" v="112" actId="20577"/>
        <pc:sldMkLst>
          <pc:docMk/>
          <pc:sldMk cId="4283070864" sldId="278"/>
        </pc:sldMkLst>
        <pc:spChg chg="mod">
          <ac:chgData name="Samuel da Cruz Souza" userId="503d825e-7b57-4df0-8330-bee2d043709f" providerId="ADAL" clId="{485855B1-D53B-4846-B79A-3E833E5F71BE}" dt="2019-09-11T23:32:59.072" v="112" actId="20577"/>
          <ac:spMkLst>
            <pc:docMk/>
            <pc:sldMk cId="4283070864" sldId="278"/>
            <ac:spMk id="19" creationId="{00000000-0000-0000-0000-000000000000}"/>
          </ac:spMkLst>
        </pc:spChg>
        <pc:picChg chg="add mod">
          <ac:chgData name="Samuel da Cruz Souza" userId="503d825e-7b57-4df0-8330-bee2d043709f" providerId="ADAL" clId="{485855B1-D53B-4846-B79A-3E833E5F71BE}" dt="2019-09-11T23:31:42.094" v="88" actId="1076"/>
          <ac:picMkLst>
            <pc:docMk/>
            <pc:sldMk cId="4283070864" sldId="278"/>
            <ac:picMk id="2" creationId="{78E8C9E4-C95B-4FF5-A578-7CE79FEECC34}"/>
          </ac:picMkLst>
        </pc:picChg>
        <pc:picChg chg="del">
          <ac:chgData name="Samuel da Cruz Souza" userId="503d825e-7b57-4df0-8330-bee2d043709f" providerId="ADAL" clId="{485855B1-D53B-4846-B79A-3E833E5F71BE}" dt="2019-09-11T23:31:43.556" v="89" actId="478"/>
          <ac:picMkLst>
            <pc:docMk/>
            <pc:sldMk cId="4283070864" sldId="278"/>
            <ac:picMk id="3" creationId="{00000000-0000-0000-0000-000000000000}"/>
          </ac:picMkLst>
        </pc:picChg>
        <pc:picChg chg="del">
          <ac:chgData name="Samuel da Cruz Souza" userId="503d825e-7b57-4df0-8330-bee2d043709f" providerId="ADAL" clId="{485855B1-D53B-4846-B79A-3E833E5F71BE}" dt="2019-09-11T23:32:08.484" v="94" actId="478"/>
          <ac:picMkLst>
            <pc:docMk/>
            <pc:sldMk cId="4283070864" sldId="278"/>
            <ac:picMk id="4" creationId="{00000000-0000-0000-0000-000000000000}"/>
          </ac:picMkLst>
        </pc:picChg>
        <pc:picChg chg="add mod">
          <ac:chgData name="Samuel da Cruz Souza" userId="503d825e-7b57-4df0-8330-bee2d043709f" providerId="ADAL" clId="{485855B1-D53B-4846-B79A-3E833E5F71BE}" dt="2019-09-11T23:32:06.526" v="93" actId="1076"/>
          <ac:picMkLst>
            <pc:docMk/>
            <pc:sldMk cId="4283070864" sldId="278"/>
            <ac:picMk id="5" creationId="{8BF03515-98CA-451E-9936-7AD0EA17AAEA}"/>
          </ac:picMkLst>
        </pc:picChg>
        <pc:picChg chg="del">
          <ac:chgData name="Samuel da Cruz Souza" userId="503d825e-7b57-4df0-8330-bee2d043709f" providerId="ADAL" clId="{485855B1-D53B-4846-B79A-3E833E5F71BE}" dt="2019-09-11T23:32:27.602" v="97" actId="478"/>
          <ac:picMkLst>
            <pc:docMk/>
            <pc:sldMk cId="4283070864" sldId="278"/>
            <ac:picMk id="6" creationId="{00000000-0000-0000-0000-000000000000}"/>
          </ac:picMkLst>
        </pc:picChg>
        <pc:picChg chg="del">
          <ac:chgData name="Samuel da Cruz Souza" userId="503d825e-7b57-4df0-8330-bee2d043709f" providerId="ADAL" clId="{485855B1-D53B-4846-B79A-3E833E5F71BE}" dt="2019-09-11T23:31:35.548" v="84" actId="478"/>
          <ac:picMkLst>
            <pc:docMk/>
            <pc:sldMk cId="4283070864" sldId="278"/>
            <ac:picMk id="7" creationId="{00000000-0000-0000-0000-000000000000}"/>
          </ac:picMkLst>
        </pc:picChg>
        <pc:picChg chg="add mod">
          <ac:chgData name="Samuel da Cruz Souza" userId="503d825e-7b57-4df0-8330-bee2d043709f" providerId="ADAL" clId="{485855B1-D53B-4846-B79A-3E833E5F71BE}" dt="2019-09-11T23:32:25.890" v="96" actId="1076"/>
          <ac:picMkLst>
            <pc:docMk/>
            <pc:sldMk cId="4283070864" sldId="278"/>
            <ac:picMk id="8" creationId="{7F670D9C-78D9-4CFB-9F00-4EC14EBADACE}"/>
          </ac:picMkLst>
        </pc:picChg>
        <pc:picChg chg="add mod">
          <ac:chgData name="Samuel da Cruz Souza" userId="503d825e-7b57-4df0-8330-bee2d043709f" providerId="ADAL" clId="{485855B1-D53B-4846-B79A-3E833E5F71BE}" dt="2019-09-11T23:32:43.237" v="99" actId="1076"/>
          <ac:picMkLst>
            <pc:docMk/>
            <pc:sldMk cId="4283070864" sldId="278"/>
            <ac:picMk id="9" creationId="{3FA2A5F2-EB53-4779-985C-7CEB709ED0DD}"/>
          </ac:picMkLst>
        </pc:picChg>
      </pc:sldChg>
      <pc:sldChg chg="addSp delSp modSp">
        <pc:chgData name="Samuel da Cruz Souza" userId="503d825e-7b57-4df0-8330-bee2d043709f" providerId="ADAL" clId="{485855B1-D53B-4846-B79A-3E833E5F71BE}" dt="2019-09-11T23:04:53.270" v="83" actId="732"/>
        <pc:sldMkLst>
          <pc:docMk/>
          <pc:sldMk cId="856316230" sldId="279"/>
        </pc:sldMkLst>
        <pc:picChg chg="del">
          <ac:chgData name="Samuel da Cruz Souza" userId="503d825e-7b57-4df0-8330-bee2d043709f" providerId="ADAL" clId="{485855B1-D53B-4846-B79A-3E833E5F71BE}" dt="2019-09-11T23:04:28.901" v="77" actId="478"/>
          <ac:picMkLst>
            <pc:docMk/>
            <pc:sldMk cId="856316230" sldId="279"/>
            <ac:picMk id="2" creationId="{00000000-0000-0000-0000-000000000000}"/>
          </ac:picMkLst>
        </pc:picChg>
        <pc:picChg chg="add mod modCrop">
          <ac:chgData name="Samuel da Cruz Souza" userId="503d825e-7b57-4df0-8330-bee2d043709f" providerId="ADAL" clId="{485855B1-D53B-4846-B79A-3E833E5F71BE}" dt="2019-09-11T23:04:53.270" v="83" actId="732"/>
          <ac:picMkLst>
            <pc:docMk/>
            <pc:sldMk cId="856316230" sldId="279"/>
            <ac:picMk id="3" creationId="{DC2B4F4C-32CF-415E-A1B7-6685C66736AD}"/>
          </ac:picMkLst>
        </pc:picChg>
      </pc:sldChg>
      <pc:sldChg chg="addSp delSp modSp">
        <pc:chgData name="Samuel da Cruz Souza" userId="503d825e-7b57-4df0-8330-bee2d043709f" providerId="ADAL" clId="{485855B1-D53B-4846-B79A-3E833E5F71BE}" dt="2019-09-11T23:36:12.047" v="156" actId="1076"/>
        <pc:sldMkLst>
          <pc:docMk/>
          <pc:sldMk cId="2394178785" sldId="280"/>
        </pc:sldMkLst>
        <pc:picChg chg="add mod">
          <ac:chgData name="Samuel da Cruz Souza" userId="503d825e-7b57-4df0-8330-bee2d043709f" providerId="ADAL" clId="{485855B1-D53B-4846-B79A-3E833E5F71BE}" dt="2019-09-11T23:33:53.337" v="116" actId="14100"/>
          <ac:picMkLst>
            <pc:docMk/>
            <pc:sldMk cId="2394178785" sldId="280"/>
            <ac:picMk id="2" creationId="{BA309543-B277-44F8-A1BB-0C8D8FD64E58}"/>
          </ac:picMkLst>
        </pc:picChg>
        <pc:picChg chg="del">
          <ac:chgData name="Samuel da Cruz Souza" userId="503d825e-7b57-4df0-8330-bee2d043709f" providerId="ADAL" clId="{485855B1-D53B-4846-B79A-3E833E5F71BE}" dt="2019-09-11T23:33:45.318" v="113" actId="478"/>
          <ac:picMkLst>
            <pc:docMk/>
            <pc:sldMk cId="2394178785" sldId="280"/>
            <ac:picMk id="3" creationId="{00000000-0000-0000-0000-000000000000}"/>
          </ac:picMkLst>
        </pc:picChg>
        <pc:picChg chg="del">
          <ac:chgData name="Samuel da Cruz Souza" userId="503d825e-7b57-4df0-8330-bee2d043709f" providerId="ADAL" clId="{485855B1-D53B-4846-B79A-3E833E5F71BE}" dt="2019-09-11T23:34:10.562" v="117" actId="478"/>
          <ac:picMkLst>
            <pc:docMk/>
            <pc:sldMk cId="2394178785" sldId="280"/>
            <ac:picMk id="4" creationId="{00000000-0000-0000-0000-000000000000}"/>
          </ac:picMkLst>
        </pc:picChg>
        <pc:picChg chg="add mod">
          <ac:chgData name="Samuel da Cruz Souza" userId="503d825e-7b57-4df0-8330-bee2d043709f" providerId="ADAL" clId="{485855B1-D53B-4846-B79A-3E833E5F71BE}" dt="2019-09-11T23:36:12.047" v="156" actId="1076"/>
          <ac:picMkLst>
            <pc:docMk/>
            <pc:sldMk cId="2394178785" sldId="280"/>
            <ac:picMk id="5" creationId="{17B5F2F7-BAE8-413F-8B20-B7C1A4BC432D}"/>
          </ac:picMkLst>
        </pc:picChg>
        <pc:picChg chg="del">
          <ac:chgData name="Samuel da Cruz Souza" userId="503d825e-7b57-4df0-8330-bee2d043709f" providerId="ADAL" clId="{485855B1-D53B-4846-B79A-3E833E5F71BE}" dt="2019-09-11T23:34:12.027" v="120" actId="478"/>
          <ac:picMkLst>
            <pc:docMk/>
            <pc:sldMk cId="2394178785" sldId="280"/>
            <ac:picMk id="6" creationId="{00000000-0000-0000-0000-000000000000}"/>
          </ac:picMkLst>
        </pc:picChg>
        <pc:picChg chg="del">
          <ac:chgData name="Samuel da Cruz Souza" userId="503d825e-7b57-4df0-8330-bee2d043709f" providerId="ADAL" clId="{485855B1-D53B-4846-B79A-3E833E5F71BE}" dt="2019-09-11T23:34:11.159" v="118" actId="478"/>
          <ac:picMkLst>
            <pc:docMk/>
            <pc:sldMk cId="2394178785" sldId="280"/>
            <ac:picMk id="7" creationId="{00000000-0000-0000-0000-000000000000}"/>
          </ac:picMkLst>
        </pc:picChg>
        <pc:picChg chg="del">
          <ac:chgData name="Samuel da Cruz Souza" userId="503d825e-7b57-4df0-8330-bee2d043709f" providerId="ADAL" clId="{485855B1-D53B-4846-B79A-3E833E5F71BE}" dt="2019-09-11T23:34:11.604" v="119" actId="478"/>
          <ac:picMkLst>
            <pc:docMk/>
            <pc:sldMk cId="2394178785" sldId="280"/>
            <ac:picMk id="8" creationId="{00000000-0000-0000-0000-000000000000}"/>
          </ac:picMkLst>
        </pc:picChg>
        <pc:picChg chg="add mod">
          <ac:chgData name="Samuel da Cruz Souza" userId="503d825e-7b57-4df0-8330-bee2d043709f" providerId="ADAL" clId="{485855B1-D53B-4846-B79A-3E833E5F71BE}" dt="2019-09-11T23:36:09.927" v="155" actId="1076"/>
          <ac:picMkLst>
            <pc:docMk/>
            <pc:sldMk cId="2394178785" sldId="280"/>
            <ac:picMk id="9" creationId="{C60E1C9F-F4FE-4507-8B1C-5401C6729BD4}"/>
          </ac:picMkLst>
        </pc:picChg>
        <pc:picChg chg="add mod">
          <ac:chgData name="Samuel da Cruz Souza" userId="503d825e-7b57-4df0-8330-bee2d043709f" providerId="ADAL" clId="{485855B1-D53B-4846-B79A-3E833E5F71BE}" dt="2019-09-11T23:36:07.646" v="153" actId="1076"/>
          <ac:picMkLst>
            <pc:docMk/>
            <pc:sldMk cId="2394178785" sldId="280"/>
            <ac:picMk id="10" creationId="{1D297F99-132F-428F-B5D2-01AD68A9637F}"/>
          </ac:picMkLst>
        </pc:picChg>
        <pc:picChg chg="add mod">
          <ac:chgData name="Samuel da Cruz Souza" userId="503d825e-7b57-4df0-8330-bee2d043709f" providerId="ADAL" clId="{485855B1-D53B-4846-B79A-3E833E5F71BE}" dt="2019-09-11T23:36:08.727" v="154" actId="1076"/>
          <ac:picMkLst>
            <pc:docMk/>
            <pc:sldMk cId="2394178785" sldId="280"/>
            <ac:picMk id="11" creationId="{645D9DCA-2434-41EA-BF38-E003B7388C14}"/>
          </ac:picMkLst>
        </pc:picChg>
      </pc:sldChg>
      <pc:sldChg chg="addSp delSp modSp">
        <pc:chgData name="Samuel da Cruz Souza" userId="503d825e-7b57-4df0-8330-bee2d043709f" providerId="ADAL" clId="{485855B1-D53B-4846-B79A-3E833E5F71BE}" dt="2019-09-11T23:55:58.060" v="200" actId="1076"/>
        <pc:sldMkLst>
          <pc:docMk/>
          <pc:sldMk cId="3914398034" sldId="281"/>
        </pc:sldMkLst>
        <pc:spChg chg="mod">
          <ac:chgData name="Samuel da Cruz Souza" userId="503d825e-7b57-4df0-8330-bee2d043709f" providerId="ADAL" clId="{485855B1-D53B-4846-B79A-3E833E5F71BE}" dt="2019-09-11T23:55:58.060" v="200" actId="1076"/>
          <ac:spMkLst>
            <pc:docMk/>
            <pc:sldMk cId="3914398034" sldId="281"/>
            <ac:spMk id="9" creationId="{00000000-0000-0000-0000-000000000000}"/>
          </ac:spMkLst>
        </pc:spChg>
        <pc:picChg chg="del">
          <ac:chgData name="Samuel da Cruz Souza" userId="503d825e-7b57-4df0-8330-bee2d043709f" providerId="ADAL" clId="{485855B1-D53B-4846-B79A-3E833E5F71BE}" dt="2019-09-11T23:55:20.711" v="157" actId="478"/>
          <ac:picMkLst>
            <pc:docMk/>
            <pc:sldMk cId="3914398034" sldId="281"/>
            <ac:picMk id="2" creationId="{00000000-0000-0000-0000-000000000000}"/>
          </ac:picMkLst>
        </pc:picChg>
        <pc:picChg chg="add mod">
          <ac:chgData name="Samuel da Cruz Souza" userId="503d825e-7b57-4df0-8330-bee2d043709f" providerId="ADAL" clId="{485855B1-D53B-4846-B79A-3E833E5F71BE}" dt="2019-09-11T23:55:25.860" v="160" actId="14100"/>
          <ac:picMkLst>
            <pc:docMk/>
            <pc:sldMk cId="3914398034" sldId="281"/>
            <ac:picMk id="3" creationId="{6CF0B53E-099B-4E18-8792-2C8368EE37C2}"/>
          </ac:picMkLst>
        </pc:picChg>
      </pc:sldChg>
      <pc:sldChg chg="addSp delSp modSp">
        <pc:chgData name="Samuel da Cruz Souza" userId="503d825e-7b57-4df0-8330-bee2d043709f" providerId="ADAL" clId="{485855B1-D53B-4846-B79A-3E833E5F71BE}" dt="2019-09-12T00:03:43.599" v="215" actId="1076"/>
        <pc:sldMkLst>
          <pc:docMk/>
          <pc:sldMk cId="1420115590" sldId="282"/>
        </pc:sldMkLst>
        <pc:spChg chg="mod">
          <ac:chgData name="Samuel da Cruz Souza" userId="503d825e-7b57-4df0-8330-bee2d043709f" providerId="ADAL" clId="{485855B1-D53B-4846-B79A-3E833E5F71BE}" dt="2019-09-12T00:00:23.651" v="207" actId="14100"/>
          <ac:spMkLst>
            <pc:docMk/>
            <pc:sldMk cId="1420115590" sldId="282"/>
            <ac:spMk id="7" creationId="{00000000-0000-0000-0000-000000000000}"/>
          </ac:spMkLst>
        </pc:spChg>
        <pc:spChg chg="mod">
          <ac:chgData name="Samuel da Cruz Souza" userId="503d825e-7b57-4df0-8330-bee2d043709f" providerId="ADAL" clId="{485855B1-D53B-4846-B79A-3E833E5F71BE}" dt="2019-09-12T00:03:43.599" v="215" actId="1076"/>
          <ac:spMkLst>
            <pc:docMk/>
            <pc:sldMk cId="1420115590" sldId="282"/>
            <ac:spMk id="12" creationId="{00000000-0000-0000-0000-000000000000}"/>
          </ac:spMkLst>
        </pc:spChg>
        <pc:picChg chg="add mod ord">
          <ac:chgData name="Samuel da Cruz Souza" userId="503d825e-7b57-4df0-8330-bee2d043709f" providerId="ADAL" clId="{485855B1-D53B-4846-B79A-3E833E5F71BE}" dt="2019-09-12T00:00:09.943" v="204" actId="1076"/>
          <ac:picMkLst>
            <pc:docMk/>
            <pc:sldMk cId="1420115590" sldId="282"/>
            <ac:picMk id="2" creationId="{DE1EBEA2-315C-4F4B-9130-39D9EE550FEB}"/>
          </ac:picMkLst>
        </pc:picChg>
        <pc:picChg chg="add mod ord">
          <ac:chgData name="Samuel da Cruz Souza" userId="503d825e-7b57-4df0-8330-bee2d043709f" providerId="ADAL" clId="{485855B1-D53B-4846-B79A-3E833E5F71BE}" dt="2019-09-12T00:03:37.797" v="214" actId="1076"/>
          <ac:picMkLst>
            <pc:docMk/>
            <pc:sldMk cId="1420115590" sldId="282"/>
            <ac:picMk id="3" creationId="{F54E4FBD-F6E8-4FB4-BBC0-ACF97E8DBBF2}"/>
          </ac:picMkLst>
        </pc:picChg>
        <pc:picChg chg="del">
          <ac:chgData name="Samuel da Cruz Souza" userId="503d825e-7b57-4df0-8330-bee2d043709f" providerId="ADAL" clId="{485855B1-D53B-4846-B79A-3E833E5F71BE}" dt="2019-09-12T00:00:03.375" v="201" actId="478"/>
          <ac:picMkLst>
            <pc:docMk/>
            <pc:sldMk cId="1420115590" sldId="282"/>
            <ac:picMk id="4" creationId="{00000000-0000-0000-0000-000000000000}"/>
          </ac:picMkLst>
        </pc:picChg>
        <pc:picChg chg="del">
          <ac:chgData name="Samuel da Cruz Souza" userId="503d825e-7b57-4df0-8330-bee2d043709f" providerId="ADAL" clId="{485855B1-D53B-4846-B79A-3E833E5F71BE}" dt="2019-09-12T00:03:20.057" v="208" actId="478"/>
          <ac:picMkLst>
            <pc:docMk/>
            <pc:sldMk cId="1420115590" sldId="282"/>
            <ac:picMk id="10" creationId="{00000000-0000-0000-0000-000000000000}"/>
          </ac:picMkLst>
        </pc:picChg>
      </pc:sldChg>
      <pc:sldChg chg="addSp delSp modSp">
        <pc:chgData name="Samuel da Cruz Souza" userId="503d825e-7b57-4df0-8330-bee2d043709f" providerId="ADAL" clId="{485855B1-D53B-4846-B79A-3E833E5F71BE}" dt="2019-09-12T00:14:14.226" v="253" actId="20577"/>
        <pc:sldMkLst>
          <pc:docMk/>
          <pc:sldMk cId="1372188326" sldId="283"/>
        </pc:sldMkLst>
        <pc:spChg chg="mod">
          <ac:chgData name="Samuel da Cruz Souza" userId="503d825e-7b57-4df0-8330-bee2d043709f" providerId="ADAL" clId="{485855B1-D53B-4846-B79A-3E833E5F71BE}" dt="2019-09-12T00:13:53.022" v="224" actId="1076"/>
          <ac:spMkLst>
            <pc:docMk/>
            <pc:sldMk cId="1372188326" sldId="283"/>
            <ac:spMk id="3" creationId="{00000000-0000-0000-0000-000000000000}"/>
          </ac:spMkLst>
        </pc:spChg>
        <pc:spChg chg="mod">
          <ac:chgData name="Samuel da Cruz Souza" userId="503d825e-7b57-4df0-8330-bee2d043709f" providerId="ADAL" clId="{485855B1-D53B-4846-B79A-3E833E5F71BE}" dt="2019-09-12T00:14:14.226" v="253" actId="20577"/>
          <ac:spMkLst>
            <pc:docMk/>
            <pc:sldMk cId="1372188326" sldId="283"/>
            <ac:spMk id="113" creationId="{00000000-0000-0000-0000-000000000000}"/>
          </ac:spMkLst>
        </pc:spChg>
        <pc:picChg chg="del">
          <ac:chgData name="Samuel da Cruz Souza" userId="503d825e-7b57-4df0-8330-bee2d043709f" providerId="ADAL" clId="{485855B1-D53B-4846-B79A-3E833E5F71BE}" dt="2019-09-12T00:13:32.232" v="216" actId="478"/>
          <ac:picMkLst>
            <pc:docMk/>
            <pc:sldMk cId="1372188326" sldId="283"/>
            <ac:picMk id="2" creationId="{00000000-0000-0000-0000-000000000000}"/>
          </ac:picMkLst>
        </pc:picChg>
        <pc:picChg chg="add mod ord">
          <ac:chgData name="Samuel da Cruz Souza" userId="503d825e-7b57-4df0-8330-bee2d043709f" providerId="ADAL" clId="{485855B1-D53B-4846-B79A-3E833E5F71BE}" dt="2019-09-12T00:13:48.457" v="223" actId="1076"/>
          <ac:picMkLst>
            <pc:docMk/>
            <pc:sldMk cId="1372188326" sldId="283"/>
            <ac:picMk id="4" creationId="{386C108F-3382-430C-A59D-D7040B88B133}"/>
          </ac:picMkLst>
        </pc:picChg>
      </pc:sldChg>
      <pc:sldChg chg="addSp delSp modSp">
        <pc:chgData name="Samuel da Cruz Souza" userId="503d825e-7b57-4df0-8330-bee2d043709f" providerId="ADAL" clId="{485855B1-D53B-4846-B79A-3E833E5F71BE}" dt="2019-09-12T00:20:37.212" v="351" actId="1582"/>
        <pc:sldMkLst>
          <pc:docMk/>
          <pc:sldMk cId="494178106" sldId="284"/>
        </pc:sldMkLst>
        <pc:spChg chg="mod">
          <ac:chgData name="Samuel da Cruz Souza" userId="503d825e-7b57-4df0-8330-bee2d043709f" providerId="ADAL" clId="{485855B1-D53B-4846-B79A-3E833E5F71BE}" dt="2019-09-12T00:20:27.757" v="350" actId="208"/>
          <ac:spMkLst>
            <pc:docMk/>
            <pc:sldMk cId="494178106" sldId="284"/>
            <ac:spMk id="7" creationId="{00000000-0000-0000-0000-000000000000}"/>
          </ac:spMkLst>
        </pc:spChg>
        <pc:picChg chg="add mod">
          <ac:chgData name="Samuel da Cruz Souza" userId="503d825e-7b57-4df0-8330-bee2d043709f" providerId="ADAL" clId="{485855B1-D53B-4846-B79A-3E833E5F71BE}" dt="2019-09-12T00:17:51.725" v="259" actId="1076"/>
          <ac:picMkLst>
            <pc:docMk/>
            <pc:sldMk cId="494178106" sldId="284"/>
            <ac:picMk id="2" creationId="{EBA1F398-558D-4FAF-B784-26B7E0B25DBE}"/>
          </ac:picMkLst>
        </pc:picChg>
        <pc:picChg chg="del">
          <ac:chgData name="Samuel da Cruz Souza" userId="503d825e-7b57-4df0-8330-bee2d043709f" providerId="ADAL" clId="{485855B1-D53B-4846-B79A-3E833E5F71BE}" dt="2019-09-12T00:17:42.946" v="254" actId="478"/>
          <ac:picMkLst>
            <pc:docMk/>
            <pc:sldMk cId="494178106" sldId="284"/>
            <ac:picMk id="4" creationId="{00000000-0000-0000-0000-000000000000}"/>
          </ac:picMkLst>
        </pc:picChg>
        <pc:picChg chg="del">
          <ac:chgData name="Samuel da Cruz Souza" userId="503d825e-7b57-4df0-8330-bee2d043709f" providerId="ADAL" clId="{485855B1-D53B-4846-B79A-3E833E5F71BE}" dt="2019-09-12T00:17:44.689" v="255" actId="478"/>
          <ac:picMkLst>
            <pc:docMk/>
            <pc:sldMk cId="494178106" sldId="284"/>
            <ac:picMk id="5" creationId="{00000000-0000-0000-0000-000000000000}"/>
          </ac:picMkLst>
        </pc:picChg>
        <pc:cxnChg chg="add mod">
          <ac:chgData name="Samuel da Cruz Souza" userId="503d825e-7b57-4df0-8330-bee2d043709f" providerId="ADAL" clId="{485855B1-D53B-4846-B79A-3E833E5F71BE}" dt="2019-09-12T00:20:37.212" v="351" actId="1582"/>
          <ac:cxnSpMkLst>
            <pc:docMk/>
            <pc:sldMk cId="494178106" sldId="284"/>
            <ac:cxnSpMk id="6" creationId="{5474E4D0-6FE0-42CA-9E9E-AF83ED25D2D2}"/>
          </ac:cxnSpMkLst>
        </pc:cxnChg>
      </pc:sldChg>
      <pc:sldChg chg="addSp delSp modSp">
        <pc:chgData name="Samuel da Cruz Souza" userId="503d825e-7b57-4df0-8330-bee2d043709f" providerId="ADAL" clId="{485855B1-D53B-4846-B79A-3E833E5F71BE}" dt="2019-09-11T22:57:56.365" v="25" actId="1076"/>
        <pc:sldMkLst>
          <pc:docMk/>
          <pc:sldMk cId="4216316527" sldId="285"/>
        </pc:sldMkLst>
        <pc:spChg chg="mod">
          <ac:chgData name="Samuel da Cruz Souza" userId="503d825e-7b57-4df0-8330-bee2d043709f" providerId="ADAL" clId="{485855B1-D53B-4846-B79A-3E833E5F71BE}" dt="2019-09-11T19:15:27.715" v="10" actId="20577"/>
          <ac:spMkLst>
            <pc:docMk/>
            <pc:sldMk cId="4216316527" sldId="285"/>
            <ac:spMk id="8" creationId="{00000000-0000-0000-0000-000000000000}"/>
          </ac:spMkLst>
        </pc:spChg>
        <pc:picChg chg="del">
          <ac:chgData name="Samuel da Cruz Souza" userId="503d825e-7b57-4df0-8330-bee2d043709f" providerId="ADAL" clId="{485855B1-D53B-4846-B79A-3E833E5F71BE}" dt="2019-09-11T19:15:15.872" v="0" actId="478"/>
          <ac:picMkLst>
            <pc:docMk/>
            <pc:sldMk cId="4216316527" sldId="285"/>
            <ac:picMk id="2" creationId="{00000000-0000-0000-0000-000000000000}"/>
          </ac:picMkLst>
        </pc:picChg>
        <pc:picChg chg="add mod ord modCrop">
          <ac:chgData name="Samuel da Cruz Souza" userId="503d825e-7b57-4df0-8330-bee2d043709f" providerId="ADAL" clId="{485855B1-D53B-4846-B79A-3E833E5F71BE}" dt="2019-09-11T22:57:56.365" v="25" actId="1076"/>
          <ac:picMkLst>
            <pc:docMk/>
            <pc:sldMk cId="4216316527" sldId="285"/>
            <ac:picMk id="2" creationId="{65B66283-80F0-41BC-8641-75B1EBA6085C}"/>
          </ac:picMkLst>
        </pc:picChg>
        <pc:picChg chg="add del mod">
          <ac:chgData name="Samuel da Cruz Souza" userId="503d825e-7b57-4df0-8330-bee2d043709f" providerId="ADAL" clId="{485855B1-D53B-4846-B79A-3E833E5F71BE}" dt="2019-09-11T22:57:28.071" v="16" actId="478"/>
          <ac:picMkLst>
            <pc:docMk/>
            <pc:sldMk cId="4216316527" sldId="285"/>
            <ac:picMk id="3" creationId="{8422292B-6770-44A4-81E6-CC861477724E}"/>
          </ac:picMkLst>
        </pc:picChg>
      </pc:sldChg>
      <pc:sldChg chg="addSp delSp modSp">
        <pc:chgData name="Samuel da Cruz Souza" userId="503d825e-7b57-4df0-8330-bee2d043709f" providerId="ADAL" clId="{485855B1-D53B-4846-B79A-3E833E5F71BE}" dt="2019-09-12T00:47:33.728" v="380" actId="732"/>
        <pc:sldMkLst>
          <pc:docMk/>
          <pc:sldMk cId="4146379748" sldId="286"/>
        </pc:sldMkLst>
        <pc:picChg chg="del">
          <ac:chgData name="Samuel da Cruz Souza" userId="503d825e-7b57-4df0-8330-bee2d043709f" providerId="ADAL" clId="{485855B1-D53B-4846-B79A-3E833E5F71BE}" dt="2019-09-12T00:42:23.997" v="360" actId="478"/>
          <ac:picMkLst>
            <pc:docMk/>
            <pc:sldMk cId="4146379748" sldId="286"/>
            <ac:picMk id="2" creationId="{FE9E97EE-172C-4A38-82E8-9ABCA55FE009}"/>
          </ac:picMkLst>
        </pc:picChg>
        <pc:picChg chg="del">
          <ac:chgData name="Samuel da Cruz Souza" userId="503d825e-7b57-4df0-8330-bee2d043709f" providerId="ADAL" clId="{485855B1-D53B-4846-B79A-3E833E5F71BE}" dt="2019-09-12T00:42:17.858" v="356" actId="478"/>
          <ac:picMkLst>
            <pc:docMk/>
            <pc:sldMk cId="4146379748" sldId="286"/>
            <ac:picMk id="3" creationId="{95A0E853-E275-48DC-A786-730B410976EB}"/>
          </ac:picMkLst>
        </pc:picChg>
        <pc:picChg chg="add mod">
          <ac:chgData name="Samuel da Cruz Souza" userId="503d825e-7b57-4df0-8330-bee2d043709f" providerId="ADAL" clId="{485855B1-D53B-4846-B79A-3E833E5F71BE}" dt="2019-09-12T00:42:22.534" v="359" actId="1076"/>
          <ac:picMkLst>
            <pc:docMk/>
            <pc:sldMk cId="4146379748" sldId="286"/>
            <ac:picMk id="4" creationId="{5ADE959F-5193-425D-B872-7C12B85F27C7}"/>
          </ac:picMkLst>
        </pc:picChg>
        <pc:picChg chg="add mod">
          <ac:chgData name="Samuel da Cruz Souza" userId="503d825e-7b57-4df0-8330-bee2d043709f" providerId="ADAL" clId="{485855B1-D53B-4846-B79A-3E833E5F71BE}" dt="2019-09-12T00:42:45.512" v="365" actId="1076"/>
          <ac:picMkLst>
            <pc:docMk/>
            <pc:sldMk cId="4146379748" sldId="286"/>
            <ac:picMk id="5" creationId="{97524AF1-DE63-40F8-B6CD-E746DFB2CC1A}"/>
          </ac:picMkLst>
        </pc:picChg>
        <pc:picChg chg="del">
          <ac:chgData name="Samuel da Cruz Souza" userId="503d825e-7b57-4df0-8330-bee2d043709f" providerId="ADAL" clId="{485855B1-D53B-4846-B79A-3E833E5F71BE}" dt="2019-09-12T00:45:11.234" v="366" actId="478"/>
          <ac:picMkLst>
            <pc:docMk/>
            <pc:sldMk cId="4146379748" sldId="286"/>
            <ac:picMk id="6" creationId="{E1E96336-4483-413E-B9FF-0DE8C9769C1A}"/>
          </ac:picMkLst>
        </pc:picChg>
        <pc:picChg chg="add del mod">
          <ac:chgData name="Samuel da Cruz Souza" userId="503d825e-7b57-4df0-8330-bee2d043709f" providerId="ADAL" clId="{485855B1-D53B-4846-B79A-3E833E5F71BE}" dt="2019-09-12T00:45:18.425" v="370" actId="478"/>
          <ac:picMkLst>
            <pc:docMk/>
            <pc:sldMk cId="4146379748" sldId="286"/>
            <ac:picMk id="7" creationId="{31B9E00F-D15B-4ECD-94AD-E121160F88D2}"/>
          </ac:picMkLst>
        </pc:picChg>
        <pc:picChg chg="del">
          <ac:chgData name="Samuel da Cruz Souza" userId="503d825e-7b57-4df0-8330-bee2d043709f" providerId="ADAL" clId="{485855B1-D53B-4846-B79A-3E833E5F71BE}" dt="2019-09-12T00:47:14.168" v="375" actId="478"/>
          <ac:picMkLst>
            <pc:docMk/>
            <pc:sldMk cId="4146379748" sldId="286"/>
            <ac:picMk id="8" creationId="{5C7D33E8-6A43-4E35-8326-7FF729361B95}"/>
          </ac:picMkLst>
        </pc:picChg>
        <pc:picChg chg="add mod">
          <ac:chgData name="Samuel da Cruz Souza" userId="503d825e-7b57-4df0-8330-bee2d043709f" providerId="ADAL" clId="{485855B1-D53B-4846-B79A-3E833E5F71BE}" dt="2019-09-12T00:45:39.763" v="374" actId="1076"/>
          <ac:picMkLst>
            <pc:docMk/>
            <pc:sldMk cId="4146379748" sldId="286"/>
            <ac:picMk id="9" creationId="{FBDC71E7-DC04-4635-AE71-461CB664E49A}"/>
          </ac:picMkLst>
        </pc:picChg>
        <pc:picChg chg="add mod modCrop">
          <ac:chgData name="Samuel da Cruz Souza" userId="503d825e-7b57-4df0-8330-bee2d043709f" providerId="ADAL" clId="{485855B1-D53B-4846-B79A-3E833E5F71BE}" dt="2019-09-12T00:47:33.728" v="380" actId="732"/>
          <ac:picMkLst>
            <pc:docMk/>
            <pc:sldMk cId="4146379748" sldId="286"/>
            <ac:picMk id="11" creationId="{41398DB4-3D28-4722-9CBB-8CE570132C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36" name="Imagem 35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Imagem 71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  <p:pic>
        <p:nvPicPr>
          <p:cNvPr id="73" name="Imagem 72"/>
          <p:cNvPicPr/>
          <p:nvPr/>
        </p:nvPicPr>
        <p:blipFill>
          <a:blip r:embed="rId2"/>
          <a:stretch/>
        </p:blipFill>
        <p:spPr>
          <a:xfrm>
            <a:off x="2323800" y="1925280"/>
            <a:ext cx="5981400" cy="477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31360" y="328320"/>
            <a:ext cx="9566640" cy="6369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3136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47725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433480" y="4418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1360" y="3283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3136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433480" y="1925640"/>
            <a:ext cx="466848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31360" y="4418640"/>
            <a:ext cx="9566640" cy="2276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5314950" y="415440"/>
            <a:ext cx="526617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31360" y="1506774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31360" y="3344537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314950" y="415440"/>
            <a:ext cx="5266170" cy="39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C206 –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Programação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Orientada</a:t>
            </a:r>
            <a:r>
              <a:rPr lang="en-US" sz="2000" b="0" strike="noStrike" spc="-1" dirty="0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a </a:t>
            </a:r>
            <a:r>
              <a:rPr lang="en-US" sz="2000" b="0" strike="noStrike" spc="-1" dirty="0" err="1">
                <a:solidFill>
                  <a:srgbClr val="2D2DB9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Objetos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31360" y="1446120"/>
            <a:ext cx="9566640" cy="1373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531360" y="3457080"/>
            <a:ext cx="9566640" cy="47725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97040" y="2556000"/>
            <a:ext cx="9034200" cy="17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Herança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, </a:t>
            </a:r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reescrita</a:t>
            </a:r>
            <a:r>
              <a:rPr lang="en-US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e </a:t>
            </a:r>
            <a:r>
              <a:rPr lang="en-US" sz="40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polimorfismo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593720" y="4664160"/>
            <a:ext cx="7440480" cy="20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/>
          <a:lstStyle/>
          <a:p>
            <a:pPr algn="ctr">
              <a:lnSpc>
                <a:spcPct val="100000"/>
              </a:lnSpc>
            </a:pPr>
            <a:r>
              <a:rPr lang="en-US" sz="27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Capítulo</a:t>
            </a:r>
            <a:r>
              <a:rPr lang="en-US" sz="27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 VI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Polimorfismo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para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cálculo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e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validação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de NFs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6521351" y="2525992"/>
            <a:ext cx="3837347" cy="158880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>
                <a:uFill>
                  <a:solidFill>
                    <a:srgbClr val="FFFFFF"/>
                  </a:solidFill>
                </a:uFill>
                <a:ea typeface="MS PGothic"/>
              </a:rPr>
              <a:t>O </a:t>
            </a:r>
            <a:r>
              <a:rPr lang="en-US" sz="2600" b="0" strike="noStrike" spc="-1" dirty="0" err="1">
                <a:uFill>
                  <a:solidFill>
                    <a:srgbClr val="FFFFFF"/>
                  </a:solidFill>
                </a:uFill>
                <a:ea typeface="MS PGothic"/>
              </a:rPr>
              <a:t>atributo</a:t>
            </a:r>
            <a:r>
              <a:rPr lang="en-US" sz="2600" b="0" strike="noStrike" spc="-1" dirty="0">
                <a:uFill>
                  <a:solidFill>
                    <a:srgbClr val="FFFFFF"/>
                  </a:solidFill>
                </a:uFill>
                <a:ea typeface="MS PGothic"/>
              </a:rPr>
              <a:t> </a:t>
            </a:r>
            <a:r>
              <a:rPr lang="en-US" sz="2600" b="1" strike="noStrike" spc="-1" dirty="0" err="1">
                <a:solidFill>
                  <a:schemeClr val="accent1"/>
                </a:solidFill>
                <a:uFill>
                  <a:solidFill>
                    <a:srgbClr val="FFFFFF"/>
                  </a:solidFill>
                </a:uFill>
                <a:ea typeface="MS PGothic"/>
              </a:rPr>
              <a:t>instanceof</a:t>
            </a:r>
            <a:r>
              <a:rPr lang="en-US" sz="2600" b="0" strike="noStrike" spc="-1" dirty="0">
                <a:uFill>
                  <a:solidFill>
                    <a:srgbClr val="FFFFFF"/>
                  </a:solidFill>
                </a:uFill>
                <a:ea typeface="MS PGothic"/>
              </a:rPr>
              <a:t> </a:t>
            </a:r>
            <a:r>
              <a:rPr lang="en-US" sz="2600" b="0" strike="noStrike" spc="-1" dirty="0" err="1">
                <a:uFill>
                  <a:solidFill>
                    <a:srgbClr val="FFFFFF"/>
                  </a:solidFill>
                </a:uFill>
                <a:ea typeface="MS PGothic"/>
              </a:rPr>
              <a:t>significa</a:t>
            </a:r>
            <a:r>
              <a:rPr lang="en-US" sz="2600" b="0" strike="noStrike" spc="-1" dirty="0">
                <a:uFill>
                  <a:solidFill>
                    <a:srgbClr val="FFFFFF"/>
                  </a:solidFill>
                </a:uFill>
                <a:ea typeface="MS PGothic"/>
              </a:rPr>
              <a:t> “</a:t>
            </a:r>
            <a:r>
              <a:rPr lang="en-US" sz="2600" b="0" i="1" strike="noStrike" spc="-1" dirty="0">
                <a:uFill>
                  <a:solidFill>
                    <a:srgbClr val="FFFFFF"/>
                  </a:solidFill>
                </a:uFill>
                <a:ea typeface="MS PGothic"/>
              </a:rPr>
              <a:t>é um</a:t>
            </a:r>
            <a:r>
              <a:rPr lang="en-US" sz="2600" b="0" strike="noStrike" spc="-1" dirty="0">
                <a:uFill>
                  <a:solidFill>
                    <a:srgbClr val="FFFFFF"/>
                  </a:solidFill>
                </a:uFill>
                <a:ea typeface="MS PGothic"/>
              </a:rPr>
              <a:t>” </a:t>
            </a:r>
            <a:r>
              <a:rPr lang="en-US" sz="2600" b="0" strike="noStrike" spc="-1" dirty="0" err="1">
                <a:uFill>
                  <a:solidFill>
                    <a:srgbClr val="FFFFFF"/>
                  </a:solidFill>
                </a:uFill>
                <a:ea typeface="MS PGothic"/>
              </a:rPr>
              <a:t>ou</a:t>
            </a:r>
            <a:r>
              <a:rPr lang="en-US" sz="2600" b="0" strike="noStrike" spc="-1" dirty="0">
                <a:uFill>
                  <a:solidFill>
                    <a:srgbClr val="FFFFFF"/>
                  </a:solidFill>
                </a:uFill>
                <a:ea typeface="MS PGothic"/>
              </a:rPr>
              <a:t> </a:t>
            </a:r>
            <a:br>
              <a:rPr lang="en-US" sz="2600" b="0" strike="noStrike" spc="-1" dirty="0">
                <a:uFill>
                  <a:solidFill>
                    <a:srgbClr val="FFFFFF"/>
                  </a:solidFill>
                </a:uFill>
                <a:ea typeface="MS PGothic"/>
              </a:rPr>
            </a:br>
            <a:r>
              <a:rPr lang="en-US" sz="2600" b="0" strike="noStrike" spc="-1" dirty="0">
                <a:uFill>
                  <a:solidFill>
                    <a:srgbClr val="FFFFFF"/>
                  </a:solidFill>
                </a:uFill>
                <a:ea typeface="MS PGothic"/>
              </a:rPr>
              <a:t>“</a:t>
            </a:r>
            <a:r>
              <a:rPr lang="en-US" sz="2600" b="0" i="1" strike="noStrike" spc="-1" dirty="0">
                <a:uFill>
                  <a:solidFill>
                    <a:srgbClr val="FFFFFF"/>
                  </a:solidFill>
                </a:uFill>
                <a:ea typeface="MS PGothic"/>
              </a:rPr>
              <a:t>é </a:t>
            </a:r>
            <a:r>
              <a:rPr lang="en-US" sz="2600" b="0" i="1" strike="noStrike" spc="-1" dirty="0" err="1">
                <a:uFill>
                  <a:solidFill>
                    <a:srgbClr val="FFFFFF"/>
                  </a:solidFill>
                </a:uFill>
                <a:ea typeface="MS PGothic"/>
              </a:rPr>
              <a:t>uma</a:t>
            </a:r>
            <a:r>
              <a:rPr lang="en-US" sz="2600" b="0" i="1" strike="noStrike" spc="-1" dirty="0">
                <a:uFill>
                  <a:solidFill>
                    <a:srgbClr val="FFFFFF"/>
                  </a:solidFill>
                </a:uFill>
                <a:ea typeface="MS PGothic"/>
              </a:rPr>
              <a:t> </a:t>
            </a:r>
            <a:r>
              <a:rPr lang="en-US" sz="2600" b="0" i="1" strike="noStrike" spc="-1" dirty="0" err="1">
                <a:uFill>
                  <a:solidFill>
                    <a:srgbClr val="FFFFFF"/>
                  </a:solidFill>
                </a:uFill>
                <a:ea typeface="MS PGothic"/>
              </a:rPr>
              <a:t>instância</a:t>
            </a:r>
            <a:r>
              <a:rPr lang="en-US" sz="2600" b="0" i="1" strike="noStrike" spc="-1" dirty="0">
                <a:uFill>
                  <a:solidFill>
                    <a:srgbClr val="FFFFFF"/>
                  </a:solidFill>
                </a:uFill>
                <a:ea typeface="MS PGothic"/>
              </a:rPr>
              <a:t> de”</a:t>
            </a:r>
            <a:endParaRPr lang="en-US" sz="1800" b="0" i="1" strike="noStrike" spc="-1" dirty="0"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BA1F398-558D-4FAF-B784-26B7E0B2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0" y="2201862"/>
            <a:ext cx="5507989" cy="5553604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474E4D0-6FE0-42CA-9E9E-AF83ED25D2D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249354" y="3320396"/>
            <a:ext cx="3271997" cy="912937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1781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88BDE48-A427-4FA9-8957-4E6897B10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9453"/>
            <a:ext cx="10629900" cy="5590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Classes </a:t>
            </a:r>
            <a:r>
              <a:rPr lang="en-US" sz="2600" spc="-1" dirty="0">
                <a:solidFill>
                  <a:srgbClr val="0000E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final</a:t>
            </a:r>
            <a:endParaRPr lang="en-US" sz="1800" b="0" strike="noStrike" spc="-1" dirty="0">
              <a:solidFill>
                <a:srgbClr val="0000E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816E79C6-67EE-4FC6-ACF6-535213A609FD}"/>
              </a:ext>
            </a:extLst>
          </p:cNvPr>
          <p:cNvSpPr/>
          <p:nvPr/>
        </p:nvSpPr>
        <p:spPr>
          <a:xfrm>
            <a:off x="495360" y="5105516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Métodos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 </a:t>
            </a:r>
            <a:r>
              <a:rPr lang="en-US" sz="2600" spc="-1" dirty="0">
                <a:solidFill>
                  <a:srgbClr val="0000E6"/>
                </a:solidFill>
                <a:uFill>
                  <a:solidFill>
                    <a:srgbClr val="FFFFFF"/>
                  </a:solidFill>
                </a:uFill>
                <a:latin typeface="Tahoma"/>
              </a:rPr>
              <a:t>final</a:t>
            </a:r>
            <a:endParaRPr lang="en-US" sz="1800" b="0" strike="noStrike" spc="-1" dirty="0">
              <a:solidFill>
                <a:srgbClr val="0000E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DE959F-5193-425D-B872-7C12B85F2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240" y="3685887"/>
            <a:ext cx="5036256" cy="128216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524AF1-DE63-40F8-B6CD-E746DFB2C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60" y="2475576"/>
            <a:ext cx="4696007" cy="12103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BDC71E7-DC04-4635-AE71-461CB664E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83" y="6220226"/>
            <a:ext cx="5209820" cy="74426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1398DB4-3D28-4722-9CBB-8CE570132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140" y="6592356"/>
            <a:ext cx="4484124" cy="13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797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84362" y="2052964"/>
            <a:ext cx="9861176" cy="5066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arabicPeriod"/>
            </a:pPr>
            <a:r>
              <a:rPr lang="pt-BR" sz="1600" kern="0" dirty="0">
                <a:solidFill>
                  <a:srgbClr val="000000"/>
                </a:solidFill>
                <a:ea typeface="MS PGothic" panose="020B0600070205080204" pitchFamily="34" charset="-128"/>
              </a:rPr>
              <a:t>Cria um sistema para controle de contas bancárias, sabendo que toda conta tem um número de identificação e uma agência. Existem vários tipos de conta, porém neste momento estamos interessados somente nos tipos abaixo:</a:t>
            </a:r>
          </a:p>
          <a:p>
            <a:pPr marL="971550" lvl="1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romanLcPeriod"/>
            </a:pPr>
            <a:r>
              <a:rPr lang="pt-BR" sz="1600" kern="0" dirty="0">
                <a:solidFill>
                  <a:srgbClr val="000000"/>
                </a:solidFill>
                <a:ea typeface="MS PGothic" panose="020B0600070205080204" pitchFamily="34" charset="-128"/>
              </a:rPr>
              <a:t>Pessoa física: possui informações do proprietário (nome e CPF) além do saldo</a:t>
            </a:r>
          </a:p>
          <a:p>
            <a:pPr marL="971550" lvl="1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romanLcPeriod"/>
            </a:pPr>
            <a:r>
              <a:rPr lang="pt-BR" sz="1600" kern="0" dirty="0">
                <a:solidFill>
                  <a:srgbClr val="000000"/>
                </a:solidFill>
                <a:ea typeface="MS PGothic" panose="020B0600070205080204" pitchFamily="34" charset="-128"/>
              </a:rPr>
              <a:t>Pessoa jurídica: possui as informações da empresa (nome e CNPJ), além do saldo e limite de financiamento</a:t>
            </a:r>
          </a:p>
          <a:p>
            <a:pPr marL="514350" lvl="0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arabicPeriod"/>
            </a:pPr>
            <a:endParaRPr lang="pt-BR" sz="1600" kern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514350" lvl="0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arabicPeriod"/>
            </a:pPr>
            <a:r>
              <a:rPr lang="pt-BR" sz="1600" kern="0" dirty="0">
                <a:solidFill>
                  <a:srgbClr val="000000"/>
                </a:solidFill>
                <a:ea typeface="MS PGothic" panose="020B0600070205080204" pitchFamily="34" charset="-128"/>
              </a:rPr>
              <a:t>Implemente um programa para o controle de inventário de equipamentos da sua empresa. Neste primeiro momento serão levantados e smartphones:</a:t>
            </a:r>
          </a:p>
          <a:p>
            <a:pPr marL="971550" lvl="1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romanLcPeriod"/>
            </a:pPr>
            <a:r>
              <a:rPr lang="pt-BR" sz="1600" kern="0" dirty="0">
                <a:solidFill>
                  <a:srgbClr val="000000"/>
                </a:solidFill>
                <a:ea typeface="MS PGothic" panose="020B0600070205080204" pitchFamily="34" charset="-128"/>
              </a:rPr>
              <a:t>Notebooks: Marca, modelo, matrícula do responsável e número de série do aparelho</a:t>
            </a:r>
          </a:p>
          <a:p>
            <a:pPr marL="971550" lvl="1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romanLcPeriod"/>
            </a:pPr>
            <a:r>
              <a:rPr lang="pt-BR" sz="1600" kern="0" dirty="0">
                <a:solidFill>
                  <a:srgbClr val="000000"/>
                </a:solidFill>
                <a:ea typeface="MS PGothic" panose="020B0600070205080204" pitchFamily="34" charset="-128"/>
              </a:rPr>
              <a:t>Smartphone: Marca, modelo, IMEI, Centro de Custo e matrícula do responsável</a:t>
            </a:r>
          </a:p>
          <a:p>
            <a:pPr marL="514350" lvl="0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arabicPeriod"/>
            </a:pPr>
            <a:endParaRPr lang="pt-BR" sz="1600" kern="0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marL="514350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arabicPeriod"/>
            </a:pPr>
            <a:r>
              <a:rPr lang="pt-BR" sz="1600" kern="0" dirty="0">
                <a:solidFill>
                  <a:srgbClr val="000000"/>
                </a:solidFill>
                <a:ea typeface="MS PGothic" panose="020B0600070205080204" pitchFamily="34" charset="-128"/>
              </a:rPr>
              <a:t>Implemente o sistema de controle de acesso das informações de Recursos Humanos da sua empresa sabendo que existem, basicamente 3 tipos de funcionários:</a:t>
            </a:r>
          </a:p>
          <a:p>
            <a:pPr marL="971550" lvl="1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romanLcPeriod"/>
            </a:pPr>
            <a:r>
              <a:rPr lang="pt-BR" sz="1600" kern="0" dirty="0">
                <a:solidFill>
                  <a:srgbClr val="000000"/>
                </a:solidFill>
                <a:ea typeface="MS PGothic" panose="020B0600070205080204" pitchFamily="34" charset="-128"/>
              </a:rPr>
              <a:t>Comum: representa todos os funcionários e possui Nome, CPF, Matrícula e salário</a:t>
            </a:r>
          </a:p>
          <a:p>
            <a:pPr marL="971550" lvl="1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romanLcPeriod"/>
            </a:pPr>
            <a:r>
              <a:rPr lang="pt-BR" sz="1600" kern="0" dirty="0">
                <a:solidFill>
                  <a:srgbClr val="000000"/>
                </a:solidFill>
                <a:ea typeface="MS PGothic" panose="020B0600070205080204" pitchFamily="34" charset="-128"/>
              </a:rPr>
              <a:t>Gestor: além de ser um funcionário comum ele possui uma gratificação anual. Pode possuir vários funcionários em seu time e com isso visualizar somente as informações deles</a:t>
            </a:r>
          </a:p>
          <a:p>
            <a:pPr marL="971550" lvl="1" indent="-514350" algn="just" defTabSz="10287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+mj-lt"/>
              <a:buAutoNum type="romanLcPeriod"/>
            </a:pPr>
            <a:r>
              <a:rPr lang="pt-BR" sz="1600" kern="0" dirty="0">
                <a:solidFill>
                  <a:srgbClr val="000000"/>
                </a:solidFill>
                <a:ea typeface="MS PGothic" panose="020B0600070205080204" pitchFamily="34" charset="-128"/>
              </a:rPr>
              <a:t>Recursos humanos: pode visualizar as informações de todos os funcionários da empresa</a:t>
            </a:r>
          </a:p>
        </p:txBody>
      </p:sp>
      <p:sp>
        <p:nvSpPr>
          <p:cNvPr id="7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Exercícios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21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97040" y="2556000"/>
            <a:ext cx="9034200" cy="176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51480" rIns="102960" bIns="51480"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Obrigado!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593720" y="4664160"/>
            <a:ext cx="7440480" cy="209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5B66283-80F0-41BC-8641-75B1EBA608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"/>
          <a:stretch/>
        </p:blipFill>
        <p:spPr>
          <a:xfrm>
            <a:off x="654754" y="2393244"/>
            <a:ext cx="5729421" cy="3691467"/>
          </a:xfrm>
          <a:prstGeom prst="rect">
            <a:avLst/>
          </a:prstGeom>
        </p:spPr>
      </p:pic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Herança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em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Java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CustomShape 2"/>
          <p:cNvSpPr/>
          <p:nvPr/>
        </p:nvSpPr>
        <p:spPr>
          <a:xfrm rot="1587000">
            <a:off x="6023076" y="5257680"/>
            <a:ext cx="3474735" cy="1335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Existem</a:t>
            </a:r>
            <a:r>
              <a:rPr lang="en-US" sz="26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4 </a:t>
            </a:r>
            <a:r>
              <a:rPr lang="en-US" sz="26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tipos</a:t>
            </a:r>
            <a:r>
              <a:rPr lang="en-US" sz="26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diferentes</a:t>
            </a:r>
            <a:r>
              <a:rPr lang="en-US" sz="26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de </a:t>
            </a:r>
            <a:r>
              <a:rPr lang="en-US" sz="26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Carros</a:t>
            </a:r>
            <a:r>
              <a:rPr lang="en-US" sz="26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. Como </a:t>
            </a:r>
            <a:r>
              <a:rPr lang="en-US" sz="26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implementar</a:t>
            </a:r>
            <a:r>
              <a:rPr lang="en-US" sz="26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?</a:t>
            </a:r>
            <a:endParaRPr lang="en-US" sz="1800" b="0" strike="noStrike" spc="-1" dirty="0">
              <a:solidFill>
                <a:srgbClr val="FFC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63165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B63D617-DB39-4D0D-9E78-050BB1CAF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29236">
            <a:off x="4919205" y="6227137"/>
            <a:ext cx="4190666" cy="119345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0608CAE-AEA2-4402-A834-1B364D90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34993">
            <a:off x="5808787" y="4358675"/>
            <a:ext cx="4450273" cy="100204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BE72261-D3EF-490A-A7C4-EF3592DA4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0" y="5554248"/>
            <a:ext cx="4875996" cy="1388419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CA32087-82B2-45A3-BB04-E6DE701B1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258351">
            <a:off x="486159" y="3009004"/>
            <a:ext cx="5446428" cy="1374930"/>
          </a:xfrm>
          <a:prstGeom prst="rect">
            <a:avLst/>
          </a:prstGeom>
        </p:spPr>
      </p:pic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Herança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em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Java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Elipse 13"/>
          <p:cNvSpPr/>
          <p:nvPr/>
        </p:nvSpPr>
        <p:spPr>
          <a:xfrm rot="21237804">
            <a:off x="2618632" y="2915275"/>
            <a:ext cx="1079739" cy="48779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 rot="1419999">
            <a:off x="8395590" y="4629860"/>
            <a:ext cx="1182049" cy="487797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2595976" y="5413299"/>
            <a:ext cx="1332557" cy="56941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 rot="20544553">
            <a:off x="6813877" y="5974249"/>
            <a:ext cx="1057439" cy="45363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464641" y="2117505"/>
            <a:ext cx="37705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palavra reservada </a:t>
            </a:r>
            <a:r>
              <a:rPr lang="pt-BR" sz="2000" dirty="0" err="1">
                <a:solidFill>
                  <a:srgbClr val="0000E6"/>
                </a:solidFill>
              </a:rPr>
              <a:t>extends</a:t>
            </a:r>
            <a:r>
              <a:rPr lang="pt-BR" dirty="0"/>
              <a:t> permite que todas os atributos e métodos da classe Carro sejam utilizados</a:t>
            </a:r>
          </a:p>
        </p:txBody>
      </p:sp>
    </p:spTree>
    <p:extLst>
      <p:ext uri="{BB962C8B-B14F-4D97-AF65-F5344CB8AC3E}">
        <p14:creationId xmlns:p14="http://schemas.microsoft.com/office/powerpoint/2010/main" val="29661863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Herança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em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Java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CustomShape 2"/>
          <p:cNvSpPr/>
          <p:nvPr/>
        </p:nvSpPr>
        <p:spPr>
          <a:xfrm>
            <a:off x="6190696" y="6762947"/>
            <a:ext cx="4226298" cy="1253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Se a </a:t>
            </a:r>
            <a:r>
              <a:rPr lang="pt-BR" sz="2800" dirty="0">
                <a:solidFill>
                  <a:srgbClr val="009900"/>
                </a:solidFill>
              </a:rPr>
              <a:t>marca </a:t>
            </a:r>
            <a:r>
              <a:rPr lang="en-US" sz="26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pertence</a:t>
            </a:r>
            <a:r>
              <a:rPr lang="en-US" sz="2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a </a:t>
            </a:r>
            <a:r>
              <a:rPr lang="en-US" sz="26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classe</a:t>
            </a:r>
            <a:r>
              <a:rPr lang="en-US" sz="2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mãe</a:t>
            </a:r>
            <a:r>
              <a:rPr lang="en-US" sz="2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Carro</a:t>
            </a:r>
            <a:r>
              <a:rPr lang="en-US" sz="2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, </a:t>
            </a:r>
            <a:r>
              <a:rPr lang="en-US" sz="26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onde</a:t>
            </a:r>
            <a:r>
              <a:rPr lang="en-US" sz="2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está</a:t>
            </a:r>
            <a:r>
              <a:rPr lang="en-US" sz="2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o </a:t>
            </a:r>
            <a:r>
              <a:rPr lang="en-US" sz="26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erro</a:t>
            </a:r>
            <a:r>
              <a:rPr lang="en-US" sz="26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E8C9E4-C95B-4FF5-A578-7CE79FEE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5" y="2166325"/>
            <a:ext cx="4454284" cy="184008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BF03515-98CA-451E-9936-7AD0EA17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140" y="1964535"/>
            <a:ext cx="3850909" cy="224366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670D9C-78D9-4CFB-9F00-4EC14EBAD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55" y="6124850"/>
            <a:ext cx="4210050" cy="18859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A2A5F2-EB53-4779-985C-7CEB709ED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205" y="4394887"/>
            <a:ext cx="44481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70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Modificadores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de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acesso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em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Java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2"/>
          <p:cNvSpPr/>
          <p:nvPr/>
        </p:nvSpPr>
        <p:spPr>
          <a:xfrm>
            <a:off x="5138279" y="3175020"/>
            <a:ext cx="4204430" cy="1003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Precisamos</a:t>
            </a:r>
            <a:r>
              <a:rPr lang="en-US" sz="26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fornecer</a:t>
            </a:r>
            <a:r>
              <a:rPr lang="en-US" sz="2600" b="0" strike="noStrike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b="0" strike="noStrike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acesso</a:t>
            </a:r>
            <a:r>
              <a:rPr lang="en-US" sz="2600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para as classes </a:t>
            </a:r>
            <a:r>
              <a:rPr lang="en-US" sz="26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filhas</a:t>
            </a:r>
            <a:endParaRPr lang="en-US" sz="1800" b="0" strike="noStrike" spc="-1" dirty="0">
              <a:solidFill>
                <a:srgbClr val="FFC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88556"/>
              </p:ext>
            </p:extLst>
          </p:nvPr>
        </p:nvGraphicFramePr>
        <p:xfrm>
          <a:off x="1076706" y="5040066"/>
          <a:ext cx="8123145" cy="269635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624629">
                  <a:extLst>
                    <a:ext uri="{9D8B030D-6E8A-4147-A177-3AD203B41FA5}">
                      <a16:colId xmlns:a16="http://schemas.microsoft.com/office/drawing/2014/main" val="4280010972"/>
                    </a:ext>
                  </a:extLst>
                </a:gridCol>
                <a:gridCol w="1624629">
                  <a:extLst>
                    <a:ext uri="{9D8B030D-6E8A-4147-A177-3AD203B41FA5}">
                      <a16:colId xmlns:a16="http://schemas.microsoft.com/office/drawing/2014/main" val="2191527398"/>
                    </a:ext>
                  </a:extLst>
                </a:gridCol>
                <a:gridCol w="1624629">
                  <a:extLst>
                    <a:ext uri="{9D8B030D-6E8A-4147-A177-3AD203B41FA5}">
                      <a16:colId xmlns:a16="http://schemas.microsoft.com/office/drawing/2014/main" val="665372144"/>
                    </a:ext>
                  </a:extLst>
                </a:gridCol>
                <a:gridCol w="1624629">
                  <a:extLst>
                    <a:ext uri="{9D8B030D-6E8A-4147-A177-3AD203B41FA5}">
                      <a16:colId xmlns:a16="http://schemas.microsoft.com/office/drawing/2014/main" val="3975508916"/>
                    </a:ext>
                  </a:extLst>
                </a:gridCol>
                <a:gridCol w="1624629">
                  <a:extLst>
                    <a:ext uri="{9D8B030D-6E8A-4147-A177-3AD203B41FA5}">
                      <a16:colId xmlns:a16="http://schemas.microsoft.com/office/drawing/2014/main" val="3436189336"/>
                    </a:ext>
                  </a:extLst>
                </a:gridCol>
              </a:tblGrid>
              <a:tr h="62371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Modificador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Pacote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u="none" dirty="0"/>
                        <a:t>Subclasses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“Mundo”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3570928"/>
                  </a:ext>
                </a:extLst>
              </a:tr>
              <a:tr h="361356">
                <a:tc>
                  <a:txBody>
                    <a:bodyPr/>
                    <a:lstStyle/>
                    <a:p>
                      <a:pPr algn="ctr"/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E6"/>
                          </a:solidFill>
                          <a:effectLst/>
                          <a:uLnTx/>
                          <a:uFillTx/>
                          <a:latin typeface="+mn-lt"/>
                        </a:rPr>
                        <a:t>public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sym typeface="Wingdings" panose="05000000000000000000" pitchFamily="2" charset="2"/>
                        </a:rPr>
                        <a:t></a:t>
                      </a:r>
                      <a:endParaRPr lang="pt-BR" sz="160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sym typeface="Wingdings" panose="05000000000000000000" pitchFamily="2" charset="2"/>
                        </a:rPr>
                        <a:t></a:t>
                      </a:r>
                      <a:endParaRPr lang="pt-B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sym typeface="Wingdings" panose="05000000000000000000" pitchFamily="2" charset="2"/>
                        </a:rPr>
                        <a:t></a:t>
                      </a:r>
                      <a:endParaRPr lang="pt-B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sym typeface="Wingdings" panose="05000000000000000000" pitchFamily="2" charset="2"/>
                        </a:rPr>
                        <a:t></a:t>
                      </a:r>
                      <a:endParaRPr lang="pt-BR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157892"/>
                  </a:ext>
                </a:extLst>
              </a:tr>
              <a:tr h="361356">
                <a:tc>
                  <a:txBody>
                    <a:bodyPr/>
                    <a:lstStyle/>
                    <a:p>
                      <a:pPr algn="ctr"/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E6"/>
                          </a:solidFill>
                          <a:effectLst/>
                          <a:uLnTx/>
                          <a:uFillTx/>
                          <a:latin typeface="Arial"/>
                        </a:rPr>
                        <a:t>protected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sym typeface="Wingdings" panose="05000000000000000000" pitchFamily="2" charset="2"/>
                        </a:rPr>
                        <a:t></a:t>
                      </a:r>
                      <a:endParaRPr lang="pt-B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sym typeface="Wingdings" panose="05000000000000000000" pitchFamily="2" charset="2"/>
                        </a:rPr>
                        <a:t></a:t>
                      </a:r>
                      <a:endParaRPr lang="pt-B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sym typeface="Wingdings" panose="05000000000000000000" pitchFamily="2" charset="2"/>
                        </a:rPr>
                        <a:t></a:t>
                      </a:r>
                      <a:endParaRPr lang="pt-B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sym typeface="Wingdings" panose="05000000000000000000" pitchFamily="2" charset="2"/>
                        </a:rPr>
                        <a:t></a:t>
                      </a:r>
                      <a:endParaRPr lang="pt-BR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21634"/>
                  </a:ext>
                </a:extLst>
              </a:tr>
              <a:tr h="361356">
                <a:tc>
                  <a:txBody>
                    <a:bodyPr/>
                    <a:lstStyle/>
                    <a:p>
                      <a:pPr algn="ctr"/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E6"/>
                          </a:solidFill>
                          <a:effectLst/>
                          <a:uLnTx/>
                          <a:uFillTx/>
                          <a:latin typeface="Arial"/>
                        </a:rPr>
                        <a:t>“nenhum”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sym typeface="Wingdings" panose="05000000000000000000" pitchFamily="2" charset="2"/>
                        </a:rPr>
                        <a:t></a:t>
                      </a:r>
                      <a:endParaRPr lang="pt-B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sym typeface="Wingdings" panose="05000000000000000000" pitchFamily="2" charset="2"/>
                        </a:rPr>
                        <a:t></a:t>
                      </a:r>
                      <a:endParaRPr lang="pt-BR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sym typeface="Wingdings" panose="05000000000000000000" pitchFamily="2" charset="2"/>
                        </a:rPr>
                        <a:t>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sym typeface="Wingdings" panose="05000000000000000000" pitchFamily="2" charset="2"/>
                        </a:rPr>
                        <a:t>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366441"/>
                  </a:ext>
                </a:extLst>
              </a:tr>
              <a:tr h="361356">
                <a:tc>
                  <a:txBody>
                    <a:bodyPr/>
                    <a:lstStyle/>
                    <a:p>
                      <a:pPr algn="ctr"/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E6"/>
                          </a:solidFill>
                          <a:effectLst/>
                          <a:uLnTx/>
                          <a:uFillTx/>
                          <a:latin typeface="Arial"/>
                        </a:rPr>
                        <a:t>private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sym typeface="Wingdings" panose="05000000000000000000" pitchFamily="2" charset="2"/>
                        </a:rPr>
                        <a:t>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sym typeface="Wingdings" panose="05000000000000000000" pitchFamily="2" charset="2"/>
                        </a:rPr>
                        <a:t>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sym typeface="Wingdings" panose="05000000000000000000" pitchFamily="2" charset="2"/>
                        </a:rPr>
                        <a:t>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sym typeface="Wingdings" panose="05000000000000000000" pitchFamily="2" charset="2"/>
                        </a:rPr>
                        <a:t></a:t>
                      </a:r>
                      <a:endParaRPr kumimoji="0" lang="pt-B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51608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DC2B4F4C-32CF-415E-A1B7-6685C6673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3" b="4281"/>
          <a:stretch/>
        </p:blipFill>
        <p:spPr>
          <a:xfrm>
            <a:off x="408008" y="2263932"/>
            <a:ext cx="4204430" cy="11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162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Modificadores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de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acesso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em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Java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A309543-B277-44F8-A1BB-0C8D8FD64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9" y="2122197"/>
            <a:ext cx="4398685" cy="30932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7B5F2F7-BAE8-413F-8B20-B7C1A4BC4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93" y="5797509"/>
            <a:ext cx="2826985" cy="1652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60E1C9F-F4FE-4507-8B1C-5401C6729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071" y="6249960"/>
            <a:ext cx="3523245" cy="165052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D297F99-132F-428F-B5D2-01AD68A96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964" y="1979640"/>
            <a:ext cx="3357485" cy="165052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45D9DCA-2434-41EA-BF38-E003B7388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2961" y="3933730"/>
            <a:ext cx="3356075" cy="165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787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Trabalhando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com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métodos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em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herança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5314140" y="5377512"/>
            <a:ext cx="4818780" cy="1656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Mas </a:t>
            </a:r>
            <a:r>
              <a:rPr lang="en-US" sz="26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cada</a:t>
            </a:r>
            <a:r>
              <a:rPr lang="en-US" sz="2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tipo</a:t>
            </a:r>
            <a:r>
              <a:rPr lang="en-US" sz="2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de </a:t>
            </a:r>
            <a:r>
              <a:rPr lang="en-US" sz="26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Carro</a:t>
            </a:r>
            <a:r>
              <a:rPr lang="en-US" sz="2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possui</a:t>
            </a:r>
            <a:r>
              <a:rPr lang="en-US" sz="2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uma</a:t>
            </a:r>
            <a:r>
              <a:rPr lang="en-US" sz="2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forma de </a:t>
            </a:r>
            <a:r>
              <a:rPr lang="en-US" sz="26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calcular</a:t>
            </a:r>
            <a:r>
              <a:rPr lang="en-US" sz="2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o </a:t>
            </a:r>
            <a:r>
              <a:rPr lang="en-US" sz="26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seu</a:t>
            </a:r>
            <a:r>
              <a:rPr lang="en-US" sz="2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preço</a:t>
            </a:r>
            <a:r>
              <a:rPr lang="en-US" sz="2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, </a:t>
            </a:r>
            <a:r>
              <a:rPr lang="en-US" sz="26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onde</a:t>
            </a:r>
            <a:r>
              <a:rPr lang="en-US" sz="2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isso</a:t>
            </a:r>
            <a:r>
              <a:rPr lang="en-US" sz="2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entraria</a:t>
            </a:r>
            <a:r>
              <a:rPr lang="en-US" sz="26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F0B53E-099B-4E18-8792-2C8368EE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65" y="2292349"/>
            <a:ext cx="4519499" cy="462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980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54E4FBD-F6E8-4FB4-BBC0-ACF97E8DB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759" y="1713780"/>
            <a:ext cx="4084252" cy="474828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E1EBEA2-315C-4F4B-9130-39D9EE550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90" y="2420108"/>
            <a:ext cx="5048250" cy="3905250"/>
          </a:xfrm>
          <a:prstGeom prst="rect">
            <a:avLst/>
          </a:prstGeom>
        </p:spPr>
      </p:pic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Reescrita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de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métodos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620889" y="4289778"/>
            <a:ext cx="1264355" cy="32685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ustomShape 2"/>
          <p:cNvSpPr/>
          <p:nvPr/>
        </p:nvSpPr>
        <p:spPr>
          <a:xfrm>
            <a:off x="1970304" y="6515820"/>
            <a:ext cx="6687671" cy="1600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6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Além</a:t>
            </a:r>
            <a:r>
              <a:rPr lang="en-US" sz="2600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de </a:t>
            </a:r>
            <a:r>
              <a:rPr lang="en-US" sz="26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facilitar</a:t>
            </a:r>
            <a:r>
              <a:rPr lang="en-US" sz="2600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o </a:t>
            </a:r>
            <a:r>
              <a:rPr lang="en-US" sz="26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entendimento</a:t>
            </a:r>
            <a:r>
              <a:rPr lang="en-US" sz="2600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do </a:t>
            </a:r>
            <a:r>
              <a:rPr lang="en-US" sz="26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código</a:t>
            </a:r>
            <a:r>
              <a:rPr lang="en-US" sz="2600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, </a:t>
            </a:r>
            <a:r>
              <a:rPr lang="en-US" sz="26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essa</a:t>
            </a:r>
            <a:r>
              <a:rPr lang="en-US" sz="2600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anotação</a:t>
            </a:r>
            <a:r>
              <a:rPr lang="en-US" sz="2600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indica</a:t>
            </a:r>
            <a:r>
              <a:rPr lang="en-US" sz="2600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ao</a:t>
            </a:r>
            <a:r>
              <a:rPr lang="en-US" sz="2600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compilador</a:t>
            </a:r>
            <a:r>
              <a:rPr lang="en-US" sz="2600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e </a:t>
            </a:r>
            <a:r>
              <a:rPr lang="en-US" sz="26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pode</a:t>
            </a:r>
            <a:r>
              <a:rPr lang="en-US" sz="2600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nos</a:t>
            </a:r>
            <a:r>
              <a:rPr lang="en-US" sz="2600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ajudar</a:t>
            </a:r>
            <a:r>
              <a:rPr lang="en-US" sz="2600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a </a:t>
            </a:r>
            <a:r>
              <a:rPr lang="en-US" sz="26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encontrar</a:t>
            </a:r>
            <a:r>
              <a:rPr lang="en-US" sz="2600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 </a:t>
            </a:r>
            <a:r>
              <a:rPr lang="en-US" sz="2600" spc="-1" dirty="0" err="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erros</a:t>
            </a:r>
            <a:r>
              <a:rPr lang="en-US" sz="2600" spc="-1" dirty="0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Tahoma"/>
                <a:ea typeface="MS PGothic"/>
              </a:rPr>
              <a:t>.</a:t>
            </a:r>
            <a:endParaRPr lang="en-US" sz="1800" b="0" strike="noStrike" spc="-1" dirty="0">
              <a:solidFill>
                <a:srgbClr val="FFC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0115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86C108F-3382-430C-A59D-D7040B88B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24" y="1979640"/>
            <a:ext cx="3546067" cy="6050477"/>
          </a:xfrm>
          <a:prstGeom prst="rect">
            <a:avLst/>
          </a:prstGeom>
        </p:spPr>
      </p:pic>
      <p:sp>
        <p:nvSpPr>
          <p:cNvPr id="113" name="CustomShape 1"/>
          <p:cNvSpPr/>
          <p:nvPr/>
        </p:nvSpPr>
        <p:spPr>
          <a:xfrm>
            <a:off x="495360" y="1447920"/>
            <a:ext cx="9637560" cy="53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Polimorfismo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para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armazenar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os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ahoma"/>
                <a:ea typeface="DejaVu Sans"/>
              </a:rPr>
              <a:t>veículos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856690" y="6657788"/>
            <a:ext cx="2061882" cy="6813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1883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F8BF3DB063CB4CBEC9C5D423567D09" ma:contentTypeVersion="10" ma:contentTypeDescription="Create a new document." ma:contentTypeScope="" ma:versionID="c0a0fc6e3698a56b40291c4df21ce1ed">
  <xsd:schema xmlns:xsd="http://www.w3.org/2001/XMLSchema" xmlns:xs="http://www.w3.org/2001/XMLSchema" xmlns:p="http://schemas.microsoft.com/office/2006/metadata/properties" xmlns:ns3="3d4fd10f-0fb4-4785-9250-b32360f5e5c1" xmlns:ns4="fbd11d91-579a-4e85-ac44-da17ab5f5b66" targetNamespace="http://schemas.microsoft.com/office/2006/metadata/properties" ma:root="true" ma:fieldsID="32de83156a7dbbecb86f0d3722e1d923" ns3:_="" ns4:_="">
    <xsd:import namespace="3d4fd10f-0fb4-4785-9250-b32360f5e5c1"/>
    <xsd:import namespace="fbd11d91-579a-4e85-ac44-da17ab5f5b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fd10f-0fb4-4785-9250-b32360f5e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11d91-579a-4e85-ac44-da17ab5f5b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FEB13C-2C2F-4BE7-9AD7-7982572D00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4fd10f-0fb4-4785-9250-b32360f5e5c1"/>
    <ds:schemaRef ds:uri="fbd11d91-579a-4e85-ac44-da17ab5f5b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6584BD-6C33-4BD3-BB19-92D480639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798325-286A-4E37-91DE-02B0B36E978C}">
  <ds:schemaRefs>
    <ds:schemaRef ds:uri="http://www.w3.org/XML/1998/namespace"/>
    <ds:schemaRef ds:uri="http://schemas.microsoft.com/office/infopath/2007/PartnerControls"/>
    <ds:schemaRef ds:uri="http://purl.org/dc/elements/1.1/"/>
    <ds:schemaRef ds:uri="3d4fd10f-0fb4-4785-9250-b32360f5e5c1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bd11d91-579a-4e85-ac44-da17ab5f5b6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Office\Modelos\Apresentação em branco.pot</Template>
  <TotalTime>23024</TotalTime>
  <Words>384</Words>
  <Application>Microsoft Office PowerPoint</Application>
  <PresentationFormat>Personalizar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MS PGothic</vt:lpstr>
      <vt:lpstr>MS PGothic</vt:lpstr>
      <vt:lpstr>Arial</vt:lpstr>
      <vt:lpstr>DejaVu Sans</vt:lpstr>
      <vt:lpstr>Symbol</vt:lpstr>
      <vt:lpstr>Tahoma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DECOM - FEEC - UNICAMP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Herança e Polimorfismo</dc:title>
  <dc:subject/>
  <dc:creator>Samuel Cruz</dc:creator>
  <dc:description/>
  <cp:lastModifiedBy>Samuel da Cruz Souza</cp:lastModifiedBy>
  <cp:revision>3721</cp:revision>
  <cp:lastPrinted>1999-09-01T13:45:01Z</cp:lastPrinted>
  <dcterms:created xsi:type="dcterms:W3CDTF">1998-03-25T00:18:48Z</dcterms:created>
  <dcterms:modified xsi:type="dcterms:W3CDTF">2019-09-12T00:51:21Z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DECOM - FEEC - UNICAMP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Personalizar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  <property fmtid="{D5CDD505-2E9C-101B-9397-08002B2CF9AE}" pid="13" name="ContentTypeId">
    <vt:lpwstr>0x010100BCF8BF3DB063CB4CBEC9C5D423567D09</vt:lpwstr>
  </property>
</Properties>
</file>