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440"/>
            <a:ext cx="526581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463438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581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28178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7040" y="2556000"/>
            <a:ext cx="903384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Classes Abstratas e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93720" y="4664160"/>
            <a:ext cx="7440120" cy="20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VII e VIII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4480" y="2053080"/>
            <a:ext cx="9860760" cy="18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Cria um sistema para controle de contas bancárias, sabendo que toda conta tem um número de identificação e uma agência. Existem vários tipos de conta, porém neste momento estamos interessados somente nos tipos abaixo: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romanL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 física: possui informações do proprietário (nome e CPF) além do saldo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romanL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 jurídica: possui as informações da empresa (nome e CNPJ), além do saldo e limite de financiamento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conta bancária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9"/>
          <p:cNvPicPr/>
          <p:nvPr/>
        </p:nvPicPr>
        <p:blipFill>
          <a:blip r:embed="rId2"/>
          <a:stretch/>
        </p:blipFill>
        <p:spPr>
          <a:xfrm>
            <a:off x="5314320" y="3918240"/>
            <a:ext cx="3764520" cy="376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conta bancária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285080" y="6329160"/>
            <a:ext cx="6131520" cy="16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Ou uma conta é de Pessoa Física ou de Pessoa Jurídica. Como garantir que não haverá uma conta sem “dono”?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9"/>
          <p:cNvPicPr/>
          <p:nvPr/>
        </p:nvPicPr>
        <p:blipFill>
          <a:blip r:embed="rId2"/>
          <a:stretch/>
        </p:blipFill>
        <p:spPr>
          <a:xfrm>
            <a:off x="495360" y="2044440"/>
            <a:ext cx="648576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conta bancária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156360" y="2391120"/>
            <a:ext cx="3770280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Tornamos a classe Conta abstrata através da utilização da palavra reservada </a:t>
            </a:r>
            <a:r>
              <a:rPr lang="en-US" sz="2000" b="0" strike="noStrike" spc="-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abstract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Isso nos garante que nenhum objeto do tipo Conta seja instanciado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3"/>
          <p:cNvPicPr/>
          <p:nvPr/>
        </p:nvPicPr>
        <p:blipFill>
          <a:blip r:embed="rId2"/>
          <a:stretch/>
        </p:blipFill>
        <p:spPr>
          <a:xfrm>
            <a:off x="6156360" y="4136760"/>
            <a:ext cx="4078440" cy="1600560"/>
          </a:xfrm>
          <a:prstGeom prst="rect">
            <a:avLst/>
          </a:prstGeom>
          <a:ln>
            <a:noFill/>
          </a:ln>
        </p:spPr>
      </p:pic>
      <p:pic>
        <p:nvPicPr>
          <p:cNvPr id="87" name="Imagem 9"/>
          <p:cNvPicPr/>
          <p:nvPr/>
        </p:nvPicPr>
        <p:blipFill>
          <a:blip r:embed="rId3"/>
          <a:stretch/>
        </p:blipFill>
        <p:spPr>
          <a:xfrm>
            <a:off x="8139600" y="5317920"/>
            <a:ext cx="2095200" cy="475920"/>
          </a:xfrm>
          <a:prstGeom prst="rect">
            <a:avLst/>
          </a:prstGeom>
          <a:ln>
            <a:noFill/>
          </a:ln>
        </p:spPr>
      </p:pic>
      <p:pic>
        <p:nvPicPr>
          <p:cNvPr id="88" name="Imagem 11"/>
          <p:cNvPicPr/>
          <p:nvPr/>
        </p:nvPicPr>
        <p:blipFill>
          <a:blip r:embed="rId4"/>
          <a:stretch/>
        </p:blipFill>
        <p:spPr>
          <a:xfrm>
            <a:off x="385200" y="2023920"/>
            <a:ext cx="5074920" cy="58262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45640" y="1903320"/>
            <a:ext cx="1181520" cy="487440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conta bancária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489280" y="1713960"/>
            <a:ext cx="4643280" cy="1398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 se fosse necessário implementar um controle de acesso no cadastro de contas?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795360" y="4856400"/>
            <a:ext cx="3047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Utilizando de uma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temos a garantia de que toda conta irá implementar o método validarAcesso()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m 3"/>
          <p:cNvPicPr/>
          <p:nvPr/>
        </p:nvPicPr>
        <p:blipFill>
          <a:blip r:embed="rId2"/>
          <a:stretch/>
        </p:blipFill>
        <p:spPr>
          <a:xfrm>
            <a:off x="190440" y="3378240"/>
            <a:ext cx="6256440" cy="407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conta bancária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m 2"/>
          <p:cNvPicPr/>
          <p:nvPr/>
        </p:nvPicPr>
        <p:blipFill>
          <a:blip r:embed="rId2"/>
          <a:stretch/>
        </p:blipFill>
        <p:spPr>
          <a:xfrm>
            <a:off x="149040" y="2563920"/>
            <a:ext cx="4691520" cy="1084320"/>
          </a:xfrm>
          <a:prstGeom prst="rect">
            <a:avLst/>
          </a:prstGeom>
          <a:ln>
            <a:noFill/>
          </a:ln>
        </p:spPr>
      </p:pic>
      <p:pic>
        <p:nvPicPr>
          <p:cNvPr id="96" name="Imagem 4"/>
          <p:cNvPicPr/>
          <p:nvPr/>
        </p:nvPicPr>
        <p:blipFill>
          <a:blip r:embed="rId3"/>
          <a:stretch/>
        </p:blipFill>
        <p:spPr>
          <a:xfrm>
            <a:off x="5130000" y="2563920"/>
            <a:ext cx="5002560" cy="52491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95360" y="4524480"/>
            <a:ext cx="3770280" cy="20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Declaramos uma interface utilizando a palavra reservada </a:t>
            </a:r>
            <a:r>
              <a:rPr lang="en-US" sz="2000" b="0" strike="noStrike" spc="-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uma classe implementar uma interface, ela deve declarar sua necessidade através da palavra reservada </a:t>
            </a:r>
            <a:r>
              <a:rPr lang="en-US" sz="2000" b="0" strike="noStrike" spc="-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66360" y="2450880"/>
            <a:ext cx="1181520" cy="487440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7577640" y="2432880"/>
            <a:ext cx="1181520" cy="487440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4480" y="2053080"/>
            <a:ext cx="9860760" cy="58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arabicPeriod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Desenvolva um sistema para a concessionária </a:t>
            </a:r>
            <a:r>
              <a:rPr lang="pt-B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CarroFeliz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buClr>
                <a:srgbClr val="808080"/>
              </a:buClr>
              <a:buFont typeface="Arial"/>
              <a:buAutoNum type="arabicPeriod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440" indent="-514080" algn="just">
              <a:buClr>
                <a:srgbClr val="808080"/>
              </a:buClr>
              <a:buFont typeface="+mj-lt"/>
              <a:buAutoNum type="arabicPeriod" startAt="2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440" indent="-514080" algn="just">
              <a:buClr>
                <a:srgbClr val="808080"/>
              </a:buClr>
              <a:buFont typeface="+mj-lt"/>
              <a:buAutoNum type="arabicPeriod" startAt="2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 trabalha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 um grande varejista, e foi designado para criar um sistema de cadastro das mercadorias da empresa. Neste primeiro momento serão inseridas as informações dos eletrodomésticos abaixo: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arabicPeriod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Mercadoria: código, fabricante, descrição e valor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arabicPeriod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Fogão: quantidade de bocas, tipo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de acendimento (manual ou automático) e tipo de gás</a:t>
            </a:r>
          </a:p>
          <a:p>
            <a:pPr marL="971640" lvl="1" indent="-514080" algn="just">
              <a:lnSpc>
                <a:spcPct val="100000"/>
              </a:lnSpc>
              <a:buClr>
                <a:srgbClr val="808080"/>
              </a:buClr>
              <a:buFont typeface="Arial"/>
              <a:buAutoNum type="arabicPeriod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Geladeira: quantidade de portas, tamanho em litros e se ela é inox ou não</a:t>
            </a:r>
          </a:p>
          <a:p>
            <a:pPr marL="457560" lvl="1" algn="just">
              <a:lnSpc>
                <a:spcPct val="100000"/>
              </a:lnSpc>
              <a:buClr>
                <a:srgbClr val="808080"/>
              </a:buClr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360" algn="just">
              <a:buClr>
                <a:srgbClr val="808080"/>
              </a:buClr>
            </a:pPr>
            <a:r>
              <a:rPr lang="pt-BR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Obs.: faça um menu simples para inclusão e consulta em ambos exercícios</a:t>
            </a:r>
            <a:endParaRPr lang="pt-BR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4"/>
          <p:cNvPicPr/>
          <p:nvPr/>
        </p:nvPicPr>
        <p:blipFill>
          <a:blip r:embed="rId2"/>
          <a:stretch/>
        </p:blipFill>
        <p:spPr>
          <a:xfrm>
            <a:off x="1305000" y="2410560"/>
            <a:ext cx="6193080" cy="32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97040" y="2556000"/>
            <a:ext cx="903384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93720" y="4664160"/>
            <a:ext cx="7440120" cy="20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23453</TotalTime>
  <Words>303</Words>
  <Application>Microsoft Office PowerPoint</Application>
  <PresentationFormat>Personalizar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Symbol</vt:lpstr>
      <vt:lpstr>Tahoma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Samuel da Cruz Souza</cp:lastModifiedBy>
  <cp:revision>3737</cp:revision>
  <cp:lastPrinted>1999-09-01T13:45:01Z</cp:lastPrinted>
  <dcterms:created xsi:type="dcterms:W3CDTF">1998-03-25T00:18:48Z</dcterms:created>
  <dcterms:modified xsi:type="dcterms:W3CDTF">2019-04-08T17:24:05Z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