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ley Silva" initials="WS" lastIdx="1" clrIdx="0">
    <p:extLst>
      <p:ext uri="{19B8F6BF-5375-455C-9EA6-DF929625EA0E}">
        <p15:presenceInfo xmlns:p15="http://schemas.microsoft.com/office/powerpoint/2012/main" userId="3d55bd942e9d9a92" providerId="Windows Live"/>
      </p:ext>
    </p:extLst>
  </p:cmAuthor>
  <p:cmAuthor id="2" name="Samuel da Cruz Souza" initials="SdCS" lastIdx="1" clrIdx="1">
    <p:extLst>
      <p:ext uri="{19B8F6BF-5375-455C-9EA6-DF929625EA0E}">
        <p15:presenceInfo xmlns:p15="http://schemas.microsoft.com/office/powerpoint/2012/main" userId="S-1-5-21-3445452243-3819877848-418072004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28196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3A3B9CE-0780-4A01-BBD4-04A9D9F06670}"/>
              </a:ext>
            </a:extLst>
          </p:cNvPr>
          <p:cNvSpPr/>
          <p:nvPr userDrawn="1"/>
        </p:nvSpPr>
        <p:spPr>
          <a:xfrm>
            <a:off x="5314680" y="32832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natel-my.sharepoint.com/:f:/g/personal/samuel_souza_gec_inatel_br/EnAwnFxck3NOrc7jLZYEMecBcM1V7deOng8-8LVHLslsSw?e=pn2BR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Importação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e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Exportação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projetos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no NetBeans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4915A8-61EF-4825-B9A6-940FB4DF30AF}"/>
              </a:ext>
            </a:extLst>
          </p:cNvPr>
          <p:cNvSpPr txBox="1"/>
          <p:nvPr/>
        </p:nvSpPr>
        <p:spPr>
          <a:xfrm>
            <a:off x="474133" y="1439333"/>
            <a:ext cx="956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Material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EB75388-538C-4A7D-A045-4B92C2000961}"/>
              </a:ext>
            </a:extLst>
          </p:cNvPr>
          <p:cNvSpPr/>
          <p:nvPr/>
        </p:nvSpPr>
        <p:spPr>
          <a:xfrm>
            <a:off x="1594710" y="3661346"/>
            <a:ext cx="7440480" cy="9069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Link do Material: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  <a:hlinkClick r:id="rId2"/>
              </a:rPr>
              <a:t>Turma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  <a:hlinkClick r:id="rId2"/>
              </a:rPr>
              <a:t> L1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2º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Semestre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2019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27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C776E78-954B-4CFC-A2E0-AE251240E630}"/>
              </a:ext>
            </a:extLst>
          </p:cNvPr>
          <p:cNvSpPr txBox="1"/>
          <p:nvPr/>
        </p:nvSpPr>
        <p:spPr>
          <a:xfrm>
            <a:off x="4104216" y="3822412"/>
            <a:ext cx="242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273783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4915A8-61EF-4825-B9A6-940FB4DF30AF}"/>
              </a:ext>
            </a:extLst>
          </p:cNvPr>
          <p:cNvSpPr txBox="1"/>
          <p:nvPr/>
        </p:nvSpPr>
        <p:spPr>
          <a:xfrm>
            <a:off x="474133" y="1439333"/>
            <a:ext cx="956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Importar Projetos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2C8EA6-5C6A-4AAF-A374-FA287A673CE6}"/>
              </a:ext>
            </a:extLst>
          </p:cNvPr>
          <p:cNvSpPr txBox="1"/>
          <p:nvPr/>
        </p:nvSpPr>
        <p:spPr>
          <a:xfrm>
            <a:off x="474132" y="2124277"/>
            <a:ext cx="9567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</a:t>
            </a:r>
            <a:r>
              <a:rPr lang="pt-BR" sz="2400" b="1" dirty="0"/>
              <a:t>abrir</a:t>
            </a:r>
            <a:r>
              <a:rPr lang="pt-BR" sz="2400" dirty="0"/>
              <a:t> um projeto em formato .zip no </a:t>
            </a:r>
            <a:r>
              <a:rPr lang="pt-BR" sz="2400" dirty="0" err="1"/>
              <a:t>Netbens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360C9E-E6C5-4EA2-8B35-3F06DE9F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585942"/>
            <a:ext cx="6588198" cy="5481934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5E66E0ED-CCD9-4BFE-A7F5-24A6A65D911A}"/>
              </a:ext>
            </a:extLst>
          </p:cNvPr>
          <p:cNvSpPr/>
          <p:nvPr/>
        </p:nvSpPr>
        <p:spPr>
          <a:xfrm rot="15457394">
            <a:off x="835553" y="2539188"/>
            <a:ext cx="476968" cy="1123692"/>
          </a:xfrm>
          <a:prstGeom prst="downArrow">
            <a:avLst>
              <a:gd name="adj1" fmla="val 50000"/>
              <a:gd name="adj2" fmla="val 65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3A79932-9F58-443D-B902-B5774F6D95BA}"/>
              </a:ext>
            </a:extLst>
          </p:cNvPr>
          <p:cNvSpPr/>
          <p:nvPr/>
        </p:nvSpPr>
        <p:spPr>
          <a:xfrm rot="6866615">
            <a:off x="7528451" y="6034414"/>
            <a:ext cx="476968" cy="1123692"/>
          </a:xfrm>
          <a:prstGeom prst="downArrow">
            <a:avLst>
              <a:gd name="adj1" fmla="val 50000"/>
              <a:gd name="adj2" fmla="val 65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8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4915A8-61EF-4825-B9A6-940FB4DF30AF}"/>
              </a:ext>
            </a:extLst>
          </p:cNvPr>
          <p:cNvSpPr txBox="1"/>
          <p:nvPr/>
        </p:nvSpPr>
        <p:spPr>
          <a:xfrm>
            <a:off x="474133" y="1439333"/>
            <a:ext cx="956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Importar Projetos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D2BEE9-DF6E-4599-95C8-9498A797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2584979"/>
            <a:ext cx="5810229" cy="30596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2A04CC-C5D0-4885-84C0-A7AE516B7BAB}"/>
              </a:ext>
            </a:extLst>
          </p:cNvPr>
          <p:cNvSpPr txBox="1"/>
          <p:nvPr/>
        </p:nvSpPr>
        <p:spPr>
          <a:xfrm>
            <a:off x="7078133" y="2584979"/>
            <a:ext cx="26754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Caminho do arquivo .zip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3ACBD7-5492-40F6-8E5A-B7E83B7E19DD}"/>
              </a:ext>
            </a:extLst>
          </p:cNvPr>
          <p:cNvSpPr txBox="1"/>
          <p:nvPr/>
        </p:nvSpPr>
        <p:spPr>
          <a:xfrm>
            <a:off x="6793431" y="4114800"/>
            <a:ext cx="336233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Local onde será criada a pasta</a:t>
            </a:r>
          </a:p>
          <a:p>
            <a:pPr algn="ctr"/>
            <a:r>
              <a:rPr lang="pt-BR" dirty="0"/>
              <a:t>do projeto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10E0DB2-CD35-4B3C-9D98-D431B04CFB51}"/>
              </a:ext>
            </a:extLst>
          </p:cNvPr>
          <p:cNvCxnSpPr>
            <a:endCxn id="5" idx="1"/>
          </p:cNvCxnSpPr>
          <p:nvPr/>
        </p:nvCxnSpPr>
        <p:spPr>
          <a:xfrm flipV="1">
            <a:off x="4555067" y="2769645"/>
            <a:ext cx="2523066" cy="3799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E9FBBF3-2AAE-42CA-A2F0-30ADFD85037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55067" y="4114800"/>
            <a:ext cx="2238364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99DB2ECA-CC69-4B00-9736-7E8FC4437CDC}"/>
              </a:ext>
            </a:extLst>
          </p:cNvPr>
          <p:cNvSpPr/>
          <p:nvPr/>
        </p:nvSpPr>
        <p:spPr>
          <a:xfrm rot="10800000">
            <a:off x="4078099" y="5578601"/>
            <a:ext cx="476968" cy="1123692"/>
          </a:xfrm>
          <a:prstGeom prst="downArrow">
            <a:avLst>
              <a:gd name="adj1" fmla="val 50000"/>
              <a:gd name="adj2" fmla="val 65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80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4915A8-61EF-4825-B9A6-940FB4DF30AF}"/>
              </a:ext>
            </a:extLst>
          </p:cNvPr>
          <p:cNvSpPr txBox="1"/>
          <p:nvPr/>
        </p:nvSpPr>
        <p:spPr>
          <a:xfrm>
            <a:off x="474133" y="1439333"/>
            <a:ext cx="956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Importar Projetos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562720-4822-413A-B27E-B1DF9273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59" y="2795120"/>
            <a:ext cx="6140471" cy="259979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A29F88-D6AD-4F88-ABD0-2BBC8588CEA8}"/>
              </a:ext>
            </a:extLst>
          </p:cNvPr>
          <p:cNvSpPr/>
          <p:nvPr/>
        </p:nvSpPr>
        <p:spPr>
          <a:xfrm>
            <a:off x="1591733" y="3793067"/>
            <a:ext cx="1625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F99AD2-36B3-4D65-9F76-5A0F689AFBCB}"/>
              </a:ext>
            </a:extLst>
          </p:cNvPr>
          <p:cNvSpPr txBox="1"/>
          <p:nvPr/>
        </p:nvSpPr>
        <p:spPr>
          <a:xfrm>
            <a:off x="2269729" y="5613005"/>
            <a:ext cx="5774266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 Projeto aberto irá ficar com o desenho de uma “Ferramenta”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A2863C-38F4-4272-A8EA-368FFFB2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83" y="6991847"/>
            <a:ext cx="9567334" cy="671392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818B0BB-A757-4E9C-8D1E-301AC378E8D8}"/>
              </a:ext>
            </a:extLst>
          </p:cNvPr>
          <p:cNvSpPr/>
          <p:nvPr/>
        </p:nvSpPr>
        <p:spPr>
          <a:xfrm rot="19058123">
            <a:off x="168395" y="7652411"/>
            <a:ext cx="504174" cy="180107"/>
          </a:xfrm>
          <a:prstGeom prst="rightArrow">
            <a:avLst>
              <a:gd name="adj1" fmla="val 50000"/>
              <a:gd name="adj2" fmla="val 928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0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4915A8-61EF-4825-B9A6-940FB4DF30AF}"/>
              </a:ext>
            </a:extLst>
          </p:cNvPr>
          <p:cNvSpPr txBox="1"/>
          <p:nvPr/>
        </p:nvSpPr>
        <p:spPr>
          <a:xfrm>
            <a:off x="474133" y="1439333"/>
            <a:ext cx="956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Exportar Projetos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3DC319-83BF-46B6-88BC-37B761DF9A5A}"/>
              </a:ext>
            </a:extLst>
          </p:cNvPr>
          <p:cNvSpPr txBox="1"/>
          <p:nvPr/>
        </p:nvSpPr>
        <p:spPr>
          <a:xfrm>
            <a:off x="474132" y="2124277"/>
            <a:ext cx="9567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</a:t>
            </a:r>
            <a:r>
              <a:rPr lang="pt-BR" sz="2400" b="1" dirty="0"/>
              <a:t>salvar</a:t>
            </a:r>
            <a:r>
              <a:rPr lang="pt-BR" sz="2400" dirty="0"/>
              <a:t> um projeto no formato .zip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0349D6-88EB-4A30-B1DD-AFA9D39A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21" y="2585942"/>
            <a:ext cx="5327858" cy="5643658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BFA05733-1AA8-46B0-9DCA-8795E5FC37F9}"/>
              </a:ext>
            </a:extLst>
          </p:cNvPr>
          <p:cNvSpPr/>
          <p:nvPr/>
        </p:nvSpPr>
        <p:spPr>
          <a:xfrm rot="15457394">
            <a:off x="1812633" y="2539187"/>
            <a:ext cx="476968" cy="1123692"/>
          </a:xfrm>
          <a:prstGeom prst="downArrow">
            <a:avLst>
              <a:gd name="adj1" fmla="val 50000"/>
              <a:gd name="adj2" fmla="val 65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45F19E1E-935B-4F53-A590-84427B665D12}"/>
              </a:ext>
            </a:extLst>
          </p:cNvPr>
          <p:cNvSpPr/>
          <p:nvPr/>
        </p:nvSpPr>
        <p:spPr>
          <a:xfrm rot="7080914">
            <a:off x="7132366" y="6047014"/>
            <a:ext cx="476968" cy="1123692"/>
          </a:xfrm>
          <a:prstGeom prst="downArrow">
            <a:avLst>
              <a:gd name="adj1" fmla="val 50000"/>
              <a:gd name="adj2" fmla="val 65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4915A8-61EF-4825-B9A6-940FB4DF30AF}"/>
              </a:ext>
            </a:extLst>
          </p:cNvPr>
          <p:cNvSpPr txBox="1"/>
          <p:nvPr/>
        </p:nvSpPr>
        <p:spPr>
          <a:xfrm>
            <a:off x="474133" y="1439333"/>
            <a:ext cx="956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Exportar Projetos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CB5BB2F-F812-4F28-B296-654B34BD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29" y="3691515"/>
            <a:ext cx="9498738" cy="2918883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167C346F-7472-4408-B608-678AD30C48D6}"/>
              </a:ext>
            </a:extLst>
          </p:cNvPr>
          <p:cNvSpPr/>
          <p:nvPr/>
        </p:nvSpPr>
        <p:spPr>
          <a:xfrm rot="19435004">
            <a:off x="8260211" y="3573051"/>
            <a:ext cx="476968" cy="1589954"/>
          </a:xfrm>
          <a:prstGeom prst="downArrow">
            <a:avLst>
              <a:gd name="adj1" fmla="val 50000"/>
              <a:gd name="adj2" fmla="val 65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1BF09A-8B87-4FB1-8ACB-165EED61E66B}"/>
              </a:ext>
            </a:extLst>
          </p:cNvPr>
          <p:cNvSpPr txBox="1"/>
          <p:nvPr/>
        </p:nvSpPr>
        <p:spPr>
          <a:xfrm>
            <a:off x="4031075" y="1791761"/>
            <a:ext cx="4893733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Alterar a pasta de exportação. Este é o lugar onde será criado o arquivo .zip</a:t>
            </a:r>
          </a:p>
        </p:txBody>
      </p:sp>
    </p:spTree>
    <p:extLst>
      <p:ext uri="{BB962C8B-B14F-4D97-AF65-F5344CB8AC3E}">
        <p14:creationId xmlns:p14="http://schemas.microsoft.com/office/powerpoint/2010/main" val="105102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4915A8-61EF-4825-B9A6-940FB4DF30AF}"/>
              </a:ext>
            </a:extLst>
          </p:cNvPr>
          <p:cNvSpPr txBox="1"/>
          <p:nvPr/>
        </p:nvSpPr>
        <p:spPr>
          <a:xfrm>
            <a:off x="474133" y="1439333"/>
            <a:ext cx="956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Exportar Projetos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B33E5A-8EB7-4B97-9B80-F9F5F59C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3" y="2190862"/>
            <a:ext cx="7440083" cy="51814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12032B6-FA78-4A18-9EBE-D404DFB0190D}"/>
              </a:ext>
            </a:extLst>
          </p:cNvPr>
          <p:cNvSpPr txBox="1"/>
          <p:nvPr/>
        </p:nvSpPr>
        <p:spPr>
          <a:xfrm>
            <a:off x="8158162" y="2375356"/>
            <a:ext cx="225213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Selecione o diretório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272ACF7-2DE5-4F9E-952C-2B99FAFC2E6E}"/>
              </a:ext>
            </a:extLst>
          </p:cNvPr>
          <p:cNvSpPr/>
          <p:nvPr/>
        </p:nvSpPr>
        <p:spPr>
          <a:xfrm rot="5400000">
            <a:off x="8213432" y="6228421"/>
            <a:ext cx="476968" cy="1123692"/>
          </a:xfrm>
          <a:prstGeom prst="downArrow">
            <a:avLst>
              <a:gd name="adj1" fmla="val 50000"/>
              <a:gd name="adj2" fmla="val 65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trela: 10 Pontas 5">
            <a:extLst>
              <a:ext uri="{FF2B5EF4-FFF2-40B4-BE49-F238E27FC236}">
                <a16:creationId xmlns:a16="http://schemas.microsoft.com/office/drawing/2014/main" id="{D9C7D549-39E9-44CC-B5E2-24F1A6835268}"/>
              </a:ext>
            </a:extLst>
          </p:cNvPr>
          <p:cNvSpPr/>
          <p:nvPr/>
        </p:nvSpPr>
        <p:spPr>
          <a:xfrm rot="20457156">
            <a:off x="7330996" y="4479103"/>
            <a:ext cx="3276501" cy="1620159"/>
          </a:xfrm>
          <a:prstGeom prst="star10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SEMPRE COLOCAR A EXTENSÃO DO ARQUIVO COMO .ZIP!!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770FF89-FA9F-400A-BDA8-FA9EC8348453}"/>
              </a:ext>
            </a:extLst>
          </p:cNvPr>
          <p:cNvSpPr/>
          <p:nvPr/>
        </p:nvSpPr>
        <p:spPr>
          <a:xfrm>
            <a:off x="1811867" y="6635749"/>
            <a:ext cx="4741333" cy="28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ADCCB0-35DC-4100-B7C9-4CB40385868A}"/>
              </a:ext>
            </a:extLst>
          </p:cNvPr>
          <p:cNvSpPr txBox="1"/>
          <p:nvPr/>
        </p:nvSpPr>
        <p:spPr>
          <a:xfrm>
            <a:off x="1969559" y="5213837"/>
            <a:ext cx="362585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Coloque o nome do arquivo e a extensão .zip</a:t>
            </a:r>
            <a:endParaRPr lang="pt-BR" sz="2400" b="1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CFF7F358-8B0B-4390-9207-4FF294C59D42}"/>
              </a:ext>
            </a:extLst>
          </p:cNvPr>
          <p:cNvSpPr/>
          <p:nvPr/>
        </p:nvSpPr>
        <p:spPr>
          <a:xfrm>
            <a:off x="3465288" y="6106895"/>
            <a:ext cx="267759" cy="466793"/>
          </a:xfrm>
          <a:prstGeom prst="downArrow">
            <a:avLst>
              <a:gd name="adj1" fmla="val 50000"/>
              <a:gd name="adj2" fmla="val 65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9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4915A8-61EF-4825-B9A6-940FB4DF30AF}"/>
              </a:ext>
            </a:extLst>
          </p:cNvPr>
          <p:cNvSpPr txBox="1"/>
          <p:nvPr/>
        </p:nvSpPr>
        <p:spPr>
          <a:xfrm>
            <a:off x="474133" y="1439333"/>
            <a:ext cx="956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Exportar Projetos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1A711C-E06C-40A2-BE72-C7C54C8B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1" y="3295649"/>
            <a:ext cx="9498738" cy="291888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DF9B2A-ADD4-4310-8987-69309F12D129}"/>
              </a:ext>
            </a:extLst>
          </p:cNvPr>
          <p:cNvSpPr txBox="1"/>
          <p:nvPr/>
        </p:nvSpPr>
        <p:spPr>
          <a:xfrm>
            <a:off x="474133" y="2398268"/>
            <a:ext cx="286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Confira os dados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E8220986-3381-49AF-9FB2-1E10FEA2DE44}"/>
              </a:ext>
            </a:extLst>
          </p:cNvPr>
          <p:cNvSpPr/>
          <p:nvPr/>
        </p:nvSpPr>
        <p:spPr>
          <a:xfrm rot="10800000">
            <a:off x="8281165" y="6088402"/>
            <a:ext cx="476968" cy="1123692"/>
          </a:xfrm>
          <a:prstGeom prst="downArrow">
            <a:avLst>
              <a:gd name="adj1" fmla="val 50000"/>
              <a:gd name="adj2" fmla="val 65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8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4915A8-61EF-4825-B9A6-940FB4DF30AF}"/>
              </a:ext>
            </a:extLst>
          </p:cNvPr>
          <p:cNvSpPr txBox="1"/>
          <p:nvPr/>
        </p:nvSpPr>
        <p:spPr>
          <a:xfrm>
            <a:off x="474133" y="1439333"/>
            <a:ext cx="956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Exportar Projetos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48E35A-67D4-41C7-AF54-B03A10CA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171825"/>
            <a:ext cx="9582150" cy="49339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D87B49F-1EA6-4CF1-AEF5-858E8C80202D}"/>
              </a:ext>
            </a:extLst>
          </p:cNvPr>
          <p:cNvSpPr txBox="1"/>
          <p:nvPr/>
        </p:nvSpPr>
        <p:spPr>
          <a:xfrm>
            <a:off x="474132" y="2124277"/>
            <a:ext cx="956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 tudo deu certo, o compactador de arquivos irá abrir na pasta de seu projeto.</a:t>
            </a:r>
          </a:p>
        </p:txBody>
      </p:sp>
    </p:spTree>
    <p:extLst>
      <p:ext uri="{BB962C8B-B14F-4D97-AF65-F5344CB8AC3E}">
        <p14:creationId xmlns:p14="http://schemas.microsoft.com/office/powerpoint/2010/main" val="105584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22199</TotalTime>
  <Words>140</Words>
  <Application>Microsoft Office PowerPoint</Application>
  <PresentationFormat>Personalizar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ＭＳ Ｐゴシック</vt:lpstr>
      <vt:lpstr>ＭＳ Ｐゴシック</vt:lpstr>
      <vt:lpstr>Arial</vt:lpstr>
      <vt:lpstr>DejaVu Sans</vt:lpstr>
      <vt:lpstr>Symbol</vt:lpstr>
      <vt:lpstr>Tahoma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Samuel Cruz</dc:creator>
  <dc:description/>
  <cp:lastModifiedBy>Samuel da Cruz Souza</cp:lastModifiedBy>
  <cp:revision>3645</cp:revision>
  <cp:lastPrinted>1999-09-01T13:45:01Z</cp:lastPrinted>
  <dcterms:created xsi:type="dcterms:W3CDTF">1998-03-25T00:18:48Z</dcterms:created>
  <dcterms:modified xsi:type="dcterms:W3CDTF">2019-08-15T13:28:56Z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