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f8oE1hBpYlGjSFC4xZzh7p848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c202cc1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7c202cc18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4c0909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84c09098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IN" sz="4200"/>
              <a:t>To convert .csv file to .json and .txt file to .json</a:t>
            </a:r>
            <a:endParaRPr b="1"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c202cc18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b="1" sz="4200"/>
          </a:p>
        </p:txBody>
      </p:sp>
      <p:sp>
        <p:nvSpPr>
          <p:cNvPr id="90" name="Google Shape;90;g17c202cc18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IN" sz="2600"/>
              <a:t>To convert .csv file to .json and .txt file to .json</a:t>
            </a:r>
            <a:endParaRPr b="1" sz="2600">
              <a:solidFill>
                <a:schemeClr val="accent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-IN" sz="2600"/>
              <a:t>MySQL script </a:t>
            </a:r>
            <a:r>
              <a:rPr b="1" lang="en-IN" sz="2600"/>
              <a:t>embed</a:t>
            </a:r>
            <a:r>
              <a:rPr b="1" lang="en-IN" sz="2600"/>
              <a:t> JSON as a data type</a:t>
            </a:r>
            <a:endParaRPr b="1"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Aim 1 : To convert .csv file to .json file (Approach 2)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Pseudo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/>
              <a:t>Step 1 – Import pandas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/>
              <a:t>Step 2 – Read the csv file and store it in a data frame using the read_csv method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/>
              <a:t>Step 3 – Convert the data frame to json file using to_json method.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4925008" y="4775135"/>
            <a:ext cx="2341984" cy="666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003" y="3862474"/>
            <a:ext cx="3003393" cy="249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604" y="3720234"/>
            <a:ext cx="2721127" cy="29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4c090985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400"/>
              <a:t>Code (Approach </a:t>
            </a:r>
            <a:r>
              <a:rPr lang="en-IN"/>
              <a:t>1</a:t>
            </a:r>
            <a:r>
              <a:rPr lang="en-IN" sz="4400"/>
              <a:t>): Input - Output</a:t>
            </a:r>
            <a:endParaRPr/>
          </a:p>
        </p:txBody>
      </p:sp>
      <p:sp>
        <p:nvSpPr>
          <p:cNvPr id="105" name="Google Shape;105;g184c0909851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Courier New"/>
                <a:ea typeface="Courier New"/>
                <a:cs typeface="Courier New"/>
                <a:sym typeface="Courier New"/>
              </a:rPr>
              <a:t>df = pd.</a:t>
            </a:r>
            <a:r>
              <a:rPr b="1" lang="en-I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read_csv</a:t>
            </a:r>
            <a:r>
              <a:rPr b="1" lang="en-IN" sz="1600">
                <a:latin typeface="Courier New"/>
                <a:ea typeface="Courier New"/>
                <a:cs typeface="Courier New"/>
                <a:sym typeface="Courier New"/>
              </a:rPr>
              <a:t>("day.csv")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Courier New"/>
                <a:ea typeface="Courier New"/>
                <a:cs typeface="Courier New"/>
                <a:sym typeface="Courier New"/>
              </a:rPr>
              <a:t>dk = df</a:t>
            </a:r>
            <a:r>
              <a:rPr b="1" lang="en-I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.to_json("</a:t>
            </a:r>
            <a:r>
              <a:rPr b="1" lang="en-IN" sz="1600">
                <a:latin typeface="Courier New"/>
                <a:ea typeface="Courier New"/>
                <a:cs typeface="Courier New"/>
                <a:sym typeface="Courier New"/>
              </a:rPr>
              <a:t>day.json")</a:t>
            </a:r>
            <a:endParaRPr/>
          </a:p>
        </p:txBody>
      </p:sp>
      <p:sp>
        <p:nvSpPr>
          <p:cNvPr id="106" name="Google Shape;106;g184c0909851_0_0"/>
          <p:cNvSpPr/>
          <p:nvPr/>
        </p:nvSpPr>
        <p:spPr>
          <a:xfrm>
            <a:off x="4925008" y="4775135"/>
            <a:ext cx="2342100" cy="66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184c090985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003" y="3862474"/>
            <a:ext cx="3003392" cy="249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84c090985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604" y="3720234"/>
            <a:ext cx="2721128" cy="29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Aim 1 : To </a:t>
            </a:r>
            <a:r>
              <a:rPr b="1" lang="en-IN">
                <a:solidFill>
                  <a:srgbClr val="0000FF"/>
                </a:solidFill>
              </a:rPr>
              <a:t>convert .csv</a:t>
            </a:r>
            <a:r>
              <a:rPr b="1" lang="en-IN"/>
              <a:t> file to .json file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Pseudo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/>
              <a:t>Step 1 – Create a dictionary.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/>
              <a:t>Step 2 - Open a csv reader called DictReader.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/>
              <a:t>Step 3 - Convert each row into a dictionary and add it to dictionary.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/>
              <a:t>Step 4 - Open a json writer and dump data.</a:t>
            </a:r>
            <a:endParaRPr sz="2000"/>
          </a:p>
        </p:txBody>
      </p:sp>
      <p:sp>
        <p:nvSpPr>
          <p:cNvPr id="115" name="Google Shape;115;p2"/>
          <p:cNvSpPr/>
          <p:nvPr/>
        </p:nvSpPr>
        <p:spPr>
          <a:xfrm>
            <a:off x="4925008" y="4775135"/>
            <a:ext cx="2341984" cy="666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003" y="3862474"/>
            <a:ext cx="3003393" cy="2492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604" y="3720234"/>
            <a:ext cx="2721127" cy="299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IN" sz="4200"/>
              <a:t>Code (Approach 1):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1681480" y="1198781"/>
            <a:ext cx="853948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import csv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import json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def csv_to_json(csvFilePath, jsonFilePath):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data = {}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with open(csvFilePath, encoding='utf-8') as csvf: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csvReader = csv.DictReader(csvf)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for rows in csvReader: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key = rows['id']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data[key] = rows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with open(jsonFilePath, 'w', encoding='utf-8') as jsonf: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jsonf.write(json.dumps(data, indent=4))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csvFilePath = r'myFile0.csv'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jsonFilePath = r'final.json'</a:t>
            </a: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i="0" lang="en-I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IN" sz="1600" u="none" cap="none" strike="noStrike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csv_to_json(csvFilePath, jsonFilePath</a:t>
            </a:r>
            <a:r>
              <a:rPr b="1" i="0" lang="en-IN" sz="16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Aim 2 : To </a:t>
            </a:r>
            <a:r>
              <a:rPr b="1" lang="en-IN">
                <a:solidFill>
                  <a:srgbClr val="0000FF"/>
                </a:solidFill>
              </a:rPr>
              <a:t>convert .txt file t</a:t>
            </a:r>
            <a:r>
              <a:rPr b="1" lang="en-IN"/>
              <a:t>o .json file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Pseudo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/>
              <a:t>Step 1 – Create a dictionary and  fields in the sample .txt file.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/>
              <a:t>Step 2 – Read line by line text from .txt file.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/>
              <a:t>Step 3 - Create an intermediate dictionary for attributes for each record.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IN"/>
              <a:t>Step 4 – Append the intermediate dictionary with the main dictionary.</a:t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4925008" y="4775135"/>
            <a:ext cx="2341984" cy="666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43" y="4643649"/>
            <a:ext cx="2156647" cy="929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3010" y="3898899"/>
            <a:ext cx="1904345" cy="287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IN" sz="4200"/>
              <a:t>Code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194388" y="162035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import json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filename = 'text.txt'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dict1 = {}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fields =['name', 'designation', 'age', 'salary']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 with open(filename) as fh: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    l = 1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    for line in fh: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        description = list( line.strip().split(None, 4))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        print(description)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        sno ='emp'+str(l)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        i =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>
                <a:latin typeface="Courier New"/>
                <a:ea typeface="Courier New"/>
                <a:cs typeface="Courier New"/>
                <a:sym typeface="Courier New"/>
              </a:rPr>
              <a:t>        dict2 = {}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IN" sz="1400"/>
              <a:t>        </a:t>
            </a:r>
            <a:r>
              <a:rPr lang="en-IN" sz="1400"/>
              <a:t>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        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6478555" y="1799863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i&lt;len(fields):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dict2[fields[i]]= description[i]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 = i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dict1[sno]= dict2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 = l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out_file = open("test2.json", "w“a)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json.dump(dict1, out_file, indent = 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out_file.close()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2022-10-31T04:26:33Z</dcterms:created>
  <dc:creator>Aditya Kelkar</dc:creator>
</cp:coreProperties>
</file>