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6327"/>
  </p:normalViewPr>
  <p:slideViewPr>
    <p:cSldViewPr snapToGrid="0" snapToObjects="1">
      <p:cViewPr varScale="1">
        <p:scale>
          <a:sx n="130" d="100"/>
          <a:sy n="130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42A68-B518-D54A-995E-8125AA608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C07A3B-0E1F-1C4D-9674-225229483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B5927-1AB2-074A-9979-7CA2CDE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721B06-A82E-C04C-8C38-A8336C3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363D46-0FC9-AD41-BA4D-8D55258D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2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69A6C-442A-3A46-9FF3-20F5E860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28B4F3-DC9B-BE4E-AAC7-3F039478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BCAEA-921F-6641-B1B3-10E04018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C65DB-E7C5-2C4B-8BC2-C7A7E39F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05C21C-5CF0-694C-A2C3-26AB354B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9385D6-62D1-1F48-84CF-4F625EC58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4CB038-11E4-A649-B2C8-68D12A67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776185-7AB0-7544-88D1-C5854BD8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222BA-D32F-3541-9AB9-9F68893A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E4D20-7848-E944-808E-F741E01B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4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0E1E2-D2BD-3E48-B5F7-F3E6D0A4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A49BA-893C-294D-BC3B-940C7292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326E7-A1C9-F04C-92B5-612252B1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33B31-E0A0-8546-A8B4-F889A1B3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CB726-B40B-454C-9A24-F2376F0E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3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EF9CE-23E0-2B4F-84AD-E3B704BB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32206-F96A-3846-91C7-73CA5705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100CD-96CB-3444-8B14-5C85C4FA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16C3C-F9D3-4D4F-A1D9-8E9FDB02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3B7CBB-89EE-D44F-BD76-710D07EB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58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070E9-E326-AB41-BF57-BE9A9120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501ECD-28DB-C34C-B3F7-A931E114C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87E499-94AB-DB46-800B-7F10CE2F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C7089E-77ED-874C-8798-35FF597E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CE6DDE-0049-1847-BAE6-93BFF395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B4A88A-1BE9-3C4D-810F-E62D8DC9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18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FB7E3-03BC-B34C-84D5-4220C4F0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AF4BC-0F4E-A145-BDA5-652BE21C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B3984C-8AE3-D848-B857-D0C73F17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F38DBC-8D8B-0345-BF88-93F5809E2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977637-BC84-C948-8CF5-BD0B06FC8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9728F3-8F4A-7B4E-83D2-36BCF6D7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50DC10-C86C-F84C-85EC-4D5D1C50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127000-F4C8-CC48-B924-4FF46065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43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37FA0-4C9E-C147-8F2C-9D5B8EC8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AF1FD0-AC39-9B41-B8DF-E87A88DC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ACFA88-A14D-2149-8754-C41A4CD4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0DE92A-7994-0845-A118-2838818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9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9406D-D871-414C-8B85-FCC9A85A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811442-1F6D-F14C-9469-48285F09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A3CB97-60ED-EA42-9B73-C94DA474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43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44D84-D353-834E-AB14-8AAF66AC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3927D1-6964-DF4E-8031-809F1D91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D6474B-2E17-8F4B-BB04-AE897A03A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27CA37-212C-D649-BED3-BBE5A7AC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519562-7377-2548-8840-13A06A46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4F996E-31D7-8F41-B930-82618CDB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20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ABDE8-D4C7-9D44-8BD7-BBD907EF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420E6E-1E0A-5D4E-93F7-71ECFFF7C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DB1611-D3EB-4243-9B73-F6D7ADF37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B45CEE-0C21-B641-88EF-5C3634FD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FE610B-6DED-AA4B-AF24-F82218F5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180C79-941B-8A42-9B00-DCFB561A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09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179CCC-8BB7-094B-B2EF-5FD6D0B6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A320F-8FC8-DB44-9B98-AAE0543A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660A1-ECF4-7942-8C1A-43D49FB1D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A62B-8BAE-5B46-A2F0-A9B6BFE5BE34}" type="datetimeFigureOut">
              <a:rPr kumimoji="1" lang="ja-JP" altLang="en-US" smtClean="0"/>
              <a:t>2021/11/15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4DEC3-6AF9-0949-86E4-7C9734D1B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8F2CEA-FC21-314D-951B-90358F4E7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5529-ECCE-6348-AA3F-2664401668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54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5EBCC-F533-A148-9B34-46ED4CF92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AEBD61-9A0D-8447-B1FA-1F22A3481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2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D820460-5EBC-CB47-A1F4-72D900A17746}"/>
              </a:ext>
            </a:extLst>
          </p:cNvPr>
          <p:cNvGrpSpPr/>
          <p:nvPr/>
        </p:nvGrpSpPr>
        <p:grpSpPr>
          <a:xfrm>
            <a:off x="749215" y="0"/>
            <a:ext cx="10693570" cy="6858000"/>
            <a:chOff x="749215" y="0"/>
            <a:chExt cx="10693570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293E88F-1059-9945-94B6-C8C6A55F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215" y="0"/>
              <a:ext cx="10693570" cy="6858000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0AA27CB-7027-E348-8D6D-6805493AD6FF}"/>
                </a:ext>
              </a:extLst>
            </p:cNvPr>
            <p:cNvCxnSpPr>
              <a:cxnSpLocks/>
            </p:cNvCxnSpPr>
            <p:nvPr/>
          </p:nvCxnSpPr>
          <p:spPr>
            <a:xfrm>
              <a:off x="1540042" y="2107933"/>
              <a:ext cx="0" cy="132106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0BD9F4D-AE63-A34B-BF2B-488F557FB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17419" y="2107933"/>
              <a:ext cx="0" cy="132106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6A2D3E6-732E-1848-B55B-9C08F481F8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0043" y="2647749"/>
              <a:ext cx="3877376" cy="0"/>
            </a:xfrm>
            <a:prstGeom prst="line">
              <a:avLst/>
            </a:prstGeom>
            <a:ln w="635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D41E26B-C6D4-3B45-9306-AE85C843DD8F}"/>
                </a:ext>
              </a:extLst>
            </p:cNvPr>
            <p:cNvSpPr txBox="1"/>
            <p:nvPr/>
          </p:nvSpPr>
          <p:spPr>
            <a:xfrm>
              <a:off x="2999272" y="2772067"/>
              <a:ext cx="9589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/>
                <a:t>V1</a:t>
              </a:r>
              <a:endParaRPr kumimoji="1" lang="ja-JP" altLang="en-US" sz="480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7644373-B78B-0C4E-9E3E-7A5D1F27DFFD}"/>
                </a:ext>
              </a:extLst>
            </p:cNvPr>
            <p:cNvCxnSpPr>
              <a:cxnSpLocks/>
            </p:cNvCxnSpPr>
            <p:nvPr/>
          </p:nvCxnSpPr>
          <p:spPr>
            <a:xfrm>
              <a:off x="6774583" y="2107933"/>
              <a:ext cx="0" cy="132106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D35E141C-11FE-524C-9FFE-AC5233EF3C84}"/>
                </a:ext>
              </a:extLst>
            </p:cNvPr>
            <p:cNvCxnSpPr>
              <a:cxnSpLocks/>
            </p:cNvCxnSpPr>
            <p:nvPr/>
          </p:nvCxnSpPr>
          <p:spPr>
            <a:xfrm>
              <a:off x="10651960" y="2107933"/>
              <a:ext cx="0" cy="132106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1F7724B9-E53F-F340-AA38-31019B997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584" y="2647749"/>
              <a:ext cx="3877376" cy="0"/>
            </a:xfrm>
            <a:prstGeom prst="line">
              <a:avLst/>
            </a:prstGeom>
            <a:ln w="635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A1992AF-099D-F74C-A4D9-DFA521D1BD7B}"/>
                </a:ext>
              </a:extLst>
            </p:cNvPr>
            <p:cNvSpPr txBox="1"/>
            <p:nvPr/>
          </p:nvSpPr>
          <p:spPr>
            <a:xfrm>
              <a:off x="8233813" y="2772067"/>
              <a:ext cx="926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/>
                <a:t>V2</a:t>
              </a:r>
              <a:endParaRPr kumimoji="1" lang="ja-JP" altLang="en-US" sz="4800"/>
            </a:p>
          </p:txBody>
        </p:sp>
      </p:grpSp>
    </p:spTree>
    <p:extLst>
      <p:ext uri="{BB962C8B-B14F-4D97-AF65-F5344CB8AC3E}">
        <p14:creationId xmlns:p14="http://schemas.microsoft.com/office/powerpoint/2010/main" val="304442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3C31E53-F316-6A4C-B286-150515514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108"/>
            <a:ext cx="12192000" cy="4143784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8F2BCCF-7C23-AC43-9520-391147406042}"/>
              </a:ext>
            </a:extLst>
          </p:cNvPr>
          <p:cNvCxnSpPr>
            <a:cxnSpLocks/>
          </p:cNvCxnSpPr>
          <p:nvPr/>
        </p:nvCxnSpPr>
        <p:spPr>
          <a:xfrm>
            <a:off x="1717046" y="1357108"/>
            <a:ext cx="128995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59D0DAA-2B1E-9B44-8607-1C1FE4CC25C1}"/>
              </a:ext>
            </a:extLst>
          </p:cNvPr>
          <p:cNvSpPr txBox="1"/>
          <p:nvPr/>
        </p:nvSpPr>
        <p:spPr>
          <a:xfrm>
            <a:off x="2064506" y="59776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I</a:t>
            </a:r>
            <a:endParaRPr kumimoji="1" lang="ja-JP" altLang="en-US" sz="4800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B28EED5-0E6F-E841-9F7B-B97181AF7FD3}"/>
              </a:ext>
            </a:extLst>
          </p:cNvPr>
          <p:cNvCxnSpPr>
            <a:cxnSpLocks/>
          </p:cNvCxnSpPr>
          <p:nvPr/>
        </p:nvCxnSpPr>
        <p:spPr>
          <a:xfrm>
            <a:off x="3529776" y="2035278"/>
            <a:ext cx="0" cy="118504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610F1C-F46F-6048-8045-44A6BB4ABA02}"/>
              </a:ext>
            </a:extLst>
          </p:cNvPr>
          <p:cNvSpPr txBox="1"/>
          <p:nvPr/>
        </p:nvSpPr>
        <p:spPr>
          <a:xfrm>
            <a:off x="2754427" y="3429000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I1</a:t>
            </a:r>
            <a:endParaRPr kumimoji="1" lang="ja-JP" altLang="en-US" sz="4800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DD21EE-7A5B-1645-B675-D78250867A9E}"/>
              </a:ext>
            </a:extLst>
          </p:cNvPr>
          <p:cNvCxnSpPr>
            <a:cxnSpLocks/>
          </p:cNvCxnSpPr>
          <p:nvPr/>
        </p:nvCxnSpPr>
        <p:spPr>
          <a:xfrm>
            <a:off x="6730176" y="2035278"/>
            <a:ext cx="0" cy="118504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907D34-E6F5-CC44-ADF8-407331ED20BC}"/>
              </a:ext>
            </a:extLst>
          </p:cNvPr>
          <p:cNvSpPr txBox="1"/>
          <p:nvPr/>
        </p:nvSpPr>
        <p:spPr>
          <a:xfrm>
            <a:off x="6096000" y="3428999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I2</a:t>
            </a:r>
            <a:endParaRPr kumimoji="1" lang="ja-JP" altLang="en-US" sz="4800"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7E1FB86-2BBB-794D-9455-02B411875194}"/>
              </a:ext>
            </a:extLst>
          </p:cNvPr>
          <p:cNvCxnSpPr>
            <a:cxnSpLocks/>
          </p:cNvCxnSpPr>
          <p:nvPr/>
        </p:nvCxnSpPr>
        <p:spPr>
          <a:xfrm>
            <a:off x="10019066" y="2035278"/>
            <a:ext cx="0" cy="118504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577C74F-DE6B-5A4A-B7EB-94EEAF921B8A}"/>
              </a:ext>
            </a:extLst>
          </p:cNvPr>
          <p:cNvSpPr txBox="1"/>
          <p:nvPr/>
        </p:nvSpPr>
        <p:spPr>
          <a:xfrm>
            <a:off x="9266903" y="3428998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I3</a:t>
            </a:r>
          </a:p>
        </p:txBody>
      </p:sp>
    </p:spTree>
    <p:extLst>
      <p:ext uri="{BB962C8B-B14F-4D97-AF65-F5344CB8AC3E}">
        <p14:creationId xmlns:p14="http://schemas.microsoft.com/office/powerpoint/2010/main" val="352857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166E56C-7CA9-F944-9730-AAD5AD24A561}"/>
              </a:ext>
            </a:extLst>
          </p:cNvPr>
          <p:cNvGrpSpPr/>
          <p:nvPr/>
        </p:nvGrpSpPr>
        <p:grpSpPr>
          <a:xfrm>
            <a:off x="0" y="597760"/>
            <a:ext cx="12192000" cy="4921820"/>
            <a:chOff x="0" y="597760"/>
            <a:chExt cx="12192000" cy="492182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B9ACF51-0ABA-A54D-BD31-E0187BDD6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38420"/>
              <a:ext cx="12192000" cy="4181160"/>
            </a:xfrm>
            <a:prstGeom prst="rect">
              <a:avLst/>
            </a:prstGeom>
          </p:spPr>
        </p:pic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4DEA4A86-376B-094B-A60E-C9A0EEB18003}"/>
                </a:ext>
              </a:extLst>
            </p:cNvPr>
            <p:cNvCxnSpPr>
              <a:cxnSpLocks/>
            </p:cNvCxnSpPr>
            <p:nvPr/>
          </p:nvCxnSpPr>
          <p:spPr>
            <a:xfrm>
              <a:off x="1717046" y="1357108"/>
              <a:ext cx="12899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5B79D3D-D753-9D49-AC0B-8606CCF89B50}"/>
                </a:ext>
              </a:extLst>
            </p:cNvPr>
            <p:cNvSpPr txBox="1"/>
            <p:nvPr/>
          </p:nvSpPr>
          <p:spPr>
            <a:xfrm>
              <a:off x="2064506" y="597760"/>
              <a:ext cx="59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>
                  <a:latin typeface="Source Han Code JP R" panose="020B0500000000000000" pitchFamily="34" charset="-128"/>
                  <a:ea typeface="Source Han Code JP R" panose="020B0500000000000000" pitchFamily="34" charset="-128"/>
                </a:rPr>
                <a:t>I</a:t>
              </a:r>
              <a:endParaRPr kumimoji="1" lang="ja-JP" altLang="en-US" sz="4800">
                <a:latin typeface="Source Han Code JP R" panose="020B0500000000000000" pitchFamily="34" charset="-128"/>
                <a:ea typeface="Source Han Code JP R" panose="020B0500000000000000" pitchFamily="34" charset="-128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CBF170F4-9653-0B43-98CF-89AA4AE5174C}"/>
                </a:ext>
              </a:extLst>
            </p:cNvPr>
            <p:cNvCxnSpPr>
              <a:cxnSpLocks/>
            </p:cNvCxnSpPr>
            <p:nvPr/>
          </p:nvCxnSpPr>
          <p:spPr>
            <a:xfrm>
              <a:off x="3529776" y="2035278"/>
              <a:ext cx="0" cy="11850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293AA82-28F5-4A4E-8400-A37C56265478}"/>
                </a:ext>
              </a:extLst>
            </p:cNvPr>
            <p:cNvSpPr txBox="1"/>
            <p:nvPr/>
          </p:nvSpPr>
          <p:spPr>
            <a:xfrm>
              <a:off x="2553865" y="2097769"/>
              <a:ext cx="10054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>
                  <a:latin typeface="Source Han Code JP R" panose="020B0500000000000000" pitchFamily="34" charset="-128"/>
                  <a:ea typeface="Source Han Code JP R" panose="020B0500000000000000" pitchFamily="34" charset="-128"/>
                </a:rPr>
                <a:t>I1</a:t>
              </a:r>
              <a:endParaRPr kumimoji="1" lang="ja-JP" altLang="en-US" sz="4800">
                <a:latin typeface="Source Han Code JP R" panose="020B0500000000000000" pitchFamily="34" charset="-128"/>
                <a:ea typeface="Source Han Code JP R" panose="020B0500000000000000" pitchFamily="34" charset="-128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CC18985-9143-2049-BF3D-DC384C2D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730176" y="2035278"/>
              <a:ext cx="0" cy="11850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6B88449-DD8C-A645-BC61-56A27549C600}"/>
                </a:ext>
              </a:extLst>
            </p:cNvPr>
            <p:cNvSpPr txBox="1"/>
            <p:nvPr/>
          </p:nvSpPr>
          <p:spPr>
            <a:xfrm>
              <a:off x="5724773" y="2097769"/>
              <a:ext cx="10054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>
                  <a:latin typeface="Source Han Code JP R" panose="020B0500000000000000" pitchFamily="34" charset="-128"/>
                  <a:ea typeface="Source Han Code JP R" panose="020B0500000000000000" pitchFamily="34" charset="-128"/>
                </a:rPr>
                <a:t>I2</a:t>
              </a:r>
              <a:endParaRPr kumimoji="1" lang="ja-JP" altLang="en-US" sz="4800">
                <a:latin typeface="Source Han Code JP R" panose="020B0500000000000000" pitchFamily="34" charset="-128"/>
                <a:ea typeface="Source Han Code JP R" panose="020B0500000000000000" pitchFamily="34" charset="-128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64BCFCBA-416B-C845-B788-80D745767718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066" y="2035278"/>
              <a:ext cx="0" cy="11850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0D6C5AB-5C46-774D-93D0-AECE572C98B6}"/>
                </a:ext>
              </a:extLst>
            </p:cNvPr>
            <p:cNvSpPr txBox="1"/>
            <p:nvPr/>
          </p:nvSpPr>
          <p:spPr>
            <a:xfrm>
              <a:off x="8925172" y="2097769"/>
              <a:ext cx="10054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800" dirty="0">
                  <a:latin typeface="Source Han Code JP R" panose="020B0500000000000000" pitchFamily="34" charset="-128"/>
                  <a:ea typeface="Source Han Code JP R" panose="020B0500000000000000" pitchFamily="34" charset="-128"/>
                </a:rPr>
                <a:t>I3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54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BCA733-0DA3-054F-884A-F6B8E009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562"/>
            <a:ext cx="12192000" cy="27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5BF48D9-BD2A-B14D-83C3-71A90565464A}"/>
              </a:ext>
            </a:extLst>
          </p:cNvPr>
          <p:cNvGrpSpPr/>
          <p:nvPr/>
        </p:nvGrpSpPr>
        <p:grpSpPr>
          <a:xfrm>
            <a:off x="3451668" y="0"/>
            <a:ext cx="5288664" cy="6858000"/>
            <a:chOff x="3451668" y="0"/>
            <a:chExt cx="5288664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3847EB-CB40-8648-B356-07F3819BE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1668" y="0"/>
              <a:ext cx="5288664" cy="6858000"/>
            </a:xfrm>
            <a:prstGeom prst="rect">
              <a:avLst/>
            </a:prstGeom>
          </p:spPr>
        </p:pic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87B6F56-D90D-9440-94D3-47B852525AB5}"/>
                </a:ext>
              </a:extLst>
            </p:cNvPr>
            <p:cNvCxnSpPr>
              <a:cxnSpLocks/>
            </p:cNvCxnSpPr>
            <p:nvPr/>
          </p:nvCxnSpPr>
          <p:spPr>
            <a:xfrm>
              <a:off x="3647768" y="3720983"/>
              <a:ext cx="22712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80D0B2-ABA9-3A4A-9578-608BE4994BB0}"/>
                </a:ext>
              </a:extLst>
            </p:cNvPr>
            <p:cNvSpPr txBox="1"/>
            <p:nvPr/>
          </p:nvSpPr>
          <p:spPr>
            <a:xfrm>
              <a:off x="4370688" y="3742758"/>
              <a:ext cx="617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V3</a:t>
              </a:r>
              <a:endParaRPr kumimoji="1" lang="ja-JP" altLang="en-US" sz="2800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9D9FFA6-F28F-8640-BB7E-4CE520F2A00F}"/>
                </a:ext>
              </a:extLst>
            </p:cNvPr>
            <p:cNvCxnSpPr>
              <a:cxnSpLocks/>
            </p:cNvCxnSpPr>
            <p:nvPr/>
          </p:nvCxnSpPr>
          <p:spPr>
            <a:xfrm>
              <a:off x="5919019" y="3720983"/>
              <a:ext cx="25170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FEEA70F-23CE-E245-BB6F-683DED8AE993}"/>
                </a:ext>
              </a:extLst>
            </p:cNvPr>
            <p:cNvSpPr txBox="1"/>
            <p:nvPr/>
          </p:nvSpPr>
          <p:spPr>
            <a:xfrm>
              <a:off x="6925414" y="3742758"/>
              <a:ext cx="817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V12</a:t>
              </a:r>
              <a:endParaRPr kumimoji="1" lang="ja-JP" altLang="en-US" sz="280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F5B09BD-74E8-4B46-8B25-FBF4604E5CA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768" y="2880852"/>
              <a:ext cx="19074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8BA4B83-29A1-B343-A149-3BC91D2D9374}"/>
                </a:ext>
              </a:extLst>
            </p:cNvPr>
            <p:cNvSpPr txBox="1"/>
            <p:nvPr/>
          </p:nvSpPr>
          <p:spPr>
            <a:xfrm>
              <a:off x="4078473" y="2925446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I = 5A</a:t>
              </a: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3C43F346-8E1F-104F-935E-06F8650BD4B5}"/>
                </a:ext>
              </a:extLst>
            </p:cNvPr>
            <p:cNvCxnSpPr>
              <a:cxnSpLocks/>
            </p:cNvCxnSpPr>
            <p:nvPr/>
          </p:nvCxnSpPr>
          <p:spPr>
            <a:xfrm>
              <a:off x="7659329" y="1194620"/>
              <a:ext cx="9537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9ECF440-8D9D-4743-9844-44641B3FBA44}"/>
                </a:ext>
              </a:extLst>
            </p:cNvPr>
            <p:cNvSpPr txBox="1"/>
            <p:nvPr/>
          </p:nvSpPr>
          <p:spPr>
            <a:xfrm>
              <a:off x="7891575" y="553282"/>
              <a:ext cx="489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I1</a:t>
              </a: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1792393-289F-A54D-B887-269A7C41F889}"/>
                </a:ext>
              </a:extLst>
            </p:cNvPr>
            <p:cNvCxnSpPr>
              <a:cxnSpLocks/>
            </p:cNvCxnSpPr>
            <p:nvPr/>
          </p:nvCxnSpPr>
          <p:spPr>
            <a:xfrm>
              <a:off x="7552362" y="2880852"/>
              <a:ext cx="9537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2ED2BED-2AA3-174A-9751-8B924185526B}"/>
                </a:ext>
              </a:extLst>
            </p:cNvPr>
            <p:cNvSpPr txBox="1"/>
            <p:nvPr/>
          </p:nvSpPr>
          <p:spPr>
            <a:xfrm>
              <a:off x="7784608" y="2229022"/>
              <a:ext cx="489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I2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72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</Words>
  <Application>Microsoft Macintosh PowerPoint</Application>
  <PresentationFormat>ワイド画面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Source Han Code JP 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両儀 式</dc:creator>
  <cp:lastModifiedBy>両儀 式</cp:lastModifiedBy>
  <cp:revision>7</cp:revision>
  <dcterms:created xsi:type="dcterms:W3CDTF">2021-10-25T05:25:37Z</dcterms:created>
  <dcterms:modified xsi:type="dcterms:W3CDTF">2021-11-15T06:16:08Z</dcterms:modified>
</cp:coreProperties>
</file>