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14"/>
    <p:restoredTop sz="96327"/>
  </p:normalViewPr>
  <p:slideViewPr>
    <p:cSldViewPr snapToGrid="0" snapToObjects="1">
      <p:cViewPr>
        <p:scale>
          <a:sx n="132" d="100"/>
          <a:sy n="132" d="100"/>
        </p:scale>
        <p:origin x="4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42A68-B518-D54A-995E-8125AA608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C07A3B-0E1F-1C4D-9674-225229483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7B5927-1AB2-074A-9979-7CA2CDE1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A62B-8BAE-5B46-A2F0-A9B6BFE5BE34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721B06-A82E-C04C-8C38-A8336C33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363D46-0FC9-AD41-BA4D-8D55258D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2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69A6C-442A-3A46-9FF3-20F5E860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28B4F3-DC9B-BE4E-AAC7-3F039478A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5BCAEA-921F-6641-B1B3-10E04018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A62B-8BAE-5B46-A2F0-A9B6BFE5BE34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DC65DB-E7C5-2C4B-8BC2-C7A7E39F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05C21C-5CF0-694C-A2C3-26AB354B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54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9385D6-62D1-1F48-84CF-4F625EC58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4CB038-11E4-A649-B2C8-68D12A671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776185-7AB0-7544-88D1-C5854BD8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A62B-8BAE-5B46-A2F0-A9B6BFE5BE34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8222BA-D32F-3541-9AB9-9F68893A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EE4D20-7848-E944-808E-F741E01B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42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0E1E2-D2BD-3E48-B5F7-F3E6D0A4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A49BA-893C-294D-BC3B-940C7292D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326E7-A1C9-F04C-92B5-612252B1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A62B-8BAE-5B46-A2F0-A9B6BFE5BE34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133B31-E0A0-8546-A8B4-F889A1B3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CB726-B40B-454C-9A24-F2376F0E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33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EF9CE-23E0-2B4F-84AD-E3B704BB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732206-F96A-3846-91C7-73CA5705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100CD-96CB-3444-8B14-5C85C4FA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A62B-8BAE-5B46-A2F0-A9B6BFE5BE34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A16C3C-F9D3-4D4F-A1D9-8E9FDB02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3B7CBB-89EE-D44F-BD76-710D07EB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58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070E9-E326-AB41-BF57-BE9A9120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501ECD-28DB-C34C-B3F7-A931E114C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87E499-94AB-DB46-800B-7F10CE2F4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C7089E-77ED-874C-8798-35FF597E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A62B-8BAE-5B46-A2F0-A9B6BFE5BE34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CE6DDE-0049-1847-BAE6-93BFF395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B4A88A-1BE9-3C4D-810F-E62D8DC9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18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2FB7E3-03BC-B34C-84D5-4220C4F0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DAF4BC-0F4E-A145-BDA5-652BE21C7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B3984C-8AE3-D848-B857-D0C73F17C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F38DBC-8D8B-0345-BF88-93F5809E2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3977637-BC84-C948-8CF5-BD0B06FC8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E9728F3-8F4A-7B4E-83D2-36BCF6D7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A62B-8BAE-5B46-A2F0-A9B6BFE5BE34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50DC10-C86C-F84C-85EC-4D5D1C50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127000-F4C8-CC48-B924-4FF46065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43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37FA0-4C9E-C147-8F2C-9D5B8EC8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AF1FD0-AC39-9B41-B8DF-E87A88DC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A62B-8BAE-5B46-A2F0-A9B6BFE5BE34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ACFA88-A14D-2149-8754-C41A4CD4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0DE92A-7994-0845-A118-2838818A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93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B9406D-D871-414C-8B85-FCC9A85A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A62B-8BAE-5B46-A2F0-A9B6BFE5BE34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811442-1F6D-F14C-9469-48285F09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A3CB97-60ED-EA42-9B73-C94DA474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43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44D84-D353-834E-AB14-8AAF66AC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3927D1-6964-DF4E-8031-809F1D91D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D6474B-2E17-8F4B-BB04-AE897A03A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27CA37-212C-D649-BED3-BBE5A7AC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A62B-8BAE-5B46-A2F0-A9B6BFE5BE34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519562-7377-2548-8840-13A06A46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4F996E-31D7-8F41-B930-82618CDB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20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ABDE8-D4C7-9D44-8BD7-BBD907EF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420E6E-1E0A-5D4E-93F7-71ECFFF7C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DB1611-D3EB-4243-9B73-F6D7ADF37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B45CEE-0C21-B641-88EF-5C3634FD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A62B-8BAE-5B46-A2F0-A9B6BFE5BE34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FE610B-6DED-AA4B-AF24-F82218F5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180C79-941B-8A42-9B00-DCFB561A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09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179CCC-8BB7-094B-B2EF-5FD6D0B6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9A320F-8FC8-DB44-9B98-AAE0543A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8660A1-ECF4-7942-8C1A-43D49FB1D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A62B-8BAE-5B46-A2F0-A9B6BFE5BE34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44DEC3-6AF9-0949-86E4-7C9734D1B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8F2CEA-FC21-314D-951B-90358F4E7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54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5EBCC-F533-A148-9B34-46ED4CF92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AEBD61-9A0D-8447-B1FA-1F22A3481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21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DD820460-5EBC-CB47-A1F4-72D900A17746}"/>
              </a:ext>
            </a:extLst>
          </p:cNvPr>
          <p:cNvGrpSpPr/>
          <p:nvPr/>
        </p:nvGrpSpPr>
        <p:grpSpPr>
          <a:xfrm>
            <a:off x="749215" y="0"/>
            <a:ext cx="10693570" cy="6858000"/>
            <a:chOff x="749215" y="0"/>
            <a:chExt cx="10693570" cy="68580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D293E88F-1059-9945-94B6-C8C6A55FF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215" y="0"/>
              <a:ext cx="10693570" cy="6858000"/>
            </a:xfrm>
            <a:prstGeom prst="rect">
              <a:avLst/>
            </a:prstGeom>
          </p:spPr>
        </p:pic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0AA27CB-7027-E348-8D6D-6805493AD6FF}"/>
                </a:ext>
              </a:extLst>
            </p:cNvPr>
            <p:cNvCxnSpPr>
              <a:cxnSpLocks/>
            </p:cNvCxnSpPr>
            <p:nvPr/>
          </p:nvCxnSpPr>
          <p:spPr>
            <a:xfrm>
              <a:off x="1540042" y="2107933"/>
              <a:ext cx="0" cy="132106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00BD9F4D-AE63-A34B-BF2B-488F557FBA85}"/>
                </a:ext>
              </a:extLst>
            </p:cNvPr>
            <p:cNvCxnSpPr>
              <a:cxnSpLocks/>
            </p:cNvCxnSpPr>
            <p:nvPr/>
          </p:nvCxnSpPr>
          <p:spPr>
            <a:xfrm>
              <a:off x="5417419" y="2107933"/>
              <a:ext cx="0" cy="132106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26A2D3E6-732E-1848-B55B-9C08F481F8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0043" y="2647749"/>
              <a:ext cx="3877376" cy="0"/>
            </a:xfrm>
            <a:prstGeom prst="line">
              <a:avLst/>
            </a:prstGeom>
            <a:ln w="635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D41E26B-C6D4-3B45-9306-AE85C843DD8F}"/>
                </a:ext>
              </a:extLst>
            </p:cNvPr>
            <p:cNvSpPr txBox="1"/>
            <p:nvPr/>
          </p:nvSpPr>
          <p:spPr>
            <a:xfrm>
              <a:off x="2999272" y="2772067"/>
              <a:ext cx="9589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800" dirty="0"/>
                <a:t>V1</a:t>
              </a:r>
              <a:endParaRPr kumimoji="1" lang="ja-JP" altLang="en-US" sz="4800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D7644373-B78B-0C4E-9E3E-7A5D1F27DFFD}"/>
                </a:ext>
              </a:extLst>
            </p:cNvPr>
            <p:cNvCxnSpPr>
              <a:cxnSpLocks/>
            </p:cNvCxnSpPr>
            <p:nvPr/>
          </p:nvCxnSpPr>
          <p:spPr>
            <a:xfrm>
              <a:off x="6774583" y="2107933"/>
              <a:ext cx="0" cy="132106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D35E141C-11FE-524C-9FFE-AC5233EF3C84}"/>
                </a:ext>
              </a:extLst>
            </p:cNvPr>
            <p:cNvCxnSpPr>
              <a:cxnSpLocks/>
            </p:cNvCxnSpPr>
            <p:nvPr/>
          </p:nvCxnSpPr>
          <p:spPr>
            <a:xfrm>
              <a:off x="10651960" y="2107933"/>
              <a:ext cx="0" cy="132106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1F7724B9-E53F-F340-AA38-31019B9970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584" y="2647749"/>
              <a:ext cx="3877376" cy="0"/>
            </a:xfrm>
            <a:prstGeom prst="line">
              <a:avLst/>
            </a:prstGeom>
            <a:ln w="635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A1992AF-099D-F74C-A4D9-DFA521D1BD7B}"/>
                </a:ext>
              </a:extLst>
            </p:cNvPr>
            <p:cNvSpPr txBox="1"/>
            <p:nvPr/>
          </p:nvSpPr>
          <p:spPr>
            <a:xfrm>
              <a:off x="8233813" y="2772067"/>
              <a:ext cx="926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800" dirty="0"/>
                <a:t>V2</a:t>
              </a:r>
              <a:endParaRPr kumimoji="1" lang="ja-JP" altLang="en-US" sz="4800"/>
            </a:p>
          </p:txBody>
        </p:sp>
      </p:grpSp>
    </p:spTree>
    <p:extLst>
      <p:ext uri="{BB962C8B-B14F-4D97-AF65-F5344CB8AC3E}">
        <p14:creationId xmlns:p14="http://schemas.microsoft.com/office/powerpoint/2010/main" val="304442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</Words>
  <Application>Microsoft Macintosh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両儀 式</dc:creator>
  <cp:lastModifiedBy>両儀 式</cp:lastModifiedBy>
  <cp:revision>2</cp:revision>
  <dcterms:created xsi:type="dcterms:W3CDTF">2021-10-25T05:25:37Z</dcterms:created>
  <dcterms:modified xsi:type="dcterms:W3CDTF">2021-10-25T06:08:30Z</dcterms:modified>
</cp:coreProperties>
</file>