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FFFF"/>
    <a:srgbClr val="FF4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245221"/>
      </p:ext>
    </p:extLst>
  </p:cSld>
  <p:clrMapOvr>
    <a:masterClrMapping/>
  </p:clrMapOvr>
  <p:transition spd="slow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393004"/>
      </p:ext>
    </p:extLst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576883"/>
      </p:ext>
    </p:extLst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90222"/>
      </p:ext>
    </p:extLst>
  </p:cSld>
  <p:clrMapOvr>
    <a:masterClrMapping/>
  </p:clrMapOvr>
  <p:transition spd="slow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137902"/>
      </p:ext>
    </p:extLst>
  </p:cSld>
  <p:clrMapOvr>
    <a:masterClrMapping/>
  </p:clrMapOvr>
  <p:transition spd="slow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5045"/>
      </p:ext>
    </p:extLst>
  </p:cSld>
  <p:clrMapOvr>
    <a:masterClrMapping/>
  </p:clrMapOvr>
  <p:transition spd="slow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702104"/>
      </p:ext>
    </p:extLst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954819"/>
      </p:ext>
    </p:extLst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966915"/>
      </p:ext>
    </p:extLst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073260"/>
      </p:ext>
    </p:extLst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084328"/>
      </p:ext>
    </p:extLst>
  </p:cSld>
  <p:clrMapOvr>
    <a:masterClrMapping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9000"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0E68-2E2D-44C4-8506-D44420188D8D}" type="datetimeFigureOut">
              <a:rPr lang="ru-RU" smtClean="0"/>
              <a:t>23.01.2023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I wanna be a</a:t>
            </a:r>
            <a:br>
              <a:rPr lang="en-US" sz="7200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</a:br>
            <a:r>
              <a:rPr lang="en-US" sz="7200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CODER</a:t>
            </a:r>
            <a:endParaRPr lang="ru-RU" sz="7200" b="1" spc="50" dirty="0">
              <a:ln w="0"/>
              <a:solidFill>
                <a:srgbClr val="00FF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000854"/>
            <a:ext cx="9144000" cy="483073"/>
          </a:xfrm>
        </p:spPr>
        <p:txBody>
          <a:bodyPr/>
          <a:lstStyle/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Проект выполнил Симонов М.В.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07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Заключение.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Обобщая сказанное, я могу сделать следующие выводы: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ходе работы я научился работать с библиотекой 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pygame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solidFill>
                <a:srgbClr val="00FFFF"/>
              </a:solidFill>
              <a:latin typeface="Orbitron" panose="02000000000000000000" pitchFamily="2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результате был создан действительно </a:t>
            </a:r>
            <a:r>
              <a:rPr lang="ru-RU" b="1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оригинальный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проект, который, теоретически, можно развить в полноценную игру;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 получил удовольствие от разработки игры.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8441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09452" y="1695161"/>
            <a:ext cx="10515600" cy="27699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Thank you for your attention!</a:t>
            </a:r>
            <a:b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</a:br>
            <a:r>
              <a:rPr lang="ru-RU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207596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725" y="662008"/>
            <a:ext cx="1099655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Что такое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I wanna be a CODER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”?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788228"/>
            <a:ext cx="10515600" cy="36576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I wanna be a CODER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платформер, в котором я постарался передать стилистику старых игр - первых пиксельных платформеров, а именно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I wanna be a 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Boshy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 </a:t>
            </a:r>
            <a:endParaRPr lang="ru-RU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7525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Доступный контент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314" y="2042555"/>
            <a:ext cx="10515600" cy="40987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Итак, в игре доступны:</a:t>
            </a:r>
            <a:endParaRPr lang="en-US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Главное меню;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Первый уровень;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Второй уровень;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сохранений;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Третий уровень, он же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Boss fight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этой презентации я разберу каждый из этих разделов и расскажу историю разработки.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80" y="888216"/>
            <a:ext cx="375129" cy="3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593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Минутка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лора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игры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95158" y="1493116"/>
            <a:ext cx="5986153" cy="5145190"/>
          </a:xfrm>
        </p:spPr>
        <p:txBody>
          <a:bodyPr>
            <a:normAutofit lnSpcReduction="10000"/>
          </a:bodyPr>
          <a:lstStyle/>
          <a:p>
            <a:pPr algn="r">
              <a:buFontTx/>
              <a:buChar char="-"/>
            </a:pPr>
            <a:r>
              <a:rPr lang="ru-RU" sz="14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сюжет!</a:t>
            </a:r>
          </a:p>
          <a:p>
            <a:pPr marL="0" indent="0" algn="r">
              <a:buNone/>
            </a:pPr>
            <a:endParaRPr lang="ru-RU" sz="1400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>
              <a:buFontTx/>
              <a:buChar char="-"/>
            </a:pPr>
            <a:r>
              <a:rPr lang="ru-RU" sz="14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Нет, кое-что получше.</a:t>
            </a:r>
          </a:p>
          <a:p>
            <a:pPr marL="0" indent="0" algn="r">
              <a:buNone/>
            </a:pPr>
            <a:r>
              <a:rPr lang="ru-RU" sz="14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рисунок сюжета!</a:t>
            </a:r>
          </a:p>
          <a:p>
            <a:pPr marL="0" indent="0">
              <a:buNone/>
            </a:pPr>
            <a:endParaRPr lang="ru-RU" sz="2000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 проекту я решил подойти с долей иронии, поэтому обыграл уровни как этапы обучения в нашем </a:t>
            </a:r>
            <a:r>
              <a:rPr lang="ru-RU" sz="2000" b="1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Яндекс</a:t>
            </a:r>
            <a:r>
              <a:rPr lang="en-US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b="1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Лицее</a:t>
            </a: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Сюжет подаётся в экранах перед каждым уровнем: где на первом ты принимаешь решения, которые одобрил бы </a:t>
            </a:r>
            <a:r>
              <a:rPr lang="en-US" sz="2000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PREPOD</a:t>
            </a:r>
            <a:r>
              <a:rPr lang="ru-RU" sz="2000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пойти решать задачи или играть в Доту и т.д.; на втором – разрабатываешь свой проект, на который выделено </a:t>
            </a:r>
            <a:r>
              <a:rPr lang="en-US" sz="2000" dirty="0" smtClean="0">
                <a:solidFill>
                  <a:srgbClr val="00FF00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30</a:t>
            </a: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дней; а финальным боссом игры как раз является </a:t>
            </a:r>
            <a:r>
              <a:rPr lang="en-US" sz="2000" dirty="0" smtClean="0">
                <a:solidFill>
                  <a:srgbClr val="FF0000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the PREPOD</a:t>
            </a: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Кем он будет – жестоким противником или </a:t>
            </a: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почти другом</a:t>
            </a: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зависит только от игрока. </a:t>
            </a:r>
            <a:r>
              <a:rPr lang="en-US" sz="2000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Git gud.</a:t>
            </a:r>
            <a:endParaRPr lang="ru-RU" sz="2000" b="1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8" y="1232023"/>
            <a:ext cx="4196225" cy="31143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323" y="2996323"/>
            <a:ext cx="3625835" cy="27000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22" y="4174485"/>
            <a:ext cx="3497553" cy="26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91517"/>
      </p:ext>
    </p:extLst>
  </p:cSld>
  <p:clrMapOvr>
    <a:masterClrMapping/>
  </p:clrMapOvr>
  <p:transition spd="slow"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704262" y="1257300"/>
            <a:ext cx="2675307" cy="486211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 этом слайде вы можете видеть схему главного меню:</a:t>
            </a:r>
            <a:endParaRPr lang="en-US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Кнопки выбора уровня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Кнопка, на которую наведён курсор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Индикатор блокировки уровня босса, который снимается прохождением предыдущих уровней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Кнопка для входа в меню сохранения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8" name="Объект 2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489" y="326572"/>
            <a:ext cx="7832295" cy="5877458"/>
          </a:xfrm>
          <a:prstGeom prst="rect">
            <a:avLst/>
          </a:prstGeom>
        </p:spPr>
      </p:pic>
      <p:sp>
        <p:nvSpPr>
          <p:cNvPr id="29" name="Левая фигурная скобка 28"/>
          <p:cNvSpPr/>
          <p:nvPr/>
        </p:nvSpPr>
        <p:spPr>
          <a:xfrm>
            <a:off x="709160" y="2303812"/>
            <a:ext cx="712519" cy="961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авая фигурная скобка 29"/>
          <p:cNvSpPr/>
          <p:nvPr/>
        </p:nvSpPr>
        <p:spPr>
          <a:xfrm>
            <a:off x="3730114" y="2303812"/>
            <a:ext cx="807522" cy="32538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/>
          <p:nvPr/>
        </p:nvCxnSpPr>
        <p:spPr>
          <a:xfrm>
            <a:off x="6092042" y="4500746"/>
            <a:ext cx="1306285" cy="771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0800000" flipV="1">
            <a:off x="621489" y="1953492"/>
            <a:ext cx="893652" cy="831271"/>
          </a:xfrm>
          <a:prstGeom prst="bentConnector3">
            <a:avLst>
              <a:gd name="adj1" fmla="val 145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 rot="10800000" flipV="1">
            <a:off x="4678879" y="3016331"/>
            <a:ext cx="1959429" cy="914400"/>
          </a:xfrm>
          <a:prstGeom prst="bentConnector3">
            <a:avLst>
              <a:gd name="adj1" fmla="val 31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rot="16200000" flipV="1">
            <a:off x="993621" y="5497995"/>
            <a:ext cx="693222" cy="549624"/>
          </a:xfrm>
          <a:prstGeom prst="bentConnector3">
            <a:avLst>
              <a:gd name="adj1" fmla="val 2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21276" y="265293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FF"/>
                </a:solidFill>
                <a:latin typeface="Orbitron" panose="02000000000000000000" pitchFamily="2" charset="0"/>
              </a:rPr>
              <a:t>1</a:t>
            </a:r>
            <a:endParaRPr lang="ru-RU" dirty="0">
              <a:solidFill>
                <a:srgbClr val="00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6682" y="15746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FF"/>
                </a:solidFill>
                <a:latin typeface="Orbitron" panose="02000000000000000000" pitchFamily="2" charset="0"/>
              </a:rPr>
              <a:t>2</a:t>
            </a:r>
            <a:endParaRPr lang="ru-RU" dirty="0">
              <a:solidFill>
                <a:srgbClr val="00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52520" y="579239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FF"/>
                </a:solidFill>
                <a:latin typeface="Orbitron" panose="02000000000000000000" pitchFamily="2" charset="0"/>
              </a:rPr>
              <a:t>3</a:t>
            </a:r>
            <a:endParaRPr lang="ru-RU" dirty="0">
              <a:solidFill>
                <a:srgbClr val="00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21276" y="412743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</a:rPr>
              <a:t>4</a:t>
            </a:r>
            <a:endParaRPr lang="ru-RU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5806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4156" y="112816"/>
            <a:ext cx="3932237" cy="1050966"/>
          </a:xfrm>
        </p:spPr>
        <p:txBody>
          <a:bodyPr/>
          <a:lstStyle/>
          <a:p>
            <a:pPr algn="ctr"/>
            <a:r>
              <a:rPr lang="en-US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First level</a:t>
            </a:r>
            <a:endParaRPr lang="ru-RU" dirty="0">
              <a:solidFill>
                <a:srgbClr val="00FFFF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780411" y="1373662"/>
            <a:ext cx="3932237" cy="412964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Первый уровень игры представляет собой некое слияние 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“Geometry Dash”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“Flappy bird”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Столкновение с любым объектом, кроме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дверей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приводит к мгновенной </a:t>
            </a:r>
            <a:r>
              <a:rPr lang="ru-RU" b="1" dirty="0" smtClean="0">
                <a:solidFill>
                  <a:srgbClr val="FF41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смерти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Вышеупомянутые двери влияют на результат прохождения уровня – Чем больше </a:t>
            </a:r>
            <a:r>
              <a:rPr lang="ru-RU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зелёных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чем меньше </a:t>
            </a:r>
            <a:r>
              <a:rPr 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красных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дверей пройдено, тем лучше счёт.</a:t>
            </a:r>
            <a:b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 уровня влияет на атаки и здоровье финального босса. По факту, вы сами определяете себе сложность прохождения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80411" y="5713184"/>
            <a:ext cx="11094914" cy="678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Этот уровень можно считать пробой пера – здесь тестировалась камера, обработка нажатия клавиш, механика столкновений, движения и смерти. Всё самое интересное только начинается!</a:t>
            </a:r>
            <a:endParaRPr lang="ru-RU" sz="1600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Объект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25" y="884945"/>
            <a:ext cx="6172200" cy="46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7743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3638" y="42760"/>
            <a:ext cx="6722938" cy="944088"/>
          </a:xfrm>
        </p:spPr>
        <p:txBody>
          <a:bodyPr>
            <a:normAutofit/>
          </a:bodyPr>
          <a:lstStyle/>
          <a:p>
            <a:pPr algn="ctr"/>
            <a:r>
              <a:rPr lang="en-US" sz="3600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Second </a:t>
            </a:r>
            <a:r>
              <a:rPr lang="en-US" sz="3600" b="1" spc="50" dirty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level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87715" y="986848"/>
            <a:ext cx="3358861" cy="513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 старину</a:t>
            </a:r>
            <a:r>
              <a:rPr lang="en-US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игра </a:t>
            </a:r>
            <a:r>
              <a:rPr lang="ru-RU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прощает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ошибок, </a:t>
            </a:r>
            <a:r>
              <a:rPr lang="en-US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времени койота</a:t>
            </a:r>
            <a:r>
              <a:rPr lang="en-US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в ней не предусмотрено, а любая смерть заставляет начать уровень с начала.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Счётчик в правом верхнем углу экрана показывает количество затраченных попыток (изначально </a:t>
            </a:r>
            <a:r>
              <a:rPr lang="en-US" sz="1600" dirty="0" smtClean="0">
                <a:solidFill>
                  <a:srgbClr val="00FF00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30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 Чем меньше их затрачено, тем больше очков здоровья будет иметь игрок при битве с боссом.</a:t>
            </a:r>
          </a:p>
          <a:p>
            <a:pPr marL="0" indent="0">
              <a:buNone/>
            </a:pPr>
            <a:endParaRPr lang="ru-RU" sz="1600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Время койота – щадящая механика в платформерах, позволяющая выполнить действие чуть раньше или чуть позже, чем необходимо</a:t>
            </a:r>
            <a:endParaRPr lang="ru-RU" sz="1400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223638" y="986848"/>
            <a:ext cx="3364077" cy="513479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Этот уровень значительно интереснее и разнообразнее, чем первый - были добавлены: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Механика прыжков и физика падения;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Атака персонажа;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Враги, олицетворяющие собой баги;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Бонусы, позволяющие улучшить свой счёт;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Анимированные спрайты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Эффекты взрыва как вражеских снарядов, так и снарядов игрока.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Теперь в основе геймплея действительно лежит платформинг, сделанный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089" y="6121647"/>
            <a:ext cx="1108487" cy="7125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880" y="6366336"/>
            <a:ext cx="509155" cy="2571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93" y="6349384"/>
            <a:ext cx="509155" cy="2571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24" y="1378732"/>
            <a:ext cx="5094514" cy="376549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8" y="6222742"/>
            <a:ext cx="596148" cy="54430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94" y="6347686"/>
            <a:ext cx="490484" cy="48656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94" y="5861126"/>
            <a:ext cx="490484" cy="48656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94" y="5374566"/>
            <a:ext cx="490484" cy="4865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10" y="5374566"/>
            <a:ext cx="490484" cy="48656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5594" y="5374566"/>
            <a:ext cx="485204" cy="48520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14" y="4799998"/>
            <a:ext cx="490484" cy="5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215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0966"/>
          </a:xfrm>
        </p:spPr>
        <p:txBody>
          <a:bodyPr>
            <a:normAutofit/>
          </a:bodyPr>
          <a:lstStyle/>
          <a:p>
            <a:pPr algn="ctr"/>
            <a:r>
              <a:rPr lang="ru-RU" b="1" spc="50" dirty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ru-RU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истема сохранений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6944" y="728524"/>
            <a:ext cx="6172200" cy="465515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1677389"/>
            <a:ext cx="3932237" cy="436715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Сохранения реализованы достаточно просто, но удобно – в </a:t>
            </a:r>
            <a:r>
              <a:rPr lang="ru-RU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ru-RU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файле содержится 12 строк, в каждой из которых через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записаны результаты прохождений первого и второго уровня. Вращением колеса мыши пользователь двигает указатель (    ) и тем самым выбирает ячейку сохранения, а если в ячейке нет никаких данных или данные некорректны – выводится </a:t>
            </a:r>
            <a:r>
              <a:rPr 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сообщение об ошибке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Как и было сказано выше – просто и понятно.</a:t>
            </a:r>
            <a:b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i="1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437" y="5582876"/>
            <a:ext cx="1084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Занимательный факт: </a:t>
            </a:r>
            <a:r>
              <a:rPr lang="ru-RU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изначально планировалось использование 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ru-RU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таблицы, но, как оказалось, реализовать изменение ячейки в ней сложнее.</a:t>
            </a:r>
            <a:endParaRPr lang="ru-RU" i="1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5987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598" y="662936"/>
            <a:ext cx="3932237" cy="800100"/>
          </a:xfrm>
        </p:spPr>
        <p:txBody>
          <a:bodyPr/>
          <a:lstStyle/>
          <a:p>
            <a:pPr algn="ctr"/>
            <a:r>
              <a:rPr lang="en-US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Boss fight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20598" y="1938646"/>
            <a:ext cx="3932237" cy="3811588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Вот мы и подобрались к самому интересному – босс!</a:t>
            </a:r>
          </a:p>
          <a:p>
            <a:r>
              <a:rPr lang="ru-RU" sz="18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 него </a:t>
            </a:r>
            <a:r>
              <a:rPr lang="ru-RU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уровня сложности </a:t>
            </a:r>
            <a:r>
              <a:rPr lang="ru-RU" sz="18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зависимости от </a:t>
            </a:r>
            <a:r>
              <a:rPr lang="ru-RU" sz="18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результата первого уровня</a:t>
            </a:r>
            <a:r>
              <a:rPr lang="ru-RU" sz="18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а у игрока появляются очки здоровья. На данном этапе у босса </a:t>
            </a:r>
            <a:r>
              <a:rPr lang="ru-RU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атаки</a:t>
            </a:r>
            <a:r>
              <a:rPr lang="ru-RU" sz="18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которые </a:t>
            </a:r>
            <a:r>
              <a:rPr lang="ru-RU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усиливаются</a:t>
            </a:r>
            <a:r>
              <a:rPr lang="ru-RU" sz="18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течение битвы.</a:t>
            </a:r>
            <a:br>
              <a:rPr lang="ru-RU" sz="18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8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8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8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Кадры самой битвы оставлю для вас </a:t>
            </a:r>
            <a:r>
              <a:rPr lang="ru-RU" sz="1800" i="1" u="sng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сюрпризом</a:t>
            </a:r>
            <a:r>
              <a:rPr lang="ru-RU" sz="18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800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70" y="1354961"/>
            <a:ext cx="5541098" cy="4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3567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699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Orbitron</vt:lpstr>
      <vt:lpstr>Тема Office</vt:lpstr>
      <vt:lpstr>I wanna be a CODER</vt:lpstr>
      <vt:lpstr>Что такое “I wanna be a CODER”?</vt:lpstr>
      <vt:lpstr>Доступный контент</vt:lpstr>
      <vt:lpstr>Минутка “лора” игры</vt:lpstr>
      <vt:lpstr>Презентация PowerPoint</vt:lpstr>
      <vt:lpstr>First level</vt:lpstr>
      <vt:lpstr>Second level</vt:lpstr>
      <vt:lpstr>Система сохранений</vt:lpstr>
      <vt:lpstr>Boss fight</vt:lpstr>
      <vt:lpstr>Заключение.</vt:lpstr>
      <vt:lpstr>Thank you for your attention!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wanna be a CODER</dc:title>
  <dc:creator>Максим</dc:creator>
  <cp:lastModifiedBy>Максим</cp:lastModifiedBy>
  <cp:revision>27</cp:revision>
  <dcterms:created xsi:type="dcterms:W3CDTF">2023-01-12T14:49:15Z</dcterms:created>
  <dcterms:modified xsi:type="dcterms:W3CDTF">2023-01-23T12:17:50Z</dcterms:modified>
</cp:coreProperties>
</file>