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5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0E68-2E2D-44C4-8506-D44420188D8D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4D6E-B2B6-4D1D-821F-0F4F5ECE7B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I wanna be a</a:t>
            </a:r>
            <a:b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</a:br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CODER</a:t>
            </a:r>
            <a:endParaRPr lang="ru-RU" sz="7200" b="1" spc="50" dirty="0">
              <a:ln w="0"/>
              <a:solidFill>
                <a:srgbClr val="00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00854"/>
            <a:ext cx="9144000" cy="483073"/>
          </a:xfrm>
        </p:spPr>
        <p:txBody>
          <a:bodyPr/>
          <a:lstStyle/>
          <a:p>
            <a:r>
              <a:rPr lang="ru-RU" dirty="0" smtClean="0">
                <a:solidFill>
                  <a:srgbClr val="00FFFF"/>
                </a:solidFill>
              </a:rPr>
              <a:t>Проект выполнил Симонов М.В.</a:t>
            </a:r>
            <a:endParaRPr lang="ru-RU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Черновииииииик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375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Orbitron</vt:lpstr>
      <vt:lpstr>Тема Office</vt:lpstr>
      <vt:lpstr>I wanna be a CODER</vt:lpstr>
      <vt:lpstr>Черновииииииик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wanna be a CODER</dc:title>
  <dc:creator>Максим</dc:creator>
  <cp:lastModifiedBy>Максим</cp:lastModifiedBy>
  <cp:revision>1</cp:revision>
  <dcterms:created xsi:type="dcterms:W3CDTF">2023-01-12T14:49:15Z</dcterms:created>
  <dcterms:modified xsi:type="dcterms:W3CDTF">2023-01-12T14:52:34Z</dcterms:modified>
</cp:coreProperties>
</file>