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2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92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1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2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3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33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1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0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E7D739-6186-45A6-B3F3-5BC1942FBAAF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4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u="sng" dirty="0" smtClean="0">
                <a:latin typeface="Stencil" panose="040409050D0802020404" pitchFamily="82" charset="0"/>
              </a:rPr>
              <a:t>R/M BASE</a:t>
            </a:r>
            <a:endParaRPr lang="ru-RU" sz="96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87727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Портал рок- и метал-музыки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Симонов М.В.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274618"/>
            <a:ext cx="10353762" cy="970450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из себя представляет </a:t>
            </a:r>
            <a:r>
              <a:rPr lang="en-US" u="sng" dirty="0" smtClean="0">
                <a:latin typeface="Stencil" panose="040409050D0802020404" pitchFamily="82" charset="0"/>
              </a:rPr>
              <a:t>r/m 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934393"/>
            <a:ext cx="10353762" cy="295656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названия сайта, как вы возможно догадались, пишется и читается как  </a:t>
            </a:r>
            <a:r>
              <a:rPr lang="en-US" dirty="0" smtClean="0">
                <a:latin typeface="Stencil" panose="040409050D0802020404" pitchFamily="82" charset="0"/>
              </a:rPr>
              <a:t>Rock and Metal Base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 своей сути он является альтернативой википедии, но через призму видения людей, напрямую к этой музыке относящихся.</a:t>
            </a:r>
          </a:p>
          <a:p>
            <a:pPr marL="369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на сайте можно эти треки слушать, что тоже важно.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645122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 smtClean="0"/>
              <a:t>Она по сути является отправной точкой при работе </a:t>
            </a:r>
            <a:r>
              <a:rPr lang="ru-RU" smtClean="0"/>
              <a:t>с сайтом.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791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210</TotalTime>
  <Words>81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Calisto MT</vt:lpstr>
      <vt:lpstr>Stencil</vt:lpstr>
      <vt:lpstr>Times New Roman</vt:lpstr>
      <vt:lpstr>Trebuchet MS</vt:lpstr>
      <vt:lpstr>Wingdings 2</vt:lpstr>
      <vt:lpstr>Сланец</vt:lpstr>
      <vt:lpstr>R/M BASE</vt:lpstr>
      <vt:lpstr>Что из себя представляет r/m base?</vt:lpstr>
      <vt:lpstr>Главная страница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R/M BASE</dc:title>
  <dc:creator>Максим</dc:creator>
  <cp:lastModifiedBy>Максим</cp:lastModifiedBy>
  <cp:revision>6</cp:revision>
  <dcterms:created xsi:type="dcterms:W3CDTF">2023-04-13T16:12:25Z</dcterms:created>
  <dcterms:modified xsi:type="dcterms:W3CDTF">2023-04-19T19:06:41Z</dcterms:modified>
</cp:coreProperties>
</file>