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11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CCFEEE-9766-4941-8FC2-DF4DCE0133A6}" v="183" dt="2022-06-02T22:53:05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E3EB97-E9BC-4E50-A20E-CF6CD15F37A1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8821B4-1C79-40C7-9D1A-43EFF1EF5A5B}">
      <dgm:prSet/>
      <dgm:spPr/>
      <dgm:t>
        <a:bodyPr/>
        <a:lstStyle/>
        <a:p>
          <a:r>
            <a:rPr lang="en-US"/>
            <a:t>Introduction to Plotly in Python</a:t>
          </a:r>
        </a:p>
      </dgm:t>
    </dgm:pt>
    <dgm:pt modelId="{CEAE9966-1032-4DCF-803E-F0B5E9DA3539}" type="parTrans" cxnId="{1CF1B241-4DFE-40E7-A7D4-70393FE31757}">
      <dgm:prSet/>
      <dgm:spPr/>
      <dgm:t>
        <a:bodyPr/>
        <a:lstStyle/>
        <a:p>
          <a:endParaRPr lang="en-US"/>
        </a:p>
      </dgm:t>
    </dgm:pt>
    <dgm:pt modelId="{D1CD0E2C-E403-4281-9B3F-F221FFF1BFE5}" type="sibTrans" cxnId="{1CF1B241-4DFE-40E7-A7D4-70393FE31757}">
      <dgm:prSet/>
      <dgm:spPr/>
      <dgm:t>
        <a:bodyPr/>
        <a:lstStyle/>
        <a:p>
          <a:endParaRPr lang="en-US"/>
        </a:p>
      </dgm:t>
    </dgm:pt>
    <dgm:pt modelId="{123FB2BA-259E-4B70-86C5-CCD61DB0C84F}">
      <dgm:prSet/>
      <dgm:spPr/>
      <dgm:t>
        <a:bodyPr/>
        <a:lstStyle/>
        <a:p>
          <a:r>
            <a:rPr lang="en-US"/>
            <a:t>What is Dash?</a:t>
          </a:r>
        </a:p>
      </dgm:t>
    </dgm:pt>
    <dgm:pt modelId="{6121A59A-42D8-430C-84BD-A42A5B18351B}" type="parTrans" cxnId="{1D883B1F-09C4-4DF5-A45E-7952AC5E449A}">
      <dgm:prSet/>
      <dgm:spPr/>
      <dgm:t>
        <a:bodyPr/>
        <a:lstStyle/>
        <a:p>
          <a:endParaRPr lang="en-US"/>
        </a:p>
      </dgm:t>
    </dgm:pt>
    <dgm:pt modelId="{2321269F-486A-40F6-9377-CF09EA26E46D}" type="sibTrans" cxnId="{1D883B1F-09C4-4DF5-A45E-7952AC5E449A}">
      <dgm:prSet/>
      <dgm:spPr/>
      <dgm:t>
        <a:bodyPr/>
        <a:lstStyle/>
        <a:p>
          <a:endParaRPr lang="en-US"/>
        </a:p>
      </dgm:t>
    </dgm:pt>
    <dgm:pt modelId="{6DFB5980-CCC6-4D15-95A4-1732846D189F}">
      <dgm:prSet/>
      <dgm:spPr/>
      <dgm:t>
        <a:bodyPr/>
        <a:lstStyle/>
        <a:p>
          <a:r>
            <a:rPr lang="en-US"/>
            <a:t>Dash basics: Layout</a:t>
          </a:r>
        </a:p>
      </dgm:t>
    </dgm:pt>
    <dgm:pt modelId="{027834ED-89FA-4C1C-B5E9-1908CCDED1BA}" type="parTrans" cxnId="{CF7807B5-9132-4DAF-93B6-B839A6EA7816}">
      <dgm:prSet/>
      <dgm:spPr/>
      <dgm:t>
        <a:bodyPr/>
        <a:lstStyle/>
        <a:p>
          <a:endParaRPr lang="en-US"/>
        </a:p>
      </dgm:t>
    </dgm:pt>
    <dgm:pt modelId="{1FFBA25C-6B15-45C1-9E25-8EE4BCA41058}" type="sibTrans" cxnId="{CF7807B5-9132-4DAF-93B6-B839A6EA7816}">
      <dgm:prSet/>
      <dgm:spPr/>
      <dgm:t>
        <a:bodyPr/>
        <a:lstStyle/>
        <a:p>
          <a:endParaRPr lang="en-US"/>
        </a:p>
      </dgm:t>
    </dgm:pt>
    <dgm:pt modelId="{6811709B-BCDE-46DF-B80B-82F89A8787F1}">
      <dgm:prSet/>
      <dgm:spPr/>
      <dgm:t>
        <a:bodyPr/>
        <a:lstStyle/>
        <a:p>
          <a:r>
            <a:rPr lang="en-US"/>
            <a:t>Dash basics: Core components</a:t>
          </a:r>
        </a:p>
      </dgm:t>
    </dgm:pt>
    <dgm:pt modelId="{D7DCD713-6392-417E-90BF-98DF4549DCFA}" type="parTrans" cxnId="{414305D3-4231-4407-86DF-F4C30CD0E8E2}">
      <dgm:prSet/>
      <dgm:spPr/>
      <dgm:t>
        <a:bodyPr/>
        <a:lstStyle/>
        <a:p>
          <a:endParaRPr lang="en-US"/>
        </a:p>
      </dgm:t>
    </dgm:pt>
    <dgm:pt modelId="{EE20C3E2-C231-42EC-ABA9-875673BC178D}" type="sibTrans" cxnId="{414305D3-4231-4407-86DF-F4C30CD0E8E2}">
      <dgm:prSet/>
      <dgm:spPr/>
      <dgm:t>
        <a:bodyPr/>
        <a:lstStyle/>
        <a:p>
          <a:endParaRPr lang="en-US"/>
        </a:p>
      </dgm:t>
    </dgm:pt>
    <dgm:pt modelId="{C4BAA017-B388-4F06-ABD8-178389259925}">
      <dgm:prSet/>
      <dgm:spPr/>
      <dgm:t>
        <a:bodyPr/>
        <a:lstStyle/>
        <a:p>
          <a:r>
            <a:rPr lang="en-US"/>
            <a:t>Interactivity: Dash callbacks for Plotly graphs</a:t>
          </a:r>
        </a:p>
      </dgm:t>
    </dgm:pt>
    <dgm:pt modelId="{E095CC67-8D75-44A7-A375-61D02C433986}" type="parTrans" cxnId="{D546EE7C-7941-4AFF-AD3C-6934B6067125}">
      <dgm:prSet/>
      <dgm:spPr/>
      <dgm:t>
        <a:bodyPr/>
        <a:lstStyle/>
        <a:p>
          <a:endParaRPr lang="en-US"/>
        </a:p>
      </dgm:t>
    </dgm:pt>
    <dgm:pt modelId="{A0FE16BE-C2B9-45AB-BFA9-7DF340822BB1}" type="sibTrans" cxnId="{D546EE7C-7941-4AFF-AD3C-6934B6067125}">
      <dgm:prSet/>
      <dgm:spPr/>
      <dgm:t>
        <a:bodyPr/>
        <a:lstStyle/>
        <a:p>
          <a:endParaRPr lang="en-US"/>
        </a:p>
      </dgm:t>
    </dgm:pt>
    <dgm:pt modelId="{6450158E-D794-4F9A-9A1C-F9032EDEAB4F}">
      <dgm:prSet/>
      <dgm:spPr/>
      <dgm:t>
        <a:bodyPr/>
        <a:lstStyle/>
        <a:p>
          <a:r>
            <a:rPr lang="en-US"/>
            <a:t>Styling: Using CSS to make your dashboard pretty</a:t>
          </a:r>
        </a:p>
      </dgm:t>
    </dgm:pt>
    <dgm:pt modelId="{5D549FA6-B417-4015-BC66-AF023876F022}" type="parTrans" cxnId="{3DE115E4-2154-4545-B568-21CEBDFEA50F}">
      <dgm:prSet/>
      <dgm:spPr/>
      <dgm:t>
        <a:bodyPr/>
        <a:lstStyle/>
        <a:p>
          <a:endParaRPr lang="en-US"/>
        </a:p>
      </dgm:t>
    </dgm:pt>
    <dgm:pt modelId="{418F0A55-2C07-49CF-B8D9-761D0496A18C}" type="sibTrans" cxnId="{3DE115E4-2154-4545-B568-21CEBDFEA50F}">
      <dgm:prSet/>
      <dgm:spPr/>
      <dgm:t>
        <a:bodyPr/>
        <a:lstStyle/>
        <a:p>
          <a:endParaRPr lang="en-US"/>
        </a:p>
      </dgm:t>
    </dgm:pt>
    <dgm:pt modelId="{BCEEB018-4072-E94B-90BA-19E3BB3EE2A1}" type="pres">
      <dgm:prSet presAssocID="{54E3EB97-E9BC-4E50-A20E-CF6CD15F37A1}" presName="diagram" presStyleCnt="0">
        <dgm:presLayoutVars>
          <dgm:dir/>
          <dgm:resizeHandles val="exact"/>
        </dgm:presLayoutVars>
      </dgm:prSet>
      <dgm:spPr/>
    </dgm:pt>
    <dgm:pt modelId="{1FC2549E-DEFE-5B45-B9FE-C38BFF9034E8}" type="pres">
      <dgm:prSet presAssocID="{DF8821B4-1C79-40C7-9D1A-43EFF1EF5A5B}" presName="node" presStyleLbl="node1" presStyleIdx="0" presStyleCnt="6">
        <dgm:presLayoutVars>
          <dgm:bulletEnabled val="1"/>
        </dgm:presLayoutVars>
      </dgm:prSet>
      <dgm:spPr/>
    </dgm:pt>
    <dgm:pt modelId="{9A82D7A4-BAF0-994E-B773-9D602760F955}" type="pres">
      <dgm:prSet presAssocID="{D1CD0E2C-E403-4281-9B3F-F221FFF1BFE5}" presName="sibTrans" presStyleCnt="0"/>
      <dgm:spPr/>
    </dgm:pt>
    <dgm:pt modelId="{0817229F-F7EF-DB44-BA31-C3B2FD1F925A}" type="pres">
      <dgm:prSet presAssocID="{123FB2BA-259E-4B70-86C5-CCD61DB0C84F}" presName="node" presStyleLbl="node1" presStyleIdx="1" presStyleCnt="6">
        <dgm:presLayoutVars>
          <dgm:bulletEnabled val="1"/>
        </dgm:presLayoutVars>
      </dgm:prSet>
      <dgm:spPr/>
    </dgm:pt>
    <dgm:pt modelId="{ABDE09B3-50E0-4747-8BB0-E3210CE1F6EC}" type="pres">
      <dgm:prSet presAssocID="{2321269F-486A-40F6-9377-CF09EA26E46D}" presName="sibTrans" presStyleCnt="0"/>
      <dgm:spPr/>
    </dgm:pt>
    <dgm:pt modelId="{E40B0C9C-A60F-3A43-8EE2-3C963614E8E1}" type="pres">
      <dgm:prSet presAssocID="{6DFB5980-CCC6-4D15-95A4-1732846D189F}" presName="node" presStyleLbl="node1" presStyleIdx="2" presStyleCnt="6">
        <dgm:presLayoutVars>
          <dgm:bulletEnabled val="1"/>
        </dgm:presLayoutVars>
      </dgm:prSet>
      <dgm:spPr/>
    </dgm:pt>
    <dgm:pt modelId="{946CF49A-5FBA-C641-AD35-EB5425ABA393}" type="pres">
      <dgm:prSet presAssocID="{1FFBA25C-6B15-45C1-9E25-8EE4BCA41058}" presName="sibTrans" presStyleCnt="0"/>
      <dgm:spPr/>
    </dgm:pt>
    <dgm:pt modelId="{BBB2BE27-A60A-D748-82F0-044D2EFDD183}" type="pres">
      <dgm:prSet presAssocID="{6811709B-BCDE-46DF-B80B-82F89A8787F1}" presName="node" presStyleLbl="node1" presStyleIdx="3" presStyleCnt="6">
        <dgm:presLayoutVars>
          <dgm:bulletEnabled val="1"/>
        </dgm:presLayoutVars>
      </dgm:prSet>
      <dgm:spPr/>
    </dgm:pt>
    <dgm:pt modelId="{1C472D3A-016D-DC42-9FA7-2BE2F6D86A4C}" type="pres">
      <dgm:prSet presAssocID="{EE20C3E2-C231-42EC-ABA9-875673BC178D}" presName="sibTrans" presStyleCnt="0"/>
      <dgm:spPr/>
    </dgm:pt>
    <dgm:pt modelId="{6ACEAC1E-E738-5C47-BB22-550B1A5ECB45}" type="pres">
      <dgm:prSet presAssocID="{C4BAA017-B388-4F06-ABD8-178389259925}" presName="node" presStyleLbl="node1" presStyleIdx="4" presStyleCnt="6">
        <dgm:presLayoutVars>
          <dgm:bulletEnabled val="1"/>
        </dgm:presLayoutVars>
      </dgm:prSet>
      <dgm:spPr/>
    </dgm:pt>
    <dgm:pt modelId="{227270F6-346B-3F4C-BBC6-11C3C39A6A9F}" type="pres">
      <dgm:prSet presAssocID="{A0FE16BE-C2B9-45AB-BFA9-7DF340822BB1}" presName="sibTrans" presStyleCnt="0"/>
      <dgm:spPr/>
    </dgm:pt>
    <dgm:pt modelId="{E6F24760-4B7B-FA46-AC48-BE56E217A86D}" type="pres">
      <dgm:prSet presAssocID="{6450158E-D794-4F9A-9A1C-F9032EDEAB4F}" presName="node" presStyleLbl="node1" presStyleIdx="5" presStyleCnt="6">
        <dgm:presLayoutVars>
          <dgm:bulletEnabled val="1"/>
        </dgm:presLayoutVars>
      </dgm:prSet>
      <dgm:spPr/>
    </dgm:pt>
  </dgm:ptLst>
  <dgm:cxnLst>
    <dgm:cxn modelId="{52E58617-6287-644A-8DD9-8E6B62B8D5E7}" type="presOf" srcId="{C4BAA017-B388-4F06-ABD8-178389259925}" destId="{6ACEAC1E-E738-5C47-BB22-550B1A5ECB45}" srcOrd="0" destOrd="0" presId="urn:microsoft.com/office/officeart/2005/8/layout/default"/>
    <dgm:cxn modelId="{83363B19-00B3-E54F-9983-46A330CA1ED4}" type="presOf" srcId="{6450158E-D794-4F9A-9A1C-F9032EDEAB4F}" destId="{E6F24760-4B7B-FA46-AC48-BE56E217A86D}" srcOrd="0" destOrd="0" presId="urn:microsoft.com/office/officeart/2005/8/layout/default"/>
    <dgm:cxn modelId="{1D883B1F-09C4-4DF5-A45E-7952AC5E449A}" srcId="{54E3EB97-E9BC-4E50-A20E-CF6CD15F37A1}" destId="{123FB2BA-259E-4B70-86C5-CCD61DB0C84F}" srcOrd="1" destOrd="0" parTransId="{6121A59A-42D8-430C-84BD-A42A5B18351B}" sibTransId="{2321269F-486A-40F6-9377-CF09EA26E46D}"/>
    <dgm:cxn modelId="{1CF1B241-4DFE-40E7-A7D4-70393FE31757}" srcId="{54E3EB97-E9BC-4E50-A20E-CF6CD15F37A1}" destId="{DF8821B4-1C79-40C7-9D1A-43EFF1EF5A5B}" srcOrd="0" destOrd="0" parTransId="{CEAE9966-1032-4DCF-803E-F0B5E9DA3539}" sibTransId="{D1CD0E2C-E403-4281-9B3F-F221FFF1BFE5}"/>
    <dgm:cxn modelId="{25C6515A-5516-4946-B005-329F34B65420}" type="presOf" srcId="{DF8821B4-1C79-40C7-9D1A-43EFF1EF5A5B}" destId="{1FC2549E-DEFE-5B45-B9FE-C38BFF9034E8}" srcOrd="0" destOrd="0" presId="urn:microsoft.com/office/officeart/2005/8/layout/default"/>
    <dgm:cxn modelId="{EECE3273-E642-7E48-B045-29F818F3A72D}" type="presOf" srcId="{54E3EB97-E9BC-4E50-A20E-CF6CD15F37A1}" destId="{BCEEB018-4072-E94B-90BA-19E3BB3EE2A1}" srcOrd="0" destOrd="0" presId="urn:microsoft.com/office/officeart/2005/8/layout/default"/>
    <dgm:cxn modelId="{D546EE7C-7941-4AFF-AD3C-6934B6067125}" srcId="{54E3EB97-E9BC-4E50-A20E-CF6CD15F37A1}" destId="{C4BAA017-B388-4F06-ABD8-178389259925}" srcOrd="4" destOrd="0" parTransId="{E095CC67-8D75-44A7-A375-61D02C433986}" sibTransId="{A0FE16BE-C2B9-45AB-BFA9-7DF340822BB1}"/>
    <dgm:cxn modelId="{CF7807B5-9132-4DAF-93B6-B839A6EA7816}" srcId="{54E3EB97-E9BC-4E50-A20E-CF6CD15F37A1}" destId="{6DFB5980-CCC6-4D15-95A4-1732846D189F}" srcOrd="2" destOrd="0" parTransId="{027834ED-89FA-4C1C-B5E9-1908CCDED1BA}" sibTransId="{1FFBA25C-6B15-45C1-9E25-8EE4BCA41058}"/>
    <dgm:cxn modelId="{2FB706C1-9F8C-6448-8EBB-B20EC25354B7}" type="presOf" srcId="{123FB2BA-259E-4B70-86C5-CCD61DB0C84F}" destId="{0817229F-F7EF-DB44-BA31-C3B2FD1F925A}" srcOrd="0" destOrd="0" presId="urn:microsoft.com/office/officeart/2005/8/layout/default"/>
    <dgm:cxn modelId="{414305D3-4231-4407-86DF-F4C30CD0E8E2}" srcId="{54E3EB97-E9BC-4E50-A20E-CF6CD15F37A1}" destId="{6811709B-BCDE-46DF-B80B-82F89A8787F1}" srcOrd="3" destOrd="0" parTransId="{D7DCD713-6392-417E-90BF-98DF4549DCFA}" sibTransId="{EE20C3E2-C231-42EC-ABA9-875673BC178D}"/>
    <dgm:cxn modelId="{3DE115E4-2154-4545-B568-21CEBDFEA50F}" srcId="{54E3EB97-E9BC-4E50-A20E-CF6CD15F37A1}" destId="{6450158E-D794-4F9A-9A1C-F9032EDEAB4F}" srcOrd="5" destOrd="0" parTransId="{5D549FA6-B417-4015-BC66-AF023876F022}" sibTransId="{418F0A55-2C07-49CF-B8D9-761D0496A18C}"/>
    <dgm:cxn modelId="{BB041EE4-F93C-2547-8C0C-2D2FF2B23EE2}" type="presOf" srcId="{6DFB5980-CCC6-4D15-95A4-1732846D189F}" destId="{E40B0C9C-A60F-3A43-8EE2-3C963614E8E1}" srcOrd="0" destOrd="0" presId="urn:microsoft.com/office/officeart/2005/8/layout/default"/>
    <dgm:cxn modelId="{2D817CF2-A330-D043-BE1B-6108C3E23B20}" type="presOf" srcId="{6811709B-BCDE-46DF-B80B-82F89A8787F1}" destId="{BBB2BE27-A60A-D748-82F0-044D2EFDD183}" srcOrd="0" destOrd="0" presId="urn:microsoft.com/office/officeart/2005/8/layout/default"/>
    <dgm:cxn modelId="{46EED66B-D827-0046-A4B4-1B41E5ABAA33}" type="presParOf" srcId="{BCEEB018-4072-E94B-90BA-19E3BB3EE2A1}" destId="{1FC2549E-DEFE-5B45-B9FE-C38BFF9034E8}" srcOrd="0" destOrd="0" presId="urn:microsoft.com/office/officeart/2005/8/layout/default"/>
    <dgm:cxn modelId="{A26DE0BA-938D-8B47-BA67-3628499A6072}" type="presParOf" srcId="{BCEEB018-4072-E94B-90BA-19E3BB3EE2A1}" destId="{9A82D7A4-BAF0-994E-B773-9D602760F955}" srcOrd="1" destOrd="0" presId="urn:microsoft.com/office/officeart/2005/8/layout/default"/>
    <dgm:cxn modelId="{FBF4564C-B14F-EB41-9F46-1A52C17827DD}" type="presParOf" srcId="{BCEEB018-4072-E94B-90BA-19E3BB3EE2A1}" destId="{0817229F-F7EF-DB44-BA31-C3B2FD1F925A}" srcOrd="2" destOrd="0" presId="urn:microsoft.com/office/officeart/2005/8/layout/default"/>
    <dgm:cxn modelId="{DA154B3B-2A83-7942-8A84-DEB787D3CC77}" type="presParOf" srcId="{BCEEB018-4072-E94B-90BA-19E3BB3EE2A1}" destId="{ABDE09B3-50E0-4747-8BB0-E3210CE1F6EC}" srcOrd="3" destOrd="0" presId="urn:microsoft.com/office/officeart/2005/8/layout/default"/>
    <dgm:cxn modelId="{C69DE22E-7504-1547-8722-AA3622C2FA2F}" type="presParOf" srcId="{BCEEB018-4072-E94B-90BA-19E3BB3EE2A1}" destId="{E40B0C9C-A60F-3A43-8EE2-3C963614E8E1}" srcOrd="4" destOrd="0" presId="urn:microsoft.com/office/officeart/2005/8/layout/default"/>
    <dgm:cxn modelId="{9A3A38F9-6527-744B-B052-C628E514BBE9}" type="presParOf" srcId="{BCEEB018-4072-E94B-90BA-19E3BB3EE2A1}" destId="{946CF49A-5FBA-C641-AD35-EB5425ABA393}" srcOrd="5" destOrd="0" presId="urn:microsoft.com/office/officeart/2005/8/layout/default"/>
    <dgm:cxn modelId="{02C64CC4-9466-D64F-B9A4-9CEE7CAAB500}" type="presParOf" srcId="{BCEEB018-4072-E94B-90BA-19E3BB3EE2A1}" destId="{BBB2BE27-A60A-D748-82F0-044D2EFDD183}" srcOrd="6" destOrd="0" presId="urn:microsoft.com/office/officeart/2005/8/layout/default"/>
    <dgm:cxn modelId="{5AAF5B62-DAB1-9843-8753-A7BF41233582}" type="presParOf" srcId="{BCEEB018-4072-E94B-90BA-19E3BB3EE2A1}" destId="{1C472D3A-016D-DC42-9FA7-2BE2F6D86A4C}" srcOrd="7" destOrd="0" presId="urn:microsoft.com/office/officeart/2005/8/layout/default"/>
    <dgm:cxn modelId="{64F2EFAC-A849-604E-AA9F-60C3ABC913ED}" type="presParOf" srcId="{BCEEB018-4072-E94B-90BA-19E3BB3EE2A1}" destId="{6ACEAC1E-E738-5C47-BB22-550B1A5ECB45}" srcOrd="8" destOrd="0" presId="urn:microsoft.com/office/officeart/2005/8/layout/default"/>
    <dgm:cxn modelId="{8ED3BCF2-581D-9241-B7B4-1B051439E025}" type="presParOf" srcId="{BCEEB018-4072-E94B-90BA-19E3BB3EE2A1}" destId="{227270F6-346B-3F4C-BBC6-11C3C39A6A9F}" srcOrd="9" destOrd="0" presId="urn:microsoft.com/office/officeart/2005/8/layout/default"/>
    <dgm:cxn modelId="{51EDEDFE-E25A-1C48-B731-BF76FE5E62C9}" type="presParOf" srcId="{BCEEB018-4072-E94B-90BA-19E3BB3EE2A1}" destId="{E6F24760-4B7B-FA46-AC48-BE56E217A86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E727DB-63AD-4F46-BA83-630D9E11FFFC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961CD44-C1A3-4596-A70D-94216511BD02}">
      <dgm:prSet/>
      <dgm:spPr/>
      <dgm:t>
        <a:bodyPr/>
        <a:lstStyle/>
        <a:p>
          <a:r>
            <a:rPr lang="en-US"/>
            <a:t>Install</a:t>
          </a:r>
        </a:p>
      </dgm:t>
    </dgm:pt>
    <dgm:pt modelId="{E863CFB8-DAB6-4B48-9501-37B4756504C7}" type="parTrans" cxnId="{B4C4F3F1-6C1A-4526-AD1A-EFA86C9182C7}">
      <dgm:prSet/>
      <dgm:spPr/>
      <dgm:t>
        <a:bodyPr/>
        <a:lstStyle/>
        <a:p>
          <a:endParaRPr lang="en-US"/>
        </a:p>
      </dgm:t>
    </dgm:pt>
    <dgm:pt modelId="{59A40AA9-089A-41E5-8E76-F90581847353}" type="sibTrans" cxnId="{B4C4F3F1-6C1A-4526-AD1A-EFA86C9182C7}">
      <dgm:prSet/>
      <dgm:spPr/>
      <dgm:t>
        <a:bodyPr/>
        <a:lstStyle/>
        <a:p>
          <a:endParaRPr lang="en-US"/>
        </a:p>
      </dgm:t>
    </dgm:pt>
    <dgm:pt modelId="{CCC5A557-FF0F-429E-A034-BC5759979D32}">
      <dgm:prSet/>
      <dgm:spPr/>
      <dgm:t>
        <a:bodyPr/>
        <a:lstStyle/>
        <a:p>
          <a:r>
            <a:rPr lang="en-US"/>
            <a:t>Install Plotly, Dash, Dash bootstrap components</a:t>
          </a:r>
        </a:p>
      </dgm:t>
    </dgm:pt>
    <dgm:pt modelId="{1C526C00-675D-4C88-A696-884E26B29EAC}" type="parTrans" cxnId="{E731A2FA-64D3-4456-9EF4-0AF9E00617D0}">
      <dgm:prSet/>
      <dgm:spPr/>
      <dgm:t>
        <a:bodyPr/>
        <a:lstStyle/>
        <a:p>
          <a:endParaRPr lang="en-US"/>
        </a:p>
      </dgm:t>
    </dgm:pt>
    <dgm:pt modelId="{FEF34AC0-FFD4-4C64-848B-29BA5A743C9B}" type="sibTrans" cxnId="{E731A2FA-64D3-4456-9EF4-0AF9E00617D0}">
      <dgm:prSet/>
      <dgm:spPr/>
      <dgm:t>
        <a:bodyPr/>
        <a:lstStyle/>
        <a:p>
          <a:endParaRPr lang="en-US"/>
        </a:p>
      </dgm:t>
    </dgm:pt>
    <dgm:pt modelId="{FC2FC316-7206-480A-8FB2-8A688EC35CC8}">
      <dgm:prSet/>
      <dgm:spPr/>
      <dgm:t>
        <a:bodyPr/>
        <a:lstStyle/>
        <a:p>
          <a:r>
            <a:rPr lang="en-US"/>
            <a:t>Download</a:t>
          </a:r>
        </a:p>
      </dgm:t>
    </dgm:pt>
    <dgm:pt modelId="{56AB11E9-8EC9-490D-8638-A810BACE4598}" type="parTrans" cxnId="{9F8AC7BD-971D-43CD-97F4-536BF3EB79AD}">
      <dgm:prSet/>
      <dgm:spPr/>
      <dgm:t>
        <a:bodyPr/>
        <a:lstStyle/>
        <a:p>
          <a:endParaRPr lang="en-US"/>
        </a:p>
      </dgm:t>
    </dgm:pt>
    <dgm:pt modelId="{4FA4826D-F547-45D1-B1B6-7781B6B4AC19}" type="sibTrans" cxnId="{9F8AC7BD-971D-43CD-97F4-536BF3EB79AD}">
      <dgm:prSet/>
      <dgm:spPr/>
      <dgm:t>
        <a:bodyPr/>
        <a:lstStyle/>
        <a:p>
          <a:endParaRPr lang="en-US"/>
        </a:p>
      </dgm:t>
    </dgm:pt>
    <dgm:pt modelId="{324D6CDB-9143-4B11-99F3-1CC0D6873943}">
      <dgm:prSet/>
      <dgm:spPr/>
      <dgm:t>
        <a:bodyPr/>
        <a:lstStyle/>
        <a:p>
          <a:r>
            <a:rPr lang="en-US"/>
            <a:t>Download the code</a:t>
          </a:r>
        </a:p>
      </dgm:t>
    </dgm:pt>
    <dgm:pt modelId="{2824291C-98D2-489C-8352-FBAE1E499071}" type="parTrans" cxnId="{1B01E8EF-22A3-4CD4-A269-7CD446B8136A}">
      <dgm:prSet/>
      <dgm:spPr/>
      <dgm:t>
        <a:bodyPr/>
        <a:lstStyle/>
        <a:p>
          <a:endParaRPr lang="en-US"/>
        </a:p>
      </dgm:t>
    </dgm:pt>
    <dgm:pt modelId="{67E85AEB-F32A-40EC-82F0-9A9048D8C468}" type="sibTrans" cxnId="{1B01E8EF-22A3-4CD4-A269-7CD446B8136A}">
      <dgm:prSet/>
      <dgm:spPr/>
      <dgm:t>
        <a:bodyPr/>
        <a:lstStyle/>
        <a:p>
          <a:endParaRPr lang="en-US"/>
        </a:p>
      </dgm:t>
    </dgm:pt>
    <dgm:pt modelId="{4D3645EF-F907-4444-B250-FEC79DB1F2BF}">
      <dgm:prSet/>
      <dgm:spPr/>
      <dgm:t>
        <a:bodyPr/>
        <a:lstStyle/>
        <a:p>
          <a:r>
            <a:rPr lang="en-US"/>
            <a:t>Run</a:t>
          </a:r>
        </a:p>
      </dgm:t>
    </dgm:pt>
    <dgm:pt modelId="{4A5E070E-F62E-4EB7-94AA-8AC87A3AD7AC}" type="parTrans" cxnId="{10034583-FF33-4764-BB0F-EA692408A280}">
      <dgm:prSet/>
      <dgm:spPr/>
      <dgm:t>
        <a:bodyPr/>
        <a:lstStyle/>
        <a:p>
          <a:endParaRPr lang="en-US"/>
        </a:p>
      </dgm:t>
    </dgm:pt>
    <dgm:pt modelId="{7D56D0B0-084D-42B8-9B42-2DC073152DDB}" type="sibTrans" cxnId="{10034583-FF33-4764-BB0F-EA692408A280}">
      <dgm:prSet/>
      <dgm:spPr/>
      <dgm:t>
        <a:bodyPr/>
        <a:lstStyle/>
        <a:p>
          <a:endParaRPr lang="en-US"/>
        </a:p>
      </dgm:t>
    </dgm:pt>
    <dgm:pt modelId="{F4B2A8A6-A0C7-413A-8C8B-0FF1EE76286C}">
      <dgm:prSet/>
      <dgm:spPr/>
      <dgm:t>
        <a:bodyPr/>
        <a:lstStyle/>
        <a:p>
          <a:r>
            <a:rPr lang="en-US" dirty="0"/>
            <a:t>Run the </a:t>
          </a:r>
          <a:r>
            <a:rPr lang="en-US" dirty="0" err="1"/>
            <a:t>interactive.py</a:t>
          </a:r>
          <a:r>
            <a:rPr lang="en-US" dirty="0"/>
            <a:t> app</a:t>
          </a:r>
        </a:p>
      </dgm:t>
    </dgm:pt>
    <dgm:pt modelId="{66AB21AB-EEF3-4AC6-84DE-9CEB1D253293}" type="parTrans" cxnId="{AF602FA3-6DCB-4A5C-9239-34EE905A60BD}">
      <dgm:prSet/>
      <dgm:spPr/>
      <dgm:t>
        <a:bodyPr/>
        <a:lstStyle/>
        <a:p>
          <a:endParaRPr lang="en-US"/>
        </a:p>
      </dgm:t>
    </dgm:pt>
    <dgm:pt modelId="{B60ABB71-B68F-4008-B206-41E4877FA92C}" type="sibTrans" cxnId="{AF602FA3-6DCB-4A5C-9239-34EE905A60BD}">
      <dgm:prSet/>
      <dgm:spPr/>
      <dgm:t>
        <a:bodyPr/>
        <a:lstStyle/>
        <a:p>
          <a:endParaRPr lang="en-US"/>
        </a:p>
      </dgm:t>
    </dgm:pt>
    <dgm:pt modelId="{1C7D54EF-E9F3-41DB-8C76-83C6D7732979}">
      <dgm:prSet/>
      <dgm:spPr/>
      <dgm:t>
        <a:bodyPr/>
        <a:lstStyle/>
        <a:p>
          <a:r>
            <a:rPr lang="en-US" dirty="0"/>
            <a:t>Add</a:t>
          </a:r>
        </a:p>
      </dgm:t>
    </dgm:pt>
    <dgm:pt modelId="{AF75D055-CED8-4DB7-A1BF-54ACE7BC54B5}" type="parTrans" cxnId="{F6E92F18-E24E-458D-B578-1B866946CEBC}">
      <dgm:prSet/>
      <dgm:spPr/>
      <dgm:t>
        <a:bodyPr/>
        <a:lstStyle/>
        <a:p>
          <a:endParaRPr lang="en-US"/>
        </a:p>
      </dgm:t>
    </dgm:pt>
    <dgm:pt modelId="{9DAFA587-DC2E-4EBC-9143-F84CA7EF628B}" type="sibTrans" cxnId="{F6E92F18-E24E-458D-B578-1B866946CEBC}">
      <dgm:prSet/>
      <dgm:spPr/>
      <dgm:t>
        <a:bodyPr/>
        <a:lstStyle/>
        <a:p>
          <a:endParaRPr lang="en-US"/>
        </a:p>
      </dgm:t>
    </dgm:pt>
    <dgm:pt modelId="{0280296E-D6DA-D449-9E2F-524A27CF90E9}">
      <dgm:prSet/>
      <dgm:spPr/>
      <dgm:t>
        <a:bodyPr/>
        <a:lstStyle/>
        <a:p>
          <a:r>
            <a:rPr lang="en-US" dirty="0"/>
            <a:t>Add another filter</a:t>
          </a:r>
        </a:p>
      </dgm:t>
    </dgm:pt>
    <dgm:pt modelId="{3E4FDDDB-47C7-0648-899F-817D0D7CC56C}" type="parTrans" cxnId="{F385B192-0CB9-EE47-8F63-1E107D61B1BB}">
      <dgm:prSet/>
      <dgm:spPr/>
    </dgm:pt>
    <dgm:pt modelId="{00BD1531-6C20-AE4D-8E24-F233CE5DA7D7}" type="sibTrans" cxnId="{F385B192-0CB9-EE47-8F63-1E107D61B1BB}">
      <dgm:prSet/>
      <dgm:spPr/>
    </dgm:pt>
    <dgm:pt modelId="{701F4157-CE60-DF48-9F8D-DB1E76DA097C}">
      <dgm:prSet/>
      <dgm:spPr/>
      <dgm:t>
        <a:bodyPr/>
        <a:lstStyle/>
        <a:p>
          <a:r>
            <a:rPr lang="en-US" dirty="0"/>
            <a:t>Add a Navbar</a:t>
          </a:r>
        </a:p>
      </dgm:t>
    </dgm:pt>
    <dgm:pt modelId="{4D6A3A51-9F0A-DD47-BCCB-130DA1E9814E}" type="parTrans" cxnId="{189AEE5C-23DD-8F49-8491-6C1D03D7F52C}">
      <dgm:prSet/>
      <dgm:spPr/>
    </dgm:pt>
    <dgm:pt modelId="{8295A431-09FA-E742-9473-C99075DD831C}" type="sibTrans" cxnId="{189AEE5C-23DD-8F49-8491-6C1D03D7F52C}">
      <dgm:prSet/>
      <dgm:spPr/>
    </dgm:pt>
    <dgm:pt modelId="{3630CFDF-427B-B540-918A-E0590C2CC2B9}">
      <dgm:prSet/>
      <dgm:spPr/>
      <dgm:t>
        <a:bodyPr/>
        <a:lstStyle/>
        <a:p>
          <a:r>
            <a:rPr lang="en-US" dirty="0"/>
            <a:t>Pick a cool theme </a:t>
          </a:r>
        </a:p>
      </dgm:t>
    </dgm:pt>
    <dgm:pt modelId="{01689542-BF6C-3444-85E4-C131E78EE0C1}" type="parTrans" cxnId="{EC7CF383-9737-C549-B909-DA8DE0B5356D}">
      <dgm:prSet/>
      <dgm:spPr/>
    </dgm:pt>
    <dgm:pt modelId="{8C566D55-D336-1542-B3DE-C23A36EDF8E7}" type="sibTrans" cxnId="{EC7CF383-9737-C549-B909-DA8DE0B5356D}">
      <dgm:prSet/>
      <dgm:spPr/>
    </dgm:pt>
    <dgm:pt modelId="{7ADE3428-70C7-7147-9995-BB84A27250F2}">
      <dgm:prSet/>
      <dgm:spPr/>
      <dgm:t>
        <a:bodyPr/>
        <a:lstStyle/>
        <a:p>
          <a:r>
            <a:rPr lang="en-US" dirty="0"/>
            <a:t>Add an interactive table to the app! Showing the underlying data</a:t>
          </a:r>
        </a:p>
      </dgm:t>
    </dgm:pt>
    <dgm:pt modelId="{9B54FB05-ED5B-6840-85B9-37E79C54D3C2}" type="parTrans" cxnId="{8685A1FC-A485-1B44-B6B1-E43D77BE6CBA}">
      <dgm:prSet/>
      <dgm:spPr/>
    </dgm:pt>
    <dgm:pt modelId="{76A81038-4C44-524F-8D13-B1EBD84A04B6}" type="sibTrans" cxnId="{8685A1FC-A485-1B44-B6B1-E43D77BE6CBA}">
      <dgm:prSet/>
      <dgm:spPr/>
    </dgm:pt>
    <dgm:pt modelId="{DEE572B8-BC80-BB4C-B856-513038E29601}" type="pres">
      <dgm:prSet presAssocID="{B6E727DB-63AD-4F46-BA83-630D9E11FFFC}" presName="Name0" presStyleCnt="0">
        <dgm:presLayoutVars>
          <dgm:dir/>
          <dgm:animLvl val="lvl"/>
          <dgm:resizeHandles val="exact"/>
        </dgm:presLayoutVars>
      </dgm:prSet>
      <dgm:spPr/>
    </dgm:pt>
    <dgm:pt modelId="{4D986BA5-380C-C049-9A6F-5E681AA6DF24}" type="pres">
      <dgm:prSet presAssocID="{1C7D54EF-E9F3-41DB-8C76-83C6D7732979}" presName="boxAndChildren" presStyleCnt="0"/>
      <dgm:spPr/>
    </dgm:pt>
    <dgm:pt modelId="{BD678BFD-298D-344C-9285-D8B7CFA10D8C}" type="pres">
      <dgm:prSet presAssocID="{1C7D54EF-E9F3-41DB-8C76-83C6D7732979}" presName="parentTextBox" presStyleLbl="alignNode1" presStyleIdx="0" presStyleCnt="4"/>
      <dgm:spPr/>
    </dgm:pt>
    <dgm:pt modelId="{24C8D7B2-0917-7049-A964-924A7E5DFF87}" type="pres">
      <dgm:prSet presAssocID="{1C7D54EF-E9F3-41DB-8C76-83C6D7732979}" presName="descendantBox" presStyleLbl="bgAccFollowNode1" presStyleIdx="0" presStyleCnt="4"/>
      <dgm:spPr/>
    </dgm:pt>
    <dgm:pt modelId="{73094E58-AA89-F84C-8FFF-57078E2899B6}" type="pres">
      <dgm:prSet presAssocID="{7D56D0B0-084D-42B8-9B42-2DC073152DDB}" presName="sp" presStyleCnt="0"/>
      <dgm:spPr/>
    </dgm:pt>
    <dgm:pt modelId="{27F79FCE-7721-714E-AA00-DE6101401308}" type="pres">
      <dgm:prSet presAssocID="{4D3645EF-F907-4444-B250-FEC79DB1F2BF}" presName="arrowAndChildren" presStyleCnt="0"/>
      <dgm:spPr/>
    </dgm:pt>
    <dgm:pt modelId="{4448E0AE-BFFF-7F46-BDCC-1A3E96AA0448}" type="pres">
      <dgm:prSet presAssocID="{4D3645EF-F907-4444-B250-FEC79DB1F2BF}" presName="parentTextArrow" presStyleLbl="node1" presStyleIdx="0" presStyleCnt="0"/>
      <dgm:spPr/>
    </dgm:pt>
    <dgm:pt modelId="{E27F2E86-C99A-854F-98D2-E5E35D35A6F1}" type="pres">
      <dgm:prSet presAssocID="{4D3645EF-F907-4444-B250-FEC79DB1F2BF}" presName="arrow" presStyleLbl="alignNode1" presStyleIdx="1" presStyleCnt="4"/>
      <dgm:spPr/>
    </dgm:pt>
    <dgm:pt modelId="{F3522D17-489B-AB4B-8ECA-64266F1293D6}" type="pres">
      <dgm:prSet presAssocID="{4D3645EF-F907-4444-B250-FEC79DB1F2BF}" presName="descendantArrow" presStyleLbl="bgAccFollowNode1" presStyleIdx="1" presStyleCnt="4"/>
      <dgm:spPr/>
    </dgm:pt>
    <dgm:pt modelId="{6F93C6B1-D330-AA4A-ADA8-3347168FCF66}" type="pres">
      <dgm:prSet presAssocID="{4FA4826D-F547-45D1-B1B6-7781B6B4AC19}" presName="sp" presStyleCnt="0"/>
      <dgm:spPr/>
    </dgm:pt>
    <dgm:pt modelId="{7253D132-A94B-B24E-8AA0-DA5C9C776C98}" type="pres">
      <dgm:prSet presAssocID="{FC2FC316-7206-480A-8FB2-8A688EC35CC8}" presName="arrowAndChildren" presStyleCnt="0"/>
      <dgm:spPr/>
    </dgm:pt>
    <dgm:pt modelId="{78ECD2B3-1E26-9344-A2B6-6E7A6305639A}" type="pres">
      <dgm:prSet presAssocID="{FC2FC316-7206-480A-8FB2-8A688EC35CC8}" presName="parentTextArrow" presStyleLbl="node1" presStyleIdx="0" presStyleCnt="0"/>
      <dgm:spPr/>
    </dgm:pt>
    <dgm:pt modelId="{CE5E1319-29F5-3D4D-ADEA-F86F9930DBA8}" type="pres">
      <dgm:prSet presAssocID="{FC2FC316-7206-480A-8FB2-8A688EC35CC8}" presName="arrow" presStyleLbl="alignNode1" presStyleIdx="2" presStyleCnt="4"/>
      <dgm:spPr/>
    </dgm:pt>
    <dgm:pt modelId="{6BF088F5-39CD-4349-9CEE-AEFBD5185956}" type="pres">
      <dgm:prSet presAssocID="{FC2FC316-7206-480A-8FB2-8A688EC35CC8}" presName="descendantArrow" presStyleLbl="bgAccFollowNode1" presStyleIdx="2" presStyleCnt="4"/>
      <dgm:spPr/>
    </dgm:pt>
    <dgm:pt modelId="{B7C05EA8-A83F-D043-82B6-E8DE26C3DA68}" type="pres">
      <dgm:prSet presAssocID="{59A40AA9-089A-41E5-8E76-F90581847353}" presName="sp" presStyleCnt="0"/>
      <dgm:spPr/>
    </dgm:pt>
    <dgm:pt modelId="{42AFABC1-D676-0C44-B9D3-0B87CD027B53}" type="pres">
      <dgm:prSet presAssocID="{B961CD44-C1A3-4596-A70D-94216511BD02}" presName="arrowAndChildren" presStyleCnt="0"/>
      <dgm:spPr/>
    </dgm:pt>
    <dgm:pt modelId="{257C1E04-E5B0-264E-B02B-0B488EB88EE5}" type="pres">
      <dgm:prSet presAssocID="{B961CD44-C1A3-4596-A70D-94216511BD02}" presName="parentTextArrow" presStyleLbl="node1" presStyleIdx="0" presStyleCnt="0"/>
      <dgm:spPr/>
    </dgm:pt>
    <dgm:pt modelId="{EB81462C-F27D-C743-B490-CB3CA14D3880}" type="pres">
      <dgm:prSet presAssocID="{B961CD44-C1A3-4596-A70D-94216511BD02}" presName="arrow" presStyleLbl="alignNode1" presStyleIdx="3" presStyleCnt="4"/>
      <dgm:spPr/>
    </dgm:pt>
    <dgm:pt modelId="{259AC8B2-BA00-4D46-BDE8-3630F46AAA5C}" type="pres">
      <dgm:prSet presAssocID="{B961CD44-C1A3-4596-A70D-94216511BD02}" presName="descendantArrow" presStyleLbl="bgAccFollowNode1" presStyleIdx="3" presStyleCnt="4"/>
      <dgm:spPr/>
    </dgm:pt>
  </dgm:ptLst>
  <dgm:cxnLst>
    <dgm:cxn modelId="{C7C6A205-9FB4-524D-8D50-D774C276A8A7}" type="presOf" srcId="{B961CD44-C1A3-4596-A70D-94216511BD02}" destId="{257C1E04-E5B0-264E-B02B-0B488EB88EE5}" srcOrd="0" destOrd="0" presId="urn:microsoft.com/office/officeart/2016/7/layout/VerticalDownArrowProcess"/>
    <dgm:cxn modelId="{20242B0F-37E2-6842-8E22-FE4057380D46}" type="presOf" srcId="{B6E727DB-63AD-4F46-BA83-630D9E11FFFC}" destId="{DEE572B8-BC80-BB4C-B856-513038E29601}" srcOrd="0" destOrd="0" presId="urn:microsoft.com/office/officeart/2016/7/layout/VerticalDownArrowProcess"/>
    <dgm:cxn modelId="{3EE6F312-6A3C-D14A-A1FE-E72B3DF3CA69}" type="presOf" srcId="{F4B2A8A6-A0C7-413A-8C8B-0FF1EE76286C}" destId="{F3522D17-489B-AB4B-8ECA-64266F1293D6}" srcOrd="0" destOrd="0" presId="urn:microsoft.com/office/officeart/2016/7/layout/VerticalDownArrowProcess"/>
    <dgm:cxn modelId="{F6E92F18-E24E-458D-B578-1B866946CEBC}" srcId="{B6E727DB-63AD-4F46-BA83-630D9E11FFFC}" destId="{1C7D54EF-E9F3-41DB-8C76-83C6D7732979}" srcOrd="3" destOrd="0" parTransId="{AF75D055-CED8-4DB7-A1BF-54ACE7BC54B5}" sibTransId="{9DAFA587-DC2E-4EBC-9143-F84CA7EF628B}"/>
    <dgm:cxn modelId="{95C21120-7FA7-FF44-B3C0-7D9E8D3D2596}" type="presOf" srcId="{FC2FC316-7206-480A-8FB2-8A688EC35CC8}" destId="{CE5E1319-29F5-3D4D-ADEA-F86F9930DBA8}" srcOrd="1" destOrd="0" presId="urn:microsoft.com/office/officeart/2016/7/layout/VerticalDownArrowProcess"/>
    <dgm:cxn modelId="{B0423029-CDC8-B246-BD40-1EF2898969B9}" type="presOf" srcId="{1C7D54EF-E9F3-41DB-8C76-83C6D7732979}" destId="{BD678BFD-298D-344C-9285-D8B7CFA10D8C}" srcOrd="0" destOrd="0" presId="urn:microsoft.com/office/officeart/2016/7/layout/VerticalDownArrowProcess"/>
    <dgm:cxn modelId="{1CC23739-FB02-A64F-93D1-6F25537F0E85}" type="presOf" srcId="{701F4157-CE60-DF48-9F8D-DB1E76DA097C}" destId="{24C8D7B2-0917-7049-A964-924A7E5DFF87}" srcOrd="0" destOrd="1" presId="urn:microsoft.com/office/officeart/2016/7/layout/VerticalDownArrowProcess"/>
    <dgm:cxn modelId="{5A13873A-A821-0C42-9ACC-D53142E0ECC2}" type="presOf" srcId="{4D3645EF-F907-4444-B250-FEC79DB1F2BF}" destId="{4448E0AE-BFFF-7F46-BDCC-1A3E96AA0448}" srcOrd="0" destOrd="0" presId="urn:microsoft.com/office/officeart/2016/7/layout/VerticalDownArrowProcess"/>
    <dgm:cxn modelId="{D397D14A-8D8F-6743-BFDE-6ACF35EA4B30}" type="presOf" srcId="{4D3645EF-F907-4444-B250-FEC79DB1F2BF}" destId="{E27F2E86-C99A-854F-98D2-E5E35D35A6F1}" srcOrd="1" destOrd="0" presId="urn:microsoft.com/office/officeart/2016/7/layout/VerticalDownArrowProcess"/>
    <dgm:cxn modelId="{CB86564E-682C-3146-B223-F7D1747C0331}" type="presOf" srcId="{CCC5A557-FF0F-429E-A034-BC5759979D32}" destId="{259AC8B2-BA00-4D46-BDE8-3630F46AAA5C}" srcOrd="0" destOrd="0" presId="urn:microsoft.com/office/officeart/2016/7/layout/VerticalDownArrowProcess"/>
    <dgm:cxn modelId="{254A8459-5239-5B41-8CFA-C0161B2E6FEE}" type="presOf" srcId="{0280296E-D6DA-D449-9E2F-524A27CF90E9}" destId="{24C8D7B2-0917-7049-A964-924A7E5DFF87}" srcOrd="0" destOrd="0" presId="urn:microsoft.com/office/officeart/2016/7/layout/VerticalDownArrowProcess"/>
    <dgm:cxn modelId="{189AEE5C-23DD-8F49-8491-6C1D03D7F52C}" srcId="{1C7D54EF-E9F3-41DB-8C76-83C6D7732979}" destId="{701F4157-CE60-DF48-9F8D-DB1E76DA097C}" srcOrd="1" destOrd="0" parTransId="{4D6A3A51-9F0A-DD47-BCCB-130DA1E9814E}" sibTransId="{8295A431-09FA-E742-9473-C99075DD831C}"/>
    <dgm:cxn modelId="{E4F3E96D-C608-7B4F-B304-F893B199277E}" type="presOf" srcId="{7ADE3428-70C7-7147-9995-BB84A27250F2}" destId="{24C8D7B2-0917-7049-A964-924A7E5DFF87}" srcOrd="0" destOrd="3" presId="urn:microsoft.com/office/officeart/2016/7/layout/VerticalDownArrowProcess"/>
    <dgm:cxn modelId="{7B8EBC77-252C-B249-BE7A-03C863FA1920}" type="presOf" srcId="{B961CD44-C1A3-4596-A70D-94216511BD02}" destId="{EB81462C-F27D-C743-B490-CB3CA14D3880}" srcOrd="1" destOrd="0" presId="urn:microsoft.com/office/officeart/2016/7/layout/VerticalDownArrowProcess"/>
    <dgm:cxn modelId="{180FD381-B748-D346-89D3-153BC3C64955}" type="presOf" srcId="{324D6CDB-9143-4B11-99F3-1CC0D6873943}" destId="{6BF088F5-39CD-4349-9CEE-AEFBD5185956}" srcOrd="0" destOrd="0" presId="urn:microsoft.com/office/officeart/2016/7/layout/VerticalDownArrowProcess"/>
    <dgm:cxn modelId="{10034583-FF33-4764-BB0F-EA692408A280}" srcId="{B6E727DB-63AD-4F46-BA83-630D9E11FFFC}" destId="{4D3645EF-F907-4444-B250-FEC79DB1F2BF}" srcOrd="2" destOrd="0" parTransId="{4A5E070E-F62E-4EB7-94AA-8AC87A3AD7AC}" sibTransId="{7D56D0B0-084D-42B8-9B42-2DC073152DDB}"/>
    <dgm:cxn modelId="{EC7CF383-9737-C549-B909-DA8DE0B5356D}" srcId="{1C7D54EF-E9F3-41DB-8C76-83C6D7732979}" destId="{3630CFDF-427B-B540-918A-E0590C2CC2B9}" srcOrd="2" destOrd="0" parTransId="{01689542-BF6C-3444-85E4-C131E78EE0C1}" sibTransId="{8C566D55-D336-1542-B3DE-C23A36EDF8E7}"/>
    <dgm:cxn modelId="{F385B192-0CB9-EE47-8F63-1E107D61B1BB}" srcId="{1C7D54EF-E9F3-41DB-8C76-83C6D7732979}" destId="{0280296E-D6DA-D449-9E2F-524A27CF90E9}" srcOrd="0" destOrd="0" parTransId="{3E4FDDDB-47C7-0648-899F-817D0D7CC56C}" sibTransId="{00BD1531-6C20-AE4D-8E24-F233CE5DA7D7}"/>
    <dgm:cxn modelId="{0B6B939C-35AD-2246-B65D-A7D7836A14F2}" type="presOf" srcId="{3630CFDF-427B-B540-918A-E0590C2CC2B9}" destId="{24C8D7B2-0917-7049-A964-924A7E5DFF87}" srcOrd="0" destOrd="2" presId="urn:microsoft.com/office/officeart/2016/7/layout/VerticalDownArrowProcess"/>
    <dgm:cxn modelId="{AF602FA3-6DCB-4A5C-9239-34EE905A60BD}" srcId="{4D3645EF-F907-4444-B250-FEC79DB1F2BF}" destId="{F4B2A8A6-A0C7-413A-8C8B-0FF1EE76286C}" srcOrd="0" destOrd="0" parTransId="{66AB21AB-EEF3-4AC6-84DE-9CEB1D253293}" sibTransId="{B60ABB71-B68F-4008-B206-41E4877FA92C}"/>
    <dgm:cxn modelId="{8403EBB5-D6DE-5445-A727-A1174760E228}" type="presOf" srcId="{FC2FC316-7206-480A-8FB2-8A688EC35CC8}" destId="{78ECD2B3-1E26-9344-A2B6-6E7A6305639A}" srcOrd="0" destOrd="0" presId="urn:microsoft.com/office/officeart/2016/7/layout/VerticalDownArrowProcess"/>
    <dgm:cxn modelId="{9F8AC7BD-971D-43CD-97F4-536BF3EB79AD}" srcId="{B6E727DB-63AD-4F46-BA83-630D9E11FFFC}" destId="{FC2FC316-7206-480A-8FB2-8A688EC35CC8}" srcOrd="1" destOrd="0" parTransId="{56AB11E9-8EC9-490D-8638-A810BACE4598}" sibTransId="{4FA4826D-F547-45D1-B1B6-7781B6B4AC19}"/>
    <dgm:cxn modelId="{1B01E8EF-22A3-4CD4-A269-7CD446B8136A}" srcId="{FC2FC316-7206-480A-8FB2-8A688EC35CC8}" destId="{324D6CDB-9143-4B11-99F3-1CC0D6873943}" srcOrd="0" destOrd="0" parTransId="{2824291C-98D2-489C-8352-FBAE1E499071}" sibTransId="{67E85AEB-F32A-40EC-82F0-9A9048D8C468}"/>
    <dgm:cxn modelId="{B4C4F3F1-6C1A-4526-AD1A-EFA86C9182C7}" srcId="{B6E727DB-63AD-4F46-BA83-630D9E11FFFC}" destId="{B961CD44-C1A3-4596-A70D-94216511BD02}" srcOrd="0" destOrd="0" parTransId="{E863CFB8-DAB6-4B48-9501-37B4756504C7}" sibTransId="{59A40AA9-089A-41E5-8E76-F90581847353}"/>
    <dgm:cxn modelId="{E731A2FA-64D3-4456-9EF4-0AF9E00617D0}" srcId="{B961CD44-C1A3-4596-A70D-94216511BD02}" destId="{CCC5A557-FF0F-429E-A034-BC5759979D32}" srcOrd="0" destOrd="0" parTransId="{1C526C00-675D-4C88-A696-884E26B29EAC}" sibTransId="{FEF34AC0-FFD4-4C64-848B-29BA5A743C9B}"/>
    <dgm:cxn modelId="{8685A1FC-A485-1B44-B6B1-E43D77BE6CBA}" srcId="{1C7D54EF-E9F3-41DB-8C76-83C6D7732979}" destId="{7ADE3428-70C7-7147-9995-BB84A27250F2}" srcOrd="3" destOrd="0" parTransId="{9B54FB05-ED5B-6840-85B9-37E79C54D3C2}" sibTransId="{76A81038-4C44-524F-8D13-B1EBD84A04B6}"/>
    <dgm:cxn modelId="{A5D3E017-F044-1747-9946-D855B240B13D}" type="presParOf" srcId="{DEE572B8-BC80-BB4C-B856-513038E29601}" destId="{4D986BA5-380C-C049-9A6F-5E681AA6DF24}" srcOrd="0" destOrd="0" presId="urn:microsoft.com/office/officeart/2016/7/layout/VerticalDownArrowProcess"/>
    <dgm:cxn modelId="{26AAD648-D041-2A40-BED9-70F4FAD5394B}" type="presParOf" srcId="{4D986BA5-380C-C049-9A6F-5E681AA6DF24}" destId="{BD678BFD-298D-344C-9285-D8B7CFA10D8C}" srcOrd="0" destOrd="0" presId="urn:microsoft.com/office/officeart/2016/7/layout/VerticalDownArrowProcess"/>
    <dgm:cxn modelId="{9D09F2BC-68B6-B145-A8F5-41BC97B61C76}" type="presParOf" srcId="{4D986BA5-380C-C049-9A6F-5E681AA6DF24}" destId="{24C8D7B2-0917-7049-A964-924A7E5DFF87}" srcOrd="1" destOrd="0" presId="urn:microsoft.com/office/officeart/2016/7/layout/VerticalDownArrowProcess"/>
    <dgm:cxn modelId="{FF08D560-9F6A-B844-BBC3-E850FEE2028B}" type="presParOf" srcId="{DEE572B8-BC80-BB4C-B856-513038E29601}" destId="{73094E58-AA89-F84C-8FFF-57078E2899B6}" srcOrd="1" destOrd="0" presId="urn:microsoft.com/office/officeart/2016/7/layout/VerticalDownArrowProcess"/>
    <dgm:cxn modelId="{2A0992AB-94FD-DE40-AC6A-1E72642F93DF}" type="presParOf" srcId="{DEE572B8-BC80-BB4C-B856-513038E29601}" destId="{27F79FCE-7721-714E-AA00-DE6101401308}" srcOrd="2" destOrd="0" presId="urn:microsoft.com/office/officeart/2016/7/layout/VerticalDownArrowProcess"/>
    <dgm:cxn modelId="{1D41DBC9-5B72-7648-8D7A-CB0487DB53B0}" type="presParOf" srcId="{27F79FCE-7721-714E-AA00-DE6101401308}" destId="{4448E0AE-BFFF-7F46-BDCC-1A3E96AA0448}" srcOrd="0" destOrd="0" presId="urn:microsoft.com/office/officeart/2016/7/layout/VerticalDownArrowProcess"/>
    <dgm:cxn modelId="{BBE8A9A8-4C24-2041-9936-A6EE0E6E2619}" type="presParOf" srcId="{27F79FCE-7721-714E-AA00-DE6101401308}" destId="{E27F2E86-C99A-854F-98D2-E5E35D35A6F1}" srcOrd="1" destOrd="0" presId="urn:microsoft.com/office/officeart/2016/7/layout/VerticalDownArrowProcess"/>
    <dgm:cxn modelId="{389EF7FF-3F66-DE4A-BECC-923FF8E340D2}" type="presParOf" srcId="{27F79FCE-7721-714E-AA00-DE6101401308}" destId="{F3522D17-489B-AB4B-8ECA-64266F1293D6}" srcOrd="2" destOrd="0" presId="urn:microsoft.com/office/officeart/2016/7/layout/VerticalDownArrowProcess"/>
    <dgm:cxn modelId="{C3CD7FEC-57EF-2A49-B73A-E18613DD7A66}" type="presParOf" srcId="{DEE572B8-BC80-BB4C-B856-513038E29601}" destId="{6F93C6B1-D330-AA4A-ADA8-3347168FCF66}" srcOrd="3" destOrd="0" presId="urn:microsoft.com/office/officeart/2016/7/layout/VerticalDownArrowProcess"/>
    <dgm:cxn modelId="{B09A8843-064B-A44B-9F0B-BDAA051AA195}" type="presParOf" srcId="{DEE572B8-BC80-BB4C-B856-513038E29601}" destId="{7253D132-A94B-B24E-8AA0-DA5C9C776C98}" srcOrd="4" destOrd="0" presId="urn:microsoft.com/office/officeart/2016/7/layout/VerticalDownArrowProcess"/>
    <dgm:cxn modelId="{9BF2A34F-D8E3-294E-AAF0-44C211C06606}" type="presParOf" srcId="{7253D132-A94B-B24E-8AA0-DA5C9C776C98}" destId="{78ECD2B3-1E26-9344-A2B6-6E7A6305639A}" srcOrd="0" destOrd="0" presId="urn:microsoft.com/office/officeart/2016/7/layout/VerticalDownArrowProcess"/>
    <dgm:cxn modelId="{ABC474C7-FEC9-2548-8555-6600CB031FBC}" type="presParOf" srcId="{7253D132-A94B-B24E-8AA0-DA5C9C776C98}" destId="{CE5E1319-29F5-3D4D-ADEA-F86F9930DBA8}" srcOrd="1" destOrd="0" presId="urn:microsoft.com/office/officeart/2016/7/layout/VerticalDownArrowProcess"/>
    <dgm:cxn modelId="{990154EB-FA63-C446-8F93-AF2BFCC1DBC0}" type="presParOf" srcId="{7253D132-A94B-B24E-8AA0-DA5C9C776C98}" destId="{6BF088F5-39CD-4349-9CEE-AEFBD5185956}" srcOrd="2" destOrd="0" presId="urn:microsoft.com/office/officeart/2016/7/layout/VerticalDownArrowProcess"/>
    <dgm:cxn modelId="{587A2526-E6AD-9647-A6D8-9A1C0A67982F}" type="presParOf" srcId="{DEE572B8-BC80-BB4C-B856-513038E29601}" destId="{B7C05EA8-A83F-D043-82B6-E8DE26C3DA68}" srcOrd="5" destOrd="0" presId="urn:microsoft.com/office/officeart/2016/7/layout/VerticalDownArrowProcess"/>
    <dgm:cxn modelId="{26D37EEE-98F1-6644-B1D7-3252EBE88CE6}" type="presParOf" srcId="{DEE572B8-BC80-BB4C-B856-513038E29601}" destId="{42AFABC1-D676-0C44-B9D3-0B87CD027B53}" srcOrd="6" destOrd="0" presId="urn:microsoft.com/office/officeart/2016/7/layout/VerticalDownArrowProcess"/>
    <dgm:cxn modelId="{524C52EA-3028-2840-9C40-E2CF4160FFE4}" type="presParOf" srcId="{42AFABC1-D676-0C44-B9D3-0B87CD027B53}" destId="{257C1E04-E5B0-264E-B02B-0B488EB88EE5}" srcOrd="0" destOrd="0" presId="urn:microsoft.com/office/officeart/2016/7/layout/VerticalDownArrowProcess"/>
    <dgm:cxn modelId="{E2BC7FC9-DD8B-9E46-8CDA-BB534E1F0633}" type="presParOf" srcId="{42AFABC1-D676-0C44-B9D3-0B87CD027B53}" destId="{EB81462C-F27D-C743-B490-CB3CA14D3880}" srcOrd="1" destOrd="0" presId="urn:microsoft.com/office/officeart/2016/7/layout/VerticalDownArrowProcess"/>
    <dgm:cxn modelId="{193D1EA9-45D1-D14A-A06D-D689A59328ED}" type="presParOf" srcId="{42AFABC1-D676-0C44-B9D3-0B87CD027B53}" destId="{259AC8B2-BA00-4D46-BDE8-3630F46AAA5C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2549E-DEFE-5B45-B9FE-C38BFF9034E8}">
      <dsp:nvSpPr>
        <dsp:cNvPr id="0" name=""/>
        <dsp:cNvSpPr/>
      </dsp:nvSpPr>
      <dsp:spPr>
        <a:xfrm>
          <a:off x="35187" y="3398"/>
          <a:ext cx="3496800" cy="20980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Introduction to Plotly in Python</a:t>
          </a:r>
        </a:p>
      </dsp:txBody>
      <dsp:txXfrm>
        <a:off x="35187" y="3398"/>
        <a:ext cx="3496800" cy="2098080"/>
      </dsp:txXfrm>
    </dsp:sp>
    <dsp:sp modelId="{0817229F-F7EF-DB44-BA31-C3B2FD1F925A}">
      <dsp:nvSpPr>
        <dsp:cNvPr id="0" name=""/>
        <dsp:cNvSpPr/>
      </dsp:nvSpPr>
      <dsp:spPr>
        <a:xfrm>
          <a:off x="3881668" y="3398"/>
          <a:ext cx="3496800" cy="20980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What is Dash?</a:t>
          </a:r>
        </a:p>
      </dsp:txBody>
      <dsp:txXfrm>
        <a:off x="3881668" y="3398"/>
        <a:ext cx="3496800" cy="2098080"/>
      </dsp:txXfrm>
    </dsp:sp>
    <dsp:sp modelId="{E40B0C9C-A60F-3A43-8EE2-3C963614E8E1}">
      <dsp:nvSpPr>
        <dsp:cNvPr id="0" name=""/>
        <dsp:cNvSpPr/>
      </dsp:nvSpPr>
      <dsp:spPr>
        <a:xfrm>
          <a:off x="7728149" y="3398"/>
          <a:ext cx="3496800" cy="20980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Dash basics: Layout</a:t>
          </a:r>
        </a:p>
      </dsp:txBody>
      <dsp:txXfrm>
        <a:off x="7728149" y="3398"/>
        <a:ext cx="3496800" cy="2098080"/>
      </dsp:txXfrm>
    </dsp:sp>
    <dsp:sp modelId="{BBB2BE27-A60A-D748-82F0-044D2EFDD183}">
      <dsp:nvSpPr>
        <dsp:cNvPr id="0" name=""/>
        <dsp:cNvSpPr/>
      </dsp:nvSpPr>
      <dsp:spPr>
        <a:xfrm>
          <a:off x="35187" y="2451158"/>
          <a:ext cx="3496800" cy="20980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Dash basics: Core components</a:t>
          </a:r>
        </a:p>
      </dsp:txBody>
      <dsp:txXfrm>
        <a:off x="35187" y="2451158"/>
        <a:ext cx="3496800" cy="2098080"/>
      </dsp:txXfrm>
    </dsp:sp>
    <dsp:sp modelId="{6ACEAC1E-E738-5C47-BB22-550B1A5ECB45}">
      <dsp:nvSpPr>
        <dsp:cNvPr id="0" name=""/>
        <dsp:cNvSpPr/>
      </dsp:nvSpPr>
      <dsp:spPr>
        <a:xfrm>
          <a:off x="3881668" y="2451158"/>
          <a:ext cx="3496800" cy="20980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Interactivity: Dash callbacks for Plotly graphs</a:t>
          </a:r>
        </a:p>
      </dsp:txBody>
      <dsp:txXfrm>
        <a:off x="3881668" y="2451158"/>
        <a:ext cx="3496800" cy="2098080"/>
      </dsp:txXfrm>
    </dsp:sp>
    <dsp:sp modelId="{E6F24760-4B7B-FA46-AC48-BE56E217A86D}">
      <dsp:nvSpPr>
        <dsp:cNvPr id="0" name=""/>
        <dsp:cNvSpPr/>
      </dsp:nvSpPr>
      <dsp:spPr>
        <a:xfrm>
          <a:off x="7728149" y="2451158"/>
          <a:ext cx="3496800" cy="20980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Styling: Using CSS to make your dashboard pretty</a:t>
          </a:r>
        </a:p>
      </dsp:txBody>
      <dsp:txXfrm>
        <a:off x="7728149" y="2451158"/>
        <a:ext cx="3496800" cy="2098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78BFD-298D-344C-9285-D8B7CFA10D8C}">
      <dsp:nvSpPr>
        <dsp:cNvPr id="0" name=""/>
        <dsp:cNvSpPr/>
      </dsp:nvSpPr>
      <dsp:spPr>
        <a:xfrm>
          <a:off x="0" y="3734148"/>
          <a:ext cx="2817415" cy="8169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0375" tIns="213360" rIns="200375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Add</a:t>
          </a:r>
        </a:p>
      </dsp:txBody>
      <dsp:txXfrm>
        <a:off x="0" y="3734148"/>
        <a:ext cx="2817415" cy="816940"/>
      </dsp:txXfrm>
    </dsp:sp>
    <dsp:sp modelId="{24C8D7B2-0917-7049-A964-924A7E5DFF87}">
      <dsp:nvSpPr>
        <dsp:cNvPr id="0" name=""/>
        <dsp:cNvSpPr/>
      </dsp:nvSpPr>
      <dsp:spPr>
        <a:xfrm>
          <a:off x="2817415" y="3734148"/>
          <a:ext cx="8452247" cy="81694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1" tIns="139700" rIns="17145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Add another filter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Add a Navbar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Pick a cool theme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Add an interactive table to the app! Showing the underlying data</a:t>
          </a:r>
        </a:p>
      </dsp:txBody>
      <dsp:txXfrm>
        <a:off x="2817415" y="3734148"/>
        <a:ext cx="8452247" cy="816940"/>
      </dsp:txXfrm>
    </dsp:sp>
    <dsp:sp modelId="{E27F2E86-C99A-854F-98D2-E5E35D35A6F1}">
      <dsp:nvSpPr>
        <dsp:cNvPr id="0" name=""/>
        <dsp:cNvSpPr/>
      </dsp:nvSpPr>
      <dsp:spPr>
        <a:xfrm rot="10800000">
          <a:off x="0" y="2489948"/>
          <a:ext cx="2817415" cy="125645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0375" tIns="213360" rIns="200375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Run</a:t>
          </a:r>
        </a:p>
      </dsp:txBody>
      <dsp:txXfrm rot="-10800000">
        <a:off x="0" y="2489948"/>
        <a:ext cx="2817415" cy="816695"/>
      </dsp:txXfrm>
    </dsp:sp>
    <dsp:sp modelId="{F3522D17-489B-AB4B-8ECA-64266F1293D6}">
      <dsp:nvSpPr>
        <dsp:cNvPr id="0" name=""/>
        <dsp:cNvSpPr/>
      </dsp:nvSpPr>
      <dsp:spPr>
        <a:xfrm>
          <a:off x="2817415" y="2489948"/>
          <a:ext cx="8452247" cy="81669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1" tIns="139700" rIns="17145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Run the </a:t>
          </a:r>
          <a:r>
            <a:rPr lang="en-US" sz="1100" kern="1200" dirty="0" err="1"/>
            <a:t>interactive.py</a:t>
          </a:r>
          <a:r>
            <a:rPr lang="en-US" sz="1100" kern="1200" dirty="0"/>
            <a:t> app</a:t>
          </a:r>
        </a:p>
      </dsp:txBody>
      <dsp:txXfrm>
        <a:off x="2817415" y="2489948"/>
        <a:ext cx="8452247" cy="816695"/>
      </dsp:txXfrm>
    </dsp:sp>
    <dsp:sp modelId="{CE5E1319-29F5-3D4D-ADEA-F86F9930DBA8}">
      <dsp:nvSpPr>
        <dsp:cNvPr id="0" name=""/>
        <dsp:cNvSpPr/>
      </dsp:nvSpPr>
      <dsp:spPr>
        <a:xfrm rot="10800000">
          <a:off x="0" y="1245748"/>
          <a:ext cx="2817415" cy="125645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0375" tIns="213360" rIns="200375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Download</a:t>
          </a:r>
        </a:p>
      </dsp:txBody>
      <dsp:txXfrm rot="-10800000">
        <a:off x="0" y="1245748"/>
        <a:ext cx="2817415" cy="816695"/>
      </dsp:txXfrm>
    </dsp:sp>
    <dsp:sp modelId="{6BF088F5-39CD-4349-9CEE-AEFBD5185956}">
      <dsp:nvSpPr>
        <dsp:cNvPr id="0" name=""/>
        <dsp:cNvSpPr/>
      </dsp:nvSpPr>
      <dsp:spPr>
        <a:xfrm>
          <a:off x="2817415" y="1245748"/>
          <a:ext cx="8452247" cy="81669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1" tIns="139700" rIns="17145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Download the code</a:t>
          </a:r>
        </a:p>
      </dsp:txBody>
      <dsp:txXfrm>
        <a:off x="2817415" y="1245748"/>
        <a:ext cx="8452247" cy="816695"/>
      </dsp:txXfrm>
    </dsp:sp>
    <dsp:sp modelId="{EB81462C-F27D-C743-B490-CB3CA14D3880}">
      <dsp:nvSpPr>
        <dsp:cNvPr id="0" name=""/>
        <dsp:cNvSpPr/>
      </dsp:nvSpPr>
      <dsp:spPr>
        <a:xfrm rot="10800000">
          <a:off x="0" y="1547"/>
          <a:ext cx="2817415" cy="125645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0375" tIns="213360" rIns="200375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Install</a:t>
          </a:r>
        </a:p>
      </dsp:txBody>
      <dsp:txXfrm rot="-10800000">
        <a:off x="0" y="1547"/>
        <a:ext cx="2817415" cy="816695"/>
      </dsp:txXfrm>
    </dsp:sp>
    <dsp:sp modelId="{259AC8B2-BA00-4D46-BDE8-3630F46AAA5C}">
      <dsp:nvSpPr>
        <dsp:cNvPr id="0" name=""/>
        <dsp:cNvSpPr/>
      </dsp:nvSpPr>
      <dsp:spPr>
        <a:xfrm>
          <a:off x="2817415" y="1547"/>
          <a:ext cx="8452247" cy="81669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1" tIns="139700" rIns="171451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Install Plotly, Dash, Dash bootstrap components</a:t>
          </a:r>
        </a:p>
      </dsp:txBody>
      <dsp:txXfrm>
        <a:off x="2817415" y="1547"/>
        <a:ext cx="8452247" cy="816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9644503" name="image" descr="{&quot;templafy&quot;:{&quot;id&quot;:&quot;29aed0cd-d08e-478e-af62-01126318838b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973"/>
            <a:ext cx="12193200" cy="5662800"/>
          </a:xfrm>
          <a:prstGeom prst="rect">
            <a:avLst/>
          </a:prstGeom>
        </p:spPr>
      </p:pic>
      <p:pic>
        <p:nvPicPr>
          <p:cNvPr id="855367022" name="image" descr="{&quot;templafy&quot;:{&quot;id&quot;:&quot;6418753e-3182-4c01-afa5-729faff90f81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00" y="219599"/>
            <a:ext cx="3567600" cy="388800"/>
          </a:xfrm>
          <a:prstGeom prst="rect">
            <a:avLst/>
          </a:prstGeom>
        </p:spPr>
      </p:pic>
      <p:sp>
        <p:nvSpPr>
          <p:cNvPr id="10" name="text" descr="{&quot;templafy&quot;:{&quot;id&quot;:&quot;974287da-68d0-41d3-9375-2521b720a793&quot;}}" title="text">
            <a:extLst>
              <a:ext uri="{FF2B5EF4-FFF2-40B4-BE49-F238E27FC236}">
                <a16:creationId xmlns:a16="http://schemas.microsoft.com/office/drawing/2014/main" id="{75F9F21D-AD4C-467E-8F43-2C5CDD04EE98}"/>
              </a:ext>
            </a:extLst>
          </p:cNvPr>
          <p:cNvSpPr/>
          <p:nvPr userDrawn="1"/>
        </p:nvSpPr>
        <p:spPr>
          <a:xfrm>
            <a:off x="784800" y="5601600"/>
            <a:ext cx="4921200" cy="24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l">
              <a:spcBef>
                <a:spcPts val="1000"/>
              </a:spcBef>
            </a:pPr>
            <a:endParaRPr lang="en-GB" sz="1800" kern="1200">
              <a:solidFill>
                <a:schemeClr val="accent1"/>
              </a:solidFill>
              <a:latin typeface="+mj-lt"/>
              <a:cs typeface="+mn-cs"/>
            </a:endParaRPr>
          </a:p>
        </p:txBody>
      </p:sp>
      <p:sp>
        <p:nvSpPr>
          <p:cNvPr id="2" name="text" descr="{&quot;templafy&quot;:{&quot;id&quot;:&quot;778062ab-3215-434c-a009-003e0634f22e&quot;}}" title="Form.Presenter">
            <a:extLst>
              <a:ext uri="{FF2B5EF4-FFF2-40B4-BE49-F238E27FC236}">
                <a16:creationId xmlns:a16="http://schemas.microsoft.com/office/drawing/2014/main" id="{3917BFBD-261B-4E2E-A81F-7D2A9009315A}"/>
              </a:ext>
            </a:extLst>
          </p:cNvPr>
          <p:cNvSpPr/>
          <p:nvPr userDrawn="1"/>
        </p:nvSpPr>
        <p:spPr>
          <a:xfrm>
            <a:off x="785478" y="5601600"/>
            <a:ext cx="4922554" cy="24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>
                <a:solidFill>
                  <a:srgbClr val="1A1A20"/>
                </a:solidFill>
              </a:rPr>
              <a:t>Marcel Haas</a:t>
            </a:r>
          </a:p>
        </p:txBody>
      </p:sp>
      <p:sp>
        <p:nvSpPr>
          <p:cNvPr id="9" name="date" descr="{&quot;templafy&quot;:{&quot;id&quot;:&quot;205b1c5d-6f66-4704-bf61-97f32a3388c3&quot;}}" title="date">
            <a:extLst>
              <a:ext uri="{FF2B5EF4-FFF2-40B4-BE49-F238E27FC236}">
                <a16:creationId xmlns:a16="http://schemas.microsoft.com/office/drawing/2014/main" id="{32B8EC14-97CD-4954-98D0-E94975C7D349}"/>
              </a:ext>
            </a:extLst>
          </p:cNvPr>
          <p:cNvSpPr/>
          <p:nvPr userDrawn="1"/>
        </p:nvSpPr>
        <p:spPr>
          <a:xfrm>
            <a:off x="785478" y="5848496"/>
            <a:ext cx="4922554" cy="24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1400">
              <a:solidFill>
                <a:srgbClr val="1A1A20"/>
              </a:solidFill>
            </a:endParaRPr>
          </a:p>
        </p:txBody>
      </p:sp>
      <p:sp>
        <p:nvSpPr>
          <p:cNvPr id="36" name="date" descr="{&quot;templafy&quot;:{&quot;id&quot;:&quot;6aaac153-7ae7-4e7e-8d88-880c198158ab&quot;}}" title="Form.Date">
            <a:extLst>
              <a:ext uri="{FF2B5EF4-FFF2-40B4-BE49-F238E27FC236}">
                <a16:creationId xmlns:a16="http://schemas.microsoft.com/office/drawing/2014/main" id="{4F4B1FE1-7CB0-4D48-BB0E-B0D5BCB5CD7D}"/>
              </a:ext>
            </a:extLst>
          </p:cNvPr>
          <p:cNvSpPr/>
          <p:nvPr userDrawn="1"/>
        </p:nvSpPr>
        <p:spPr>
          <a:xfrm>
            <a:off x="785478" y="5846400"/>
            <a:ext cx="4922554" cy="24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>
                <a:solidFill>
                  <a:srgbClr val="1A1A20"/>
                </a:solidFill>
              </a:rPr>
              <a:t>30 September 2021</a:t>
            </a:r>
          </a:p>
        </p:txBody>
      </p:sp>
      <p:sp>
        <p:nvSpPr>
          <p:cNvPr id="67" name="Picture Placeholder 66">
            <a:extLst>
              <a:ext uri="{FF2B5EF4-FFF2-40B4-BE49-F238E27FC236}">
                <a16:creationId xmlns:a16="http://schemas.microsoft.com/office/drawing/2014/main" id="{FF45655A-A897-4351-B7B3-1B72D874F7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196975"/>
            <a:ext cx="12192000" cy="5661025"/>
          </a:xfrm>
          <a:custGeom>
            <a:avLst/>
            <a:gdLst>
              <a:gd name="connsiteX0" fmla="*/ 785478 w 12192000"/>
              <a:gd name="connsiteY0" fmla="*/ 2664073 h 5661025"/>
              <a:gd name="connsiteX1" fmla="*/ 785478 w 12192000"/>
              <a:gd name="connsiteY1" fmla="*/ 4893696 h 5661025"/>
              <a:gd name="connsiteX2" fmla="*/ 5708032 w 12192000"/>
              <a:gd name="connsiteY2" fmla="*/ 4893696 h 5661025"/>
              <a:gd name="connsiteX3" fmla="*/ 5708032 w 12192000"/>
              <a:gd name="connsiteY3" fmla="*/ 2664073 h 5661025"/>
              <a:gd name="connsiteX4" fmla="*/ 0 w 12192000"/>
              <a:gd name="connsiteY4" fmla="*/ 0 h 5661025"/>
              <a:gd name="connsiteX5" fmla="*/ 12192000 w 12192000"/>
              <a:gd name="connsiteY5" fmla="*/ 0 h 5661025"/>
              <a:gd name="connsiteX6" fmla="*/ 12192000 w 12192000"/>
              <a:gd name="connsiteY6" fmla="*/ 5661025 h 5661025"/>
              <a:gd name="connsiteX7" fmla="*/ 0 w 12192000"/>
              <a:gd name="connsiteY7" fmla="*/ 5661025 h 566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661025">
                <a:moveTo>
                  <a:pt x="785478" y="2664073"/>
                </a:moveTo>
                <a:lnTo>
                  <a:pt x="785478" y="4893696"/>
                </a:lnTo>
                <a:lnTo>
                  <a:pt x="5708032" y="4893696"/>
                </a:lnTo>
                <a:lnTo>
                  <a:pt x="5708032" y="266407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661025"/>
                </a:lnTo>
                <a:lnTo>
                  <a:pt x="0" y="56610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20D471B-58FB-45FD-83A6-4F57419470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4225" y="3862800"/>
            <a:ext cx="4921250" cy="4680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algn="l" defTabSz="457200" rtl="0" eaLnBrk="1" latinLnBrk="0" hangingPunct="1">
              <a:spcBef>
                <a:spcPts val="1000"/>
              </a:spcBef>
              <a:defRPr lang="en-GB" sz="180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Subtitel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AF384DE-BCF0-49BB-984F-2CB036A832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4800" y="4294800"/>
            <a:ext cx="4921250" cy="13212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>
              <a:defRPr lang="en-GB" sz="5400" b="0" kern="1200" dirty="0">
                <a:solidFill>
                  <a:schemeClr val="tx1"/>
                </a:solidFill>
                <a:latin typeface="+mj-lt"/>
                <a:ea typeface="+mn-ea"/>
                <a:cs typeface="+mj-cs"/>
              </a:defRPr>
            </a:lvl1pPr>
          </a:lstStyle>
          <a:p>
            <a:pPr lvl="0"/>
            <a:r>
              <a:rPr lang="en-GB"/>
              <a:t>Subtitel</a:t>
            </a:r>
          </a:p>
        </p:txBody>
      </p:sp>
    </p:spTree>
    <p:extLst>
      <p:ext uri="{BB962C8B-B14F-4D97-AF65-F5344CB8AC3E}">
        <p14:creationId xmlns:p14="http://schemas.microsoft.com/office/powerpoint/2010/main" val="1585257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pos="668">
          <p15:clr>
            <a:srgbClr val="FBAE40"/>
          </p15:clr>
        </p15:guide>
        <p15:guide id="9" pos="4567">
          <p15:clr>
            <a:srgbClr val="FBAE40"/>
          </p15:clr>
        </p15:guide>
        <p15:guide id="11" orient="horz" pos="3816" userDrawn="1">
          <p15:clr>
            <a:srgbClr val="FBAE40"/>
          </p15:clr>
        </p15:guide>
        <p15:guide id="12" orient="horz" pos="3528" userDrawn="1">
          <p15:clr>
            <a:srgbClr val="FBAE40"/>
          </p15:clr>
        </p15:guide>
        <p15:guide id="13" pos="501" userDrawn="1">
          <p15:clr>
            <a:srgbClr val="FBAE40"/>
          </p15:clr>
        </p15:guide>
        <p15:guide id="14" pos="3425" userDrawn="1">
          <p15:clr>
            <a:srgbClr val="FBAE40"/>
          </p15:clr>
        </p15:guide>
        <p15:guide id="15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slide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21EEC-E4A5-40DE-861A-A5D2970A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889200"/>
            <a:ext cx="11159196" cy="936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 useBgFill="1">
        <p:nvSpPr>
          <p:cNvPr id="8" name="Picture Placeholder 7">
            <a:extLst>
              <a:ext uri="{FF2B5EF4-FFF2-40B4-BE49-F238E27FC236}">
                <a16:creationId xmlns:a16="http://schemas.microsoft.com/office/drawing/2014/main" id="{ED60D2CD-D95E-4DE8-81CF-F42051EAC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200" y="1901105"/>
            <a:ext cx="3495576" cy="4552231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GB"/>
              <a:t>Click icon 
 </a:t>
            </a:r>
            <a:r>
              <a:rPr lang="en-GB" err="1"/>
              <a:t>to</a:t>
            </a:r>
            <a:r>
              <a:rPr lang="en-GB"/>
              <a:t> </a:t>
            </a:r>
            <a:r>
              <a:rPr lang="en-GB" err="1"/>
              <a:t>add</a:t>
            </a:r>
            <a:r>
              <a:rPr lang="en-GB"/>
              <a:t> picture</a:t>
            </a:r>
          </a:p>
        </p:txBody>
      </p:sp>
      <p:sp useBgFill="1">
        <p:nvSpPr>
          <p:cNvPr id="16" name="Picture Placeholder 7">
            <a:extLst>
              <a:ext uri="{FF2B5EF4-FFF2-40B4-BE49-F238E27FC236}">
                <a16:creationId xmlns:a16="http://schemas.microsoft.com/office/drawing/2014/main" id="{F3EBE767-6505-4CEF-AB07-52CB38903C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12224" y="1901105"/>
            <a:ext cx="3495576" cy="4552231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GB"/>
              <a:t>Click icon 
 </a:t>
            </a:r>
            <a:r>
              <a:rPr lang="en-GB" err="1"/>
              <a:t>to</a:t>
            </a:r>
            <a:r>
              <a:rPr lang="en-GB"/>
              <a:t> </a:t>
            </a:r>
            <a:r>
              <a:rPr lang="en-GB" err="1"/>
              <a:t>add</a:t>
            </a:r>
            <a:r>
              <a:rPr lang="en-GB"/>
              <a:t> picture</a:t>
            </a:r>
          </a:p>
        </p:txBody>
      </p:sp>
      <p:sp useBgFill="1">
        <p:nvSpPr>
          <p:cNvPr id="17" name="Picture Placeholder 7">
            <a:extLst>
              <a:ext uri="{FF2B5EF4-FFF2-40B4-BE49-F238E27FC236}">
                <a16:creationId xmlns:a16="http://schemas.microsoft.com/office/drawing/2014/main" id="{D0EE3735-77D9-4126-9A30-0D4B6017D65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48212" y="1901105"/>
            <a:ext cx="3495576" cy="4552231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GB"/>
              <a:t>Click icon 
 </a:t>
            </a:r>
            <a:r>
              <a:rPr lang="en-GB" err="1"/>
              <a:t>to</a:t>
            </a:r>
            <a:r>
              <a:rPr lang="en-GB"/>
              <a:t> </a:t>
            </a:r>
            <a:r>
              <a:rPr lang="en-GB" err="1"/>
              <a:t>add</a:t>
            </a:r>
            <a:r>
              <a:rPr lang="en-GB"/>
              <a:t> picture</a:t>
            </a:r>
          </a:p>
        </p:txBody>
      </p:sp>
    </p:spTree>
    <p:extLst>
      <p:ext uri="{BB962C8B-B14F-4D97-AF65-F5344CB8AC3E}">
        <p14:creationId xmlns:p14="http://schemas.microsoft.com/office/powerpoint/2010/main" val="1974444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6">
          <p15:clr>
            <a:srgbClr val="FBAE40"/>
          </p15:clr>
        </p15:guide>
        <p15:guide id="4" pos="363">
          <p15:clr>
            <a:srgbClr val="FBAE40"/>
          </p15:clr>
        </p15:guide>
        <p15:guide id="7" pos="5301">
          <p15:clr>
            <a:srgbClr val="FBAE40"/>
          </p15:clr>
        </p15:guide>
        <p15:guide id="8" pos="484">
          <p15:clr>
            <a:srgbClr val="FBAE40"/>
          </p15:clr>
        </p15:guide>
        <p15:guide id="9" orient="horz" pos="981">
          <p15:clr>
            <a:srgbClr val="FBAE40"/>
          </p15:clr>
        </p15:guide>
        <p15:guide id="10" orient="horz" pos="252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slid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21EEC-E4A5-40DE-861A-A5D2970A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889200"/>
            <a:ext cx="11159196" cy="936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 useBgFill="1">
        <p:nvSpPr>
          <p:cNvPr id="8" name="Picture Placeholder 7">
            <a:extLst>
              <a:ext uri="{FF2B5EF4-FFF2-40B4-BE49-F238E27FC236}">
                <a16:creationId xmlns:a16="http://schemas.microsoft.com/office/drawing/2014/main" id="{ED60D2CD-D95E-4DE8-81CF-F42051EAC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9376" y="1900800"/>
            <a:ext cx="5400000" cy="454232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GB"/>
              <a:t>Click icon 
 </a:t>
            </a:r>
            <a:r>
              <a:rPr lang="en-GB" err="1"/>
              <a:t>to</a:t>
            </a:r>
            <a:r>
              <a:rPr lang="en-GB"/>
              <a:t> </a:t>
            </a:r>
            <a:r>
              <a:rPr lang="en-GB" err="1"/>
              <a:t>add</a:t>
            </a:r>
            <a:r>
              <a:rPr lang="en-GB"/>
              <a:t> picture</a:t>
            </a:r>
          </a:p>
        </p:txBody>
      </p:sp>
      <p:sp useBgFill="1">
        <p:nvSpPr>
          <p:cNvPr id="7" name="Picture Placeholder 7">
            <a:extLst>
              <a:ext uri="{FF2B5EF4-FFF2-40B4-BE49-F238E27FC236}">
                <a16:creationId xmlns:a16="http://schemas.microsoft.com/office/drawing/2014/main" id="{4685375D-185B-47C2-B347-B84257FEFAA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40016" y="1901106"/>
            <a:ext cx="5400000" cy="454232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GB"/>
              <a:t>Click icon 
 </a:t>
            </a:r>
            <a:r>
              <a:rPr lang="en-GB" err="1"/>
              <a:t>to</a:t>
            </a:r>
            <a:r>
              <a:rPr lang="en-GB"/>
              <a:t> </a:t>
            </a:r>
            <a:r>
              <a:rPr lang="en-GB" err="1"/>
              <a:t>add</a:t>
            </a:r>
            <a:r>
              <a:rPr lang="en-GB"/>
              <a:t> picture</a:t>
            </a:r>
          </a:p>
        </p:txBody>
      </p:sp>
    </p:spTree>
    <p:extLst>
      <p:ext uri="{BB962C8B-B14F-4D97-AF65-F5344CB8AC3E}">
        <p14:creationId xmlns:p14="http://schemas.microsoft.com/office/powerpoint/2010/main" val="1110189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63">
          <p15:clr>
            <a:srgbClr val="FBAE40"/>
          </p15:clr>
        </p15:guide>
        <p15:guide id="7" pos="484">
          <p15:clr>
            <a:srgbClr val="FBAE40"/>
          </p15:clr>
        </p15:guide>
        <p15:guide id="8" orient="horz" pos="981">
          <p15:clr>
            <a:srgbClr val="FBAE40"/>
          </p15:clr>
        </p15:guide>
        <p15:guide id="9" orient="horz" pos="252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fiek br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92C6-2ACF-4B38-86C3-6C298EE6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907607"/>
            <a:ext cx="11159196" cy="93610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 useBgFill="1">
        <p:nvSpPr>
          <p:cNvPr id="4" name="Chart Placeholder 3">
            <a:extLst>
              <a:ext uri="{FF2B5EF4-FFF2-40B4-BE49-F238E27FC236}">
                <a16:creationId xmlns:a16="http://schemas.microsoft.com/office/drawing/2014/main" id="{5958EF81-0CFC-48FC-BE1D-A0A58BBF5B9A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479425" y="1979592"/>
            <a:ext cx="11269663" cy="4552637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GB"/>
              <a:t>Click icon 
 </a:t>
            </a:r>
            <a:r>
              <a:rPr lang="en-GB" err="1"/>
              <a:t>to</a:t>
            </a:r>
            <a:r>
              <a:rPr lang="en-GB"/>
              <a:t> </a:t>
            </a:r>
            <a:r>
              <a:rPr lang="en-GB" err="1"/>
              <a:t>add</a:t>
            </a:r>
            <a:r>
              <a:rPr lang="en-GB"/>
              <a:t> </a:t>
            </a:r>
            <a:r>
              <a:rPr lang="en-GB" err="1"/>
              <a:t>chart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1793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F520-9086-466E-9B79-4326410D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907607"/>
            <a:ext cx="11159196" cy="93610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B1BBC81D-6CE2-4F98-83D0-5B508AF7F554}"/>
              </a:ext>
            </a:extLst>
          </p:cNvPr>
          <p:cNvSpPr>
            <a:spLocks noGrp="1"/>
          </p:cNvSpPr>
          <p:nvPr>
            <p:ph type="dgm" sz="quarter" idx="10"/>
          </p:nvPr>
        </p:nvSpPr>
        <p:spPr>
          <a:xfrm>
            <a:off x="488951" y="1979592"/>
            <a:ext cx="11260138" cy="4552637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33433021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00" y="1980000"/>
            <a:ext cx="11148649" cy="4552231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ea typeface="Source Sans Pro" panose="020B0503030403020204" pitchFamily="34" charset="0"/>
              </a:defRPr>
            </a:lvl1pPr>
            <a:lvl2pPr>
              <a:defRPr>
                <a:latin typeface="+mj-lt"/>
                <a:ea typeface="Source Sans Pro" panose="020B0503030403020204" pitchFamily="34" charset="0"/>
              </a:defRPr>
            </a:lvl2pPr>
            <a:lvl3pPr>
              <a:defRPr>
                <a:latin typeface="+mj-lt"/>
                <a:ea typeface="Source Sans Pro" panose="020B0503030403020204" pitchFamily="34" charset="0"/>
              </a:defRPr>
            </a:lvl3pPr>
            <a:lvl4pPr>
              <a:defRPr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4pPr>
            <a:lvl5pPr>
              <a:defRPr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F7EDB-0AEE-417F-9CB5-243BC8B4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00" y="907200"/>
            <a:ext cx="11159196" cy="93610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705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9315" y="1980000"/>
            <a:ext cx="6398773" cy="45522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 useBgFill="1">
        <p:nvSpPr>
          <p:cNvPr id="9" name="Chart Placeholder 8">
            <a:extLst>
              <a:ext uri="{FF2B5EF4-FFF2-40B4-BE49-F238E27FC236}">
                <a16:creationId xmlns:a16="http://schemas.microsoft.com/office/drawing/2014/main" id="{006DB82F-8DD8-4627-ADF9-B9C04CE52499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7104063" y="1980000"/>
            <a:ext cx="4545012" cy="4552231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GB"/>
              <a:t>Click icon 
 </a:t>
            </a:r>
            <a:r>
              <a:rPr lang="en-GB" err="1"/>
              <a:t>to</a:t>
            </a:r>
            <a:r>
              <a:rPr lang="en-GB"/>
              <a:t> </a:t>
            </a:r>
            <a:r>
              <a:rPr lang="en-GB" err="1"/>
              <a:t>add</a:t>
            </a:r>
            <a:r>
              <a:rPr lang="en-GB"/>
              <a:t> </a:t>
            </a:r>
            <a:r>
              <a:rPr lang="en-GB" err="1"/>
              <a:t>chart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3FEB5E-4A4C-4FFF-87D9-D1B9FD8CED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315" y="907200"/>
            <a:ext cx="11159196" cy="93610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25836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Picture Placeholder 9">
            <a:extLst>
              <a:ext uri="{FF2B5EF4-FFF2-40B4-BE49-F238E27FC236}">
                <a16:creationId xmlns:a16="http://schemas.microsoft.com/office/drawing/2014/main" id="{7D111C98-D5EF-4008-AE50-102F4F1993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56362" y="0"/>
            <a:ext cx="5735638" cy="6858000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GB"/>
              <a:t>Click icon 
 </a:t>
            </a:r>
            <a:r>
              <a:rPr lang="en-GB" err="1"/>
              <a:t>to</a:t>
            </a:r>
            <a:r>
              <a:rPr lang="en-GB"/>
              <a:t> </a:t>
            </a:r>
            <a:r>
              <a:rPr lang="en-GB" err="1"/>
              <a:t>add</a:t>
            </a:r>
            <a:r>
              <a:rPr lang="en-GB"/>
              <a:t>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00" y="907199"/>
            <a:ext cx="5616576" cy="936103"/>
          </a:xfrm>
        </p:spPr>
        <p:txBody>
          <a:bodyPr anchor="b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7496B7-E71A-4615-93AC-7A3B3AB33B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9600" y="1980000"/>
            <a:ext cx="5616576" cy="4552225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1576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5120">
          <p15:clr>
            <a:srgbClr val="FBAE40"/>
          </p15:clr>
        </p15:guide>
        <p15:guide id="4" pos="5423">
          <p15:clr>
            <a:srgbClr val="FBAE40"/>
          </p15:clr>
        </p15:guide>
        <p15:guide id="5" pos="3840" userDrawn="1">
          <p15:clr>
            <a:srgbClr val="FBAE40"/>
          </p15:clr>
        </p15:guide>
        <p15:guide id="6" pos="406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/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Picture Placeholder 9">
            <a:extLst>
              <a:ext uri="{FF2B5EF4-FFF2-40B4-BE49-F238E27FC236}">
                <a16:creationId xmlns:a16="http://schemas.microsoft.com/office/drawing/2014/main" id="{7D111C98-D5EF-4008-AE50-102F4F1993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616" y="0"/>
            <a:ext cx="3475383" cy="6858000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GB"/>
              <a:t>Click icon 
 </a:t>
            </a:r>
            <a:r>
              <a:rPr lang="en-GB" err="1"/>
              <a:t>to</a:t>
            </a:r>
            <a:r>
              <a:rPr lang="en-GB"/>
              <a:t> </a:t>
            </a:r>
            <a:r>
              <a:rPr lang="en-GB" err="1"/>
              <a:t>add</a:t>
            </a:r>
            <a:r>
              <a:rPr lang="en-GB"/>
              <a:t>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00" y="907607"/>
            <a:ext cx="7992887" cy="936103"/>
          </a:xfrm>
        </p:spPr>
        <p:txBody>
          <a:bodyPr anchor="b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7496B7-E71A-4615-93AC-7A3B3AB33B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9600" y="1979592"/>
            <a:ext cx="7992887" cy="4552637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2201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13">
          <p15:clr>
            <a:srgbClr val="FBAE40"/>
          </p15:clr>
        </p15:guide>
        <p15:guide id="3" pos="548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slide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15" y="911502"/>
            <a:ext cx="11159196" cy="58989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8DD10328-45F6-471F-834D-92E7E7ED225F}"/>
              </a:ext>
            </a:extLst>
          </p:cNvPr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1556792"/>
            <a:ext cx="12192000" cy="530120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marL="0" indent="0" algn="ctr">
              <a:buNone/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
 </a:t>
            </a:r>
            <a:r>
              <a:rPr lang="en-GB" err="1"/>
              <a:t>to</a:t>
            </a:r>
            <a:r>
              <a:rPr lang="en-GB"/>
              <a:t> </a:t>
            </a:r>
            <a:r>
              <a:rPr lang="en-GB" err="1"/>
              <a:t>add</a:t>
            </a:r>
            <a:r>
              <a:rPr lang="en-GB"/>
              <a:t> picture</a:t>
            </a:r>
          </a:p>
        </p:txBody>
      </p:sp>
    </p:spTree>
    <p:extLst>
      <p:ext uri="{BB962C8B-B14F-4D97-AF65-F5344CB8AC3E}">
        <p14:creationId xmlns:p14="http://schemas.microsoft.com/office/powerpoint/2010/main" val="133530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eld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4797152"/>
            <a:ext cx="8136904" cy="1368152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 useBgFill="1"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12192000" cy="6855555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marL="0" indent="0" algn="ctr">
              <a:buNone/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
 </a:t>
            </a:r>
            <a:r>
              <a:rPr lang="en-GB" err="1"/>
              <a:t>to</a:t>
            </a:r>
            <a:r>
              <a:rPr lang="en-GB"/>
              <a:t> </a:t>
            </a:r>
            <a:r>
              <a:rPr lang="en-GB" err="1"/>
              <a:t>add</a:t>
            </a:r>
            <a:r>
              <a:rPr lang="en-GB"/>
              <a:t> picture</a:t>
            </a:r>
          </a:p>
        </p:txBody>
      </p:sp>
    </p:spTree>
    <p:extLst>
      <p:ext uri="{BB962C8B-B14F-4D97-AF65-F5344CB8AC3E}">
        <p14:creationId xmlns:p14="http://schemas.microsoft.com/office/powerpoint/2010/main" val="332358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eslide 2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21EEC-E4A5-40DE-861A-A5D2970A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893222"/>
            <a:ext cx="11159196" cy="93610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 useBgFill="1">
        <p:nvSpPr>
          <p:cNvPr id="8" name="Picture Placeholder 7">
            <a:extLst>
              <a:ext uri="{FF2B5EF4-FFF2-40B4-BE49-F238E27FC236}">
                <a16:creationId xmlns:a16="http://schemas.microsoft.com/office/drawing/2014/main" id="{ED60D2CD-D95E-4DE8-81CF-F42051EAC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6263" y="2355850"/>
            <a:ext cx="2395537" cy="241458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GB"/>
              <a:t>Click icon 
 </a:t>
            </a:r>
            <a:r>
              <a:rPr lang="en-GB" err="1"/>
              <a:t>to</a:t>
            </a:r>
            <a:r>
              <a:rPr lang="en-GB"/>
              <a:t> </a:t>
            </a:r>
            <a:r>
              <a:rPr lang="en-GB" err="1"/>
              <a:t>add</a:t>
            </a:r>
            <a:r>
              <a:rPr lang="en-GB"/>
              <a:t> picture</a:t>
            </a:r>
          </a:p>
        </p:txBody>
      </p:sp>
      <p:sp useBgFill="1">
        <p:nvSpPr>
          <p:cNvPr id="9" name="Picture Placeholder 7">
            <a:extLst>
              <a:ext uri="{FF2B5EF4-FFF2-40B4-BE49-F238E27FC236}">
                <a16:creationId xmlns:a16="http://schemas.microsoft.com/office/drawing/2014/main" id="{4769E892-37BD-4E39-8C67-8E1525991DF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21413" y="2364240"/>
            <a:ext cx="2416175" cy="2406198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GB"/>
              <a:t>Click icon 
 </a:t>
            </a:r>
            <a:r>
              <a:rPr lang="en-GB" err="1"/>
              <a:t>to</a:t>
            </a:r>
            <a:r>
              <a:rPr lang="en-GB"/>
              <a:t> </a:t>
            </a:r>
            <a:r>
              <a:rPr lang="en-GB" err="1"/>
              <a:t>add</a:t>
            </a:r>
            <a:r>
              <a:rPr lang="en-GB"/>
              <a:t>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F43F37-6578-4009-AFA1-F16E909D7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0461" y="2355850"/>
            <a:ext cx="2905539" cy="2414588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1825921-4BAC-4A30-9D68-5E3CC234D6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2972" y="2355850"/>
            <a:ext cx="2905539" cy="241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0520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5225">
          <p15:clr>
            <a:srgbClr val="FBAE40"/>
          </p15:clr>
        </p15:guide>
        <p15:guide id="8" pos="7255">
          <p15:clr>
            <a:srgbClr val="FBAE40"/>
          </p15:clr>
        </p15:guide>
        <p15:guide id="9" pos="2496">
          <p15:clr>
            <a:srgbClr val="FBAE40"/>
          </p15:clr>
        </p15:guide>
        <p15:guide id="10" pos="484">
          <p15:clr>
            <a:srgbClr val="FBAE40"/>
          </p15:clr>
        </p15:guide>
        <p15:guide id="13" pos="3919" userDrawn="1">
          <p15:clr>
            <a:srgbClr val="FBAE40"/>
          </p15:clr>
        </p15:guide>
        <p15:guide id="14" pos="5441" userDrawn="1">
          <p15:clr>
            <a:srgbClr val="FBAE40"/>
          </p15:clr>
        </p15:guide>
        <p15:guide id="15" pos="1872" userDrawn="1">
          <p15:clr>
            <a:srgbClr val="FBAE40"/>
          </p15:clr>
        </p15:guide>
        <p15:guide id="16" pos="363" userDrawn="1">
          <p15:clr>
            <a:srgbClr val="FBAE40"/>
          </p15:clr>
        </p15:guide>
        <p15:guide id="17" orient="horz" pos="1484" userDrawn="1">
          <p15:clr>
            <a:srgbClr val="FBAE40"/>
          </p15:clr>
        </p15:guide>
        <p15:guide id="18" orient="horz" pos="30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a/Introductieslide 4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D21EEC-E4A5-40DE-861A-A5D2970A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888867"/>
            <a:ext cx="11159196" cy="936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 useBgFill="1">
        <p:nvSpPr>
          <p:cNvPr id="8" name="Picture Placeholder 7">
            <a:extLst>
              <a:ext uri="{FF2B5EF4-FFF2-40B4-BE49-F238E27FC236}">
                <a16:creationId xmlns:a16="http://schemas.microsoft.com/office/drawing/2014/main" id="{ED60D2CD-D95E-4DE8-81CF-F42051EAC35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60690" y="1902772"/>
            <a:ext cx="2415600" cy="2431597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GB"/>
              <a:t>Click icon 
 </a:t>
            </a:r>
            <a:r>
              <a:rPr lang="en-GB" err="1"/>
              <a:t>to</a:t>
            </a:r>
            <a:r>
              <a:rPr lang="en-GB"/>
              <a:t> </a:t>
            </a:r>
            <a:r>
              <a:rPr lang="en-GB" err="1"/>
              <a:t>add</a:t>
            </a:r>
            <a:r>
              <a:rPr lang="en-GB"/>
              <a:t> picture</a:t>
            </a:r>
          </a:p>
        </p:txBody>
      </p:sp>
      <p:sp useBgFill="1">
        <p:nvSpPr>
          <p:cNvPr id="9" name="Picture Placeholder 7">
            <a:extLst>
              <a:ext uri="{FF2B5EF4-FFF2-40B4-BE49-F238E27FC236}">
                <a16:creationId xmlns:a16="http://schemas.microsoft.com/office/drawing/2014/main" id="{4769E892-37BD-4E39-8C67-8E1525991DF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4200" y="1902772"/>
            <a:ext cx="2416175" cy="2431597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GB"/>
              <a:t>Click icon 
 </a:t>
            </a:r>
            <a:r>
              <a:rPr lang="en-GB" err="1"/>
              <a:t>to</a:t>
            </a:r>
            <a:r>
              <a:rPr lang="en-GB"/>
              <a:t> </a:t>
            </a:r>
            <a:r>
              <a:rPr lang="en-GB" err="1"/>
              <a:t>add</a:t>
            </a:r>
            <a:r>
              <a:rPr lang="en-GB"/>
              <a:t> picture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F43F37-6578-4009-AFA1-F16E909D7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4571059"/>
            <a:ext cx="2416175" cy="196116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1825921-4BAC-4A30-9D68-5E3CC234D6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91625" y="4571059"/>
            <a:ext cx="2412355" cy="196116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 useBgFill="1">
        <p:nvSpPr>
          <p:cNvPr id="10" name="Picture Placeholder 7">
            <a:extLst>
              <a:ext uri="{FF2B5EF4-FFF2-40B4-BE49-F238E27FC236}">
                <a16:creationId xmlns:a16="http://schemas.microsoft.com/office/drawing/2014/main" id="{35C5B6DC-BE5E-43A2-941D-79AA88A715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15178" y="1902772"/>
            <a:ext cx="2415600" cy="2431597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GB"/>
              <a:t>Click icon 
 </a:t>
            </a:r>
            <a:r>
              <a:rPr lang="en-GB" err="1"/>
              <a:t>to</a:t>
            </a:r>
            <a:r>
              <a:rPr lang="en-GB"/>
              <a:t> </a:t>
            </a:r>
            <a:r>
              <a:rPr lang="en-GB" err="1"/>
              <a:t>add</a:t>
            </a:r>
            <a:r>
              <a:rPr lang="en-GB"/>
              <a:t> picture</a:t>
            </a:r>
          </a:p>
        </p:txBody>
      </p:sp>
      <p:sp useBgFill="1">
        <p:nvSpPr>
          <p:cNvPr id="13" name="Picture Placeholder 7">
            <a:extLst>
              <a:ext uri="{FF2B5EF4-FFF2-40B4-BE49-F238E27FC236}">
                <a16:creationId xmlns:a16="http://schemas.microsoft.com/office/drawing/2014/main" id="{282B1D46-10CA-47BE-8746-C599AF7EAF2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91625" y="1902772"/>
            <a:ext cx="2416175" cy="2431596"/>
          </a:xfrm>
          <a:solidFill>
            <a:schemeClr val="accent1">
              <a:tint val="20000"/>
            </a:schemeClr>
          </a:solidFill>
        </p:spPr>
        <p:txBody>
          <a:bodyPr wrap="square" anchor="ctr"/>
          <a:lstStyle>
            <a:lvl1pPr algn="ctr">
              <a:defRPr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GB"/>
              <a:t>Click icon 
 </a:t>
            </a:r>
            <a:r>
              <a:rPr lang="en-GB" err="1"/>
              <a:t>to</a:t>
            </a:r>
            <a:r>
              <a:rPr lang="en-GB"/>
              <a:t> </a:t>
            </a:r>
            <a:r>
              <a:rPr lang="en-GB" err="1"/>
              <a:t>add</a:t>
            </a:r>
            <a:r>
              <a:rPr lang="en-GB"/>
              <a:t> picture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D248D55-288A-4EC0-AC4C-C8DA816AB3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50506" y="4571059"/>
            <a:ext cx="2416175" cy="196116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A808D4E-A7D5-418F-9DB7-994EFE72ED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25319" y="4571059"/>
            <a:ext cx="2416175" cy="196116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lang="en-US" sz="1800" i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9063" indent="-119063">
              <a:tabLst/>
              <a:defRPr sz="12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08600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63">
          <p15:clr>
            <a:srgbClr val="FBAE40"/>
          </p15:clr>
        </p15:guide>
        <p15:guide id="7" pos="5301">
          <p15:clr>
            <a:srgbClr val="FBAE40"/>
          </p15:clr>
        </p15:guide>
        <p15:guide id="8" pos="7720">
          <p15:clr>
            <a:srgbClr val="FBAE40"/>
          </p15:clr>
        </p15:guide>
        <p15:guide id="9" pos="2883">
          <p15:clr>
            <a:srgbClr val="FBAE40"/>
          </p15:clr>
        </p15:guide>
        <p15:guide id="10" pos="484">
          <p15:clr>
            <a:srgbClr val="FBAE40"/>
          </p15:clr>
        </p15:guide>
        <p15:guide id="13" pos="3976" userDrawn="1">
          <p15:clr>
            <a:srgbClr val="FBAE40"/>
          </p15:clr>
        </p15:guide>
        <p15:guide id="14" pos="5790" userDrawn="1">
          <p15:clr>
            <a:srgbClr val="FBAE40"/>
          </p15:clr>
        </p15:guide>
        <p15:guide id="15" pos="2162" userDrawn="1">
          <p15:clr>
            <a:srgbClr val="FBAE40"/>
          </p15:clr>
        </p15:guide>
        <p15:guide id="16" orient="horz" pos="981" userDrawn="1">
          <p15:clr>
            <a:srgbClr val="FBAE40"/>
          </p15:clr>
        </p15:guide>
        <p15:guide id="17" orient="horz" pos="252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9315" y="678869"/>
            <a:ext cx="11159196" cy="9361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14" y="1908313"/>
            <a:ext cx="11148649" cy="4617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aculty">
            <a:extLst>
              <a:ext uri="{FF2B5EF4-FFF2-40B4-BE49-F238E27FC236}">
                <a16:creationId xmlns:a16="http://schemas.microsoft.com/office/drawing/2014/main" id="{E423983B-45D7-479C-8F2A-2239B10330E1}"/>
              </a:ext>
            </a:extLst>
          </p:cNvPr>
          <p:cNvSpPr txBox="1"/>
          <p:nvPr/>
        </p:nvSpPr>
        <p:spPr>
          <a:xfrm>
            <a:off x="543489" y="815476"/>
            <a:ext cx="3254732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endParaRPr lang="en-GB" sz="1050"/>
          </a:p>
        </p:txBody>
      </p:sp>
      <p:pic>
        <p:nvPicPr>
          <p:cNvPr id="1361046664" name="image" descr="{&quot;templafy&quot;:{&quot;id&quot;:&quot;d876672a-de17-4321-8f7d-882bed7bf33a&quot;}}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0800" y="219599"/>
            <a:ext cx="2606400" cy="2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12" r:id="rId1"/>
    <p:sldLayoutId id="2147485013" r:id="rId2"/>
    <p:sldLayoutId id="2147485014" r:id="rId3"/>
    <p:sldLayoutId id="2147485017" r:id="rId4"/>
    <p:sldLayoutId id="2147485018" r:id="rId5"/>
    <p:sldLayoutId id="2147485019" r:id="rId6"/>
    <p:sldLayoutId id="2147485020" r:id="rId7"/>
    <p:sldLayoutId id="2147485021" r:id="rId8"/>
    <p:sldLayoutId id="2147485022" r:id="rId9"/>
    <p:sldLayoutId id="2147485023" r:id="rId10"/>
    <p:sldLayoutId id="2147485024" r:id="rId11"/>
    <p:sldLayoutId id="2147485029" r:id="rId12"/>
    <p:sldLayoutId id="2147485030" r:id="rId1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Source Sans Pro" panose="020B050303040302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j-lt"/>
          <a:ea typeface="Source Sans Pro" panose="020B0503030403020204" pitchFamily="34" charset="0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Source Sans Pro" panose="020B0503030403020204" pitchFamily="34" charset="0"/>
          <a:cs typeface="+mn-cs"/>
        </a:defRPr>
      </a:lvl2pPr>
      <a:lvl3pPr marL="625475" indent="-27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Source Sans Pro" panose="020B0503030403020204" pitchFamily="34" charset="0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accent1"/>
          </a:solidFill>
          <a:latin typeface="+mj-lt"/>
          <a:ea typeface="Source Sans Pro" panose="020B0503030403020204" pitchFamily="34" charset="0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i="1" kern="1200">
          <a:solidFill>
            <a:schemeClr val="accent1"/>
          </a:solidFill>
          <a:latin typeface="+mj-lt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02">
          <p15:clr>
            <a:srgbClr val="F26B43"/>
          </p15:clr>
        </p15:guide>
        <p15:guide id="8" pos="9775">
          <p15:clr>
            <a:srgbClr val="F26B43"/>
          </p15:clr>
        </p15:guide>
        <p15:guide id="11" orient="horz" pos="867">
          <p15:clr>
            <a:srgbClr val="F26B43"/>
          </p15:clr>
        </p15:guide>
        <p15:guide id="12" pos="581">
          <p15:clr>
            <a:srgbClr val="F26B43"/>
          </p15:clr>
        </p15:guide>
        <p15:guide id="13" pos="7401">
          <p15:clr>
            <a:srgbClr val="F26B43"/>
          </p15:clr>
        </p15:guide>
        <p15:guide id="14" orient="horz" pos="3847">
          <p15:clr>
            <a:srgbClr val="F26B43"/>
          </p15:clr>
        </p15:guide>
        <p15:guide id="15" orient="horz" pos="482">
          <p15:clr>
            <a:srgbClr val="F26B43"/>
          </p15:clr>
        </p15:guide>
        <p15:guide id="16" pos="3736">
          <p15:clr>
            <a:srgbClr val="F26B43"/>
          </p15:clr>
        </p15:guide>
        <p15:guide id="17" pos="3961">
          <p15:clr>
            <a:srgbClr val="F26B43"/>
          </p15:clr>
        </p15:guide>
        <p15:guide id="18" orient="horz" pos="2069">
          <p15:clr>
            <a:srgbClr val="F26B43"/>
          </p15:clr>
        </p15:guide>
        <p15:guide id="19" orient="horz" pos="2201">
          <p15:clr>
            <a:srgbClr val="F26B43"/>
          </p15:clr>
        </p15:guide>
        <p15:guide id="20" pos="2655">
          <p15:clr>
            <a:srgbClr val="F26B43"/>
          </p15:clr>
        </p15:guide>
        <p15:guide id="21" pos="2781">
          <p15:clr>
            <a:srgbClr val="F26B43"/>
          </p15:clr>
        </p15:guide>
        <p15:guide id="22" pos="4871">
          <p15:clr>
            <a:srgbClr val="F26B43"/>
          </p15:clr>
        </p15:guide>
        <p15:guide id="23" pos="5021">
          <p15:clr>
            <a:srgbClr val="F26B43"/>
          </p15:clr>
        </p15:guide>
        <p15:guide id="24" orient="horz" pos="1196" userDrawn="1">
          <p15:clr>
            <a:srgbClr val="F26B43"/>
          </p15:clr>
        </p15:guide>
        <p15:guide id="25" pos="307" userDrawn="1">
          <p15:clr>
            <a:srgbClr val="F26B43"/>
          </p15:clr>
        </p15:guide>
        <p15:guide id="26" pos="7331" userDrawn="1">
          <p15:clr>
            <a:srgbClr val="F26B43"/>
          </p15:clr>
        </p15:guide>
        <p15:guide id="27" orient="horz" pos="4113" userDrawn="1">
          <p15:clr>
            <a:srgbClr val="F26B43"/>
          </p15:clr>
        </p15:guide>
        <p15:guide id="28" orient="horz" pos="7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C735FA-2E9D-142F-7BBA-109278903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4" y="4797152"/>
            <a:ext cx="8136904" cy="1368152"/>
          </a:xfrm>
        </p:spPr>
        <p:txBody>
          <a:bodyPr anchor="ctr">
            <a:normAutofit/>
          </a:bodyPr>
          <a:lstStyle/>
          <a:p>
            <a:r>
              <a:rPr lang="en-NL" dirty="0"/>
              <a:t>Dash plotly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FBBD197F-0997-C2CB-8904-E1DAC0BF03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9"/>
          <a:stretch/>
        </p:blipFill>
        <p:spPr>
          <a:xfrm>
            <a:off x="20" y="10"/>
            <a:ext cx="12191980" cy="6855545"/>
          </a:xfrm>
          <a:noFill/>
        </p:spPr>
      </p:pic>
    </p:spTree>
    <p:extLst>
      <p:ext uri="{BB962C8B-B14F-4D97-AF65-F5344CB8AC3E}">
        <p14:creationId xmlns:p14="http://schemas.microsoft.com/office/powerpoint/2010/main" val="100580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718D7EB-72D3-3ECA-BF75-5C3246FE5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362" y="1629444"/>
            <a:ext cx="5735638" cy="3599112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38A2464-86C3-BFA6-0F85-EECEEB8E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00" y="907199"/>
            <a:ext cx="5616576" cy="936103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NL" sz="2800" dirty="0"/>
              <a:t>Making things pretty with Bootstrap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846792D-E00D-00F4-FE21-5B340719A5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9600" y="1980000"/>
            <a:ext cx="5616576" cy="45522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Wide range of advanced and pretty inputs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Precise layouts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Themes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6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4B14AE-C157-0D53-A637-0E4E3187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907607"/>
            <a:ext cx="11159196" cy="936103"/>
          </a:xfrm>
        </p:spPr>
        <p:txBody>
          <a:bodyPr anchor="b">
            <a:normAutofit/>
          </a:bodyPr>
          <a:lstStyle/>
          <a:p>
            <a:r>
              <a:rPr lang="en-NL" dirty="0"/>
              <a:t>Excersizes for today</a:t>
            </a:r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90F68A36-CA0A-4863-CB8F-0E3A1712CD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9086525"/>
              </p:ext>
            </p:extLst>
          </p:nvPr>
        </p:nvGraphicFramePr>
        <p:xfrm>
          <a:off x="479425" y="1979592"/>
          <a:ext cx="11269663" cy="4552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74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AEFE1B-BD7E-48F8-960F-048CC8693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600" y="1980000"/>
            <a:ext cx="5108011" cy="4552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>
                <a:ea typeface="Source Sans Pro"/>
              </a:rPr>
              <a:t>Data Scientist at </a:t>
            </a:r>
            <a:r>
              <a:rPr lang="en-US" sz="1200" dirty="0" err="1">
                <a:ea typeface="Source Sans Pro"/>
              </a:rPr>
              <a:t>UvA</a:t>
            </a:r>
            <a:r>
              <a:rPr lang="en-US" sz="1200" dirty="0">
                <a:ea typeface="Source Sans Pro"/>
              </a:rPr>
              <a:t> Business Intelligence</a:t>
            </a:r>
            <a:endParaRPr lang="en-US" sz="1200" dirty="0"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>
                <a:ea typeface="Source Sans Pro"/>
              </a:rPr>
              <a:t>Interdisciplinary background: BSc </a:t>
            </a:r>
            <a:r>
              <a:rPr lang="en-US" sz="1200" dirty="0" err="1">
                <a:ea typeface="Source Sans Pro"/>
              </a:rPr>
              <a:t>Bèta</a:t>
            </a:r>
            <a:r>
              <a:rPr lang="en-US" sz="1200" dirty="0">
                <a:ea typeface="Source Sans Pro"/>
              </a:rPr>
              <a:t> Gamma, MSc Behavioral Data Science</a:t>
            </a:r>
            <a:endParaRPr lang="en-US" sz="1200" dirty="0">
              <a:cs typeface="Times New Roman"/>
            </a:endParaRPr>
          </a:p>
          <a:p>
            <a:pPr marL="457200" indent="-457200">
              <a:buChar char="•"/>
            </a:pPr>
            <a:endParaRPr lang="en-US" sz="1200" dirty="0">
              <a:cs typeface="Times New Roman"/>
            </a:endParaRPr>
          </a:p>
          <a:p>
            <a:r>
              <a:rPr lang="en-US" sz="1200" dirty="0">
                <a:ea typeface="Source Sans Pro"/>
                <a:cs typeface="Times New Roman"/>
              </a:rPr>
              <a:t>Projects we do:</a:t>
            </a:r>
          </a:p>
          <a:p>
            <a:pPr marL="285750" indent="-285750">
              <a:buChar char="•"/>
            </a:pPr>
            <a:r>
              <a:rPr lang="en-US" sz="1200" dirty="0">
                <a:ea typeface="Source Sans Pro"/>
                <a:cs typeface="Times New Roman"/>
              </a:rPr>
              <a:t>Predicting ECTS</a:t>
            </a:r>
            <a:endParaRPr lang="en-US" sz="1200" dirty="0">
              <a:cs typeface="Times New Roman"/>
            </a:endParaRPr>
          </a:p>
          <a:p>
            <a:pPr marL="285750" indent="-285750">
              <a:buChar char="•"/>
            </a:pPr>
            <a:r>
              <a:rPr lang="en-US" sz="1200" dirty="0">
                <a:ea typeface="Source Sans Pro"/>
                <a:cs typeface="Times New Roman"/>
              </a:rPr>
              <a:t>Predicting Dropout</a:t>
            </a:r>
            <a:endParaRPr lang="en-US" sz="1200" dirty="0">
              <a:cs typeface="Times New Roman"/>
            </a:endParaRPr>
          </a:p>
          <a:p>
            <a:pPr marL="285750" indent="-285750">
              <a:buChar char="•"/>
            </a:pPr>
            <a:r>
              <a:rPr lang="en-US" sz="1200" dirty="0">
                <a:ea typeface="Source Sans Pro"/>
                <a:cs typeface="Times New Roman"/>
              </a:rPr>
              <a:t>Text mining based elective recommender system</a:t>
            </a:r>
            <a:endParaRPr lang="en-US" sz="1200" dirty="0">
              <a:cs typeface="Times New Roman"/>
            </a:endParaRPr>
          </a:p>
          <a:p>
            <a:pPr marL="285750" indent="-285750">
              <a:buChar char="•"/>
            </a:pPr>
            <a:r>
              <a:rPr lang="en-US" sz="1200" dirty="0">
                <a:ea typeface="Source Sans Pro"/>
                <a:cs typeface="Times New Roman"/>
              </a:rPr>
              <a:t>And more, let's </a:t>
            </a:r>
            <a:endParaRPr lang="en-US" sz="1800" dirty="0">
              <a:cs typeface="Times New Roman"/>
            </a:endParaRPr>
          </a:p>
          <a:p>
            <a:pPr marL="267970" lvl="1" indent="0">
              <a:buNone/>
            </a:pPr>
            <a:endParaRPr lang="en-US" dirty="0">
              <a:cs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6D5E02-3AFD-4B02-B65C-5C971E50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Source Sans Pro"/>
                <a:cs typeface="Times New Roman"/>
              </a:rPr>
              <a:t>Joris Huese				I Like:</a:t>
            </a:r>
            <a:endParaRPr lang="en-US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41EEF75A-A18D-9A49-8AC5-0917A3E7AC61}"/>
              </a:ext>
            </a:extLst>
          </p:cNvPr>
          <p:cNvSpPr txBox="1">
            <a:spLocks/>
          </p:cNvSpPr>
          <p:nvPr/>
        </p:nvSpPr>
        <p:spPr>
          <a:xfrm>
            <a:off x="6069198" y="1980000"/>
            <a:ext cx="5108011" cy="45522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2pPr>
            <a:lvl3pPr marL="625475" indent="-27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 kern="1200">
                <a:solidFill>
                  <a:schemeClr val="accent1"/>
                </a:solidFill>
                <a:latin typeface="+mj-lt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0870" lvl="1" indent="-342900"/>
            <a:r>
              <a:rPr lang="en-US" sz="1400" dirty="0">
                <a:ea typeface="Source Sans Pro"/>
              </a:rPr>
              <a:t>Long road trips in my car</a:t>
            </a:r>
            <a:endParaRPr lang="en-US" sz="1400" dirty="0">
              <a:ea typeface="Source Sans Pro"/>
              <a:cs typeface="Times New Roman"/>
            </a:endParaRPr>
          </a:p>
          <a:p>
            <a:pPr marL="610870" lvl="1" indent="-342900"/>
            <a:r>
              <a:rPr lang="en-US" sz="1400" dirty="0">
                <a:ea typeface="Source Sans Pro"/>
              </a:rPr>
              <a:t>Algorithmic trading</a:t>
            </a:r>
            <a:endParaRPr lang="en-US" sz="1400" dirty="0">
              <a:ea typeface="Source Sans Pro"/>
              <a:cs typeface="Times New Roman"/>
            </a:endParaRPr>
          </a:p>
          <a:p>
            <a:pPr marL="610870" lvl="1" indent="-342900"/>
            <a:r>
              <a:rPr lang="en-US" sz="1400" dirty="0">
                <a:ea typeface="Source Sans Pro"/>
              </a:rPr>
              <a:t>Teaching programming</a:t>
            </a:r>
            <a:endParaRPr lang="en-US" sz="1400" dirty="0">
              <a:ea typeface="Source Sans Pro"/>
              <a:cs typeface="Times New Roman"/>
            </a:endParaRPr>
          </a:p>
          <a:p>
            <a:pPr marL="610870" lvl="1" indent="-342900"/>
            <a:r>
              <a:rPr lang="en-US" sz="1400" dirty="0">
                <a:ea typeface="Source Sans Pro"/>
              </a:rPr>
              <a:t>The </a:t>
            </a:r>
            <a:r>
              <a:rPr lang="en-US" sz="1400" dirty="0" err="1">
                <a:ea typeface="Source Sans Pro"/>
              </a:rPr>
              <a:t>Tidyverse</a:t>
            </a:r>
            <a:endParaRPr lang="en-US" sz="1400" dirty="0">
              <a:ea typeface="Source Sans Pro"/>
              <a:cs typeface="Times New Roman"/>
            </a:endParaRPr>
          </a:p>
          <a:p>
            <a:pPr marL="610870" lvl="1" indent="-342900"/>
            <a:r>
              <a:rPr lang="en-US" sz="1400" dirty="0">
                <a:ea typeface="Source Sans Pro"/>
              </a:rPr>
              <a:t>Nature</a:t>
            </a:r>
            <a:endParaRPr lang="en-US" sz="1400" dirty="0">
              <a:ea typeface="Source Sans Pro"/>
              <a:cs typeface="Times New Roman"/>
            </a:endParaRPr>
          </a:p>
          <a:p>
            <a:pPr marL="610870" lvl="1" indent="-342900"/>
            <a:r>
              <a:rPr lang="en-US" sz="1400" dirty="0">
                <a:ea typeface="Source Sans Pro"/>
              </a:rPr>
              <a:t>Mini golf</a:t>
            </a:r>
            <a:endParaRPr lang="en-US" sz="1800" dirty="0">
              <a:cs typeface="Times New Roman"/>
            </a:endParaRPr>
          </a:p>
          <a:p>
            <a:pPr marL="610870" lvl="1" indent="-342900"/>
            <a:endParaRPr lang="en-US" dirty="0">
              <a:cs typeface="Times New Roman"/>
            </a:endParaRPr>
          </a:p>
          <a:p>
            <a:pPr marL="267970" lvl="1" indent="0">
              <a:buFont typeface="Arial" panose="020B0604020202020204" pitchFamily="34" charset="0"/>
              <a:buNone/>
            </a:pPr>
            <a:endParaRPr lang="en-US" dirty="0">
              <a:cs typeface="Times New Roman"/>
            </a:endParaRPr>
          </a:p>
          <a:p>
            <a:pPr marL="267970" lvl="1" indent="0">
              <a:buFont typeface="Arial" panose="020B0604020202020204" pitchFamily="34" charset="0"/>
              <a:buNone/>
            </a:pPr>
            <a:endParaRPr lang="en-US" dirty="0">
              <a:cs typeface="Times New Roman"/>
            </a:endParaRPr>
          </a:p>
        </p:txBody>
      </p:sp>
      <p:pic>
        <p:nvPicPr>
          <p:cNvPr id="14" name="Picture 13" descr="A person standing next to a car&#10;&#10;Description automatically generated">
            <a:extLst>
              <a:ext uri="{FF2B5EF4-FFF2-40B4-BE49-F238E27FC236}">
                <a16:creationId xmlns:a16="http://schemas.microsoft.com/office/drawing/2014/main" id="{CCB4FF19-5ECA-A141-9361-A42DCB4EC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911" y="5426"/>
            <a:ext cx="2200089" cy="3129017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C355E986-99F5-F14A-A68D-DA24E636F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99" y="4538855"/>
            <a:ext cx="1989629" cy="2130073"/>
          </a:xfrm>
          <a:prstGeom prst="rect">
            <a:avLst/>
          </a:prstGeom>
        </p:spPr>
      </p:pic>
      <p:pic>
        <p:nvPicPr>
          <p:cNvPr id="20" name="Picture 19" descr="A picture containing text, clipart, businesscard, vector graphics&#10;&#10;Description automatically generated">
            <a:extLst>
              <a:ext uri="{FF2B5EF4-FFF2-40B4-BE49-F238E27FC236}">
                <a16:creationId xmlns:a16="http://schemas.microsoft.com/office/drawing/2014/main" id="{591318A9-CB6B-744A-B9FB-60DBF949D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5697"/>
            <a:ext cx="1742303" cy="1742303"/>
          </a:xfrm>
          <a:prstGeom prst="rect">
            <a:avLst/>
          </a:prstGeom>
        </p:spPr>
      </p:pic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882D92C-ACF5-40BD-95D9-346A99541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5494663"/>
            <a:ext cx="2743200" cy="99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0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EE1D5378-5F25-4B4A-8C58-6FA15CF07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63" y="1979613"/>
            <a:ext cx="8801387" cy="45529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B0D420E-C618-6C12-D90C-8704210A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43062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0E2EFE-B18B-F707-8C3E-1D8E344A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5" y="907607"/>
            <a:ext cx="11159196" cy="936103"/>
          </a:xfrm>
        </p:spPr>
        <p:txBody>
          <a:bodyPr anchor="b">
            <a:normAutofit/>
          </a:bodyPr>
          <a:lstStyle/>
          <a:p>
            <a:r>
              <a:rPr lang="en-NL" dirty="0"/>
              <a:t>Today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8AED0121-92F2-EA5A-1591-10180D8B779B}"/>
              </a:ext>
            </a:extLst>
          </p:cNvPr>
          <p:cNvGraphicFramePr>
            <a:graphicFrameLocks noGrp="1"/>
          </p:cNvGraphicFramePr>
          <p:nvPr>
            <p:ph type="dgm" sz="quarter" idx="10"/>
            <p:extLst>
              <p:ext uri="{D42A27DB-BD31-4B8C-83A1-F6EECF244321}">
                <p14:modId xmlns:p14="http://schemas.microsoft.com/office/powerpoint/2010/main" val="3187404932"/>
              </p:ext>
            </p:extLst>
          </p:nvPr>
        </p:nvGraphicFramePr>
        <p:xfrm>
          <a:off x="488951" y="1979592"/>
          <a:ext cx="11260138" cy="4552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192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3DAA9D64-6080-7F51-64F1-7780C63ADF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56362" y="277550"/>
            <a:ext cx="5735638" cy="6302899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BC5E01-3AD6-414D-DB21-04D98595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00" y="907199"/>
            <a:ext cx="5616576" cy="936103"/>
          </a:xfrm>
        </p:spPr>
        <p:txBody>
          <a:bodyPr anchor="b">
            <a:normAutofit/>
          </a:bodyPr>
          <a:lstStyle/>
          <a:p>
            <a:r>
              <a:rPr lang="en-NL" dirty="0"/>
              <a:t>Plotly and Plotly Express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30E1271-BE26-5E72-7A21-2F7B3104CC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9600" y="1980000"/>
            <a:ext cx="5616576" cy="45522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Python graphing library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 err="1"/>
              <a:t>plotly.graph_objects.Figure</a:t>
            </a:r>
            <a:endParaRPr lang="en-GB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/>
              <a:t>Wide range of graph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/>
              <a:t>Interactive, customisable, </a:t>
            </a:r>
            <a:r>
              <a:rPr lang="en-GB" sz="1800" dirty="0" err="1"/>
              <a:t>integratable</a:t>
            </a:r>
            <a:r>
              <a:rPr lang="en-GB" sz="1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800" dirty="0" err="1"/>
              <a:t>Plotly</a:t>
            </a:r>
            <a:r>
              <a:rPr lang="en-GB" sz="1800" dirty="0"/>
              <a:t> express: high-level module consisting of python functions returning fully-populated </a:t>
            </a:r>
            <a:r>
              <a:rPr lang="en-GB" sz="1800" dirty="0" err="1"/>
              <a:t>plotly.graph_objects.Figure</a:t>
            </a:r>
            <a:r>
              <a:rPr lang="en-GB" sz="1800" dirty="0"/>
              <a:t> objects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7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4CC897F-F836-E5F9-D1F5-1E42B1960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362" y="1944903"/>
            <a:ext cx="5735638" cy="2968193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7097C5A-68B6-DBF5-97E1-A0990F98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00" y="907199"/>
            <a:ext cx="5616576" cy="936103"/>
          </a:xfrm>
        </p:spPr>
        <p:txBody>
          <a:bodyPr anchor="b">
            <a:normAutofit/>
          </a:bodyPr>
          <a:lstStyle/>
          <a:p>
            <a:r>
              <a:rPr lang="en-NL" dirty="0"/>
              <a:t>Dash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29980-812C-098C-51E0-DD43D102BC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9600" y="1980000"/>
            <a:ext cx="5616576" cy="45522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L" dirty="0"/>
              <a:t>Build interactive HTML apps using Python, R, Julia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L" dirty="0"/>
              <a:t>Low code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L" dirty="0"/>
              <a:t>Rendered in web browser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L" dirty="0"/>
              <a:t>Deployable: cross platform and mobile friendly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L" dirty="0"/>
              <a:t>Open source!</a:t>
            </a:r>
          </a:p>
        </p:txBody>
      </p:sp>
    </p:spTree>
    <p:extLst>
      <p:ext uri="{BB962C8B-B14F-4D97-AF65-F5344CB8AC3E}">
        <p14:creationId xmlns:p14="http://schemas.microsoft.com/office/powerpoint/2010/main" val="178805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Text&#10;&#10;Description automatically generated">
            <a:extLst>
              <a:ext uri="{FF2B5EF4-FFF2-40B4-BE49-F238E27FC236}">
                <a16:creationId xmlns:a16="http://schemas.microsoft.com/office/drawing/2014/main" id="{877C989F-DEF4-572F-CB96-E9EA6C2C1A9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48" b="2"/>
          <a:stretch/>
        </p:blipFill>
        <p:spPr>
          <a:xfrm>
            <a:off x="6456362" y="10"/>
            <a:ext cx="5735638" cy="6857990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6FB6E95-DB18-1C58-E0BD-BD29601A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00" y="907199"/>
            <a:ext cx="5616576" cy="936103"/>
          </a:xfrm>
        </p:spPr>
        <p:txBody>
          <a:bodyPr anchor="b">
            <a:normAutofit/>
          </a:bodyPr>
          <a:lstStyle/>
          <a:p>
            <a:r>
              <a:rPr lang="en-NL" dirty="0"/>
              <a:t>The dash layout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79A2DBD-9D17-3E8E-2A5B-67B54A983D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9600" y="1980000"/>
            <a:ext cx="5616576" cy="4552225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 an app object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Load some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 a graph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Update the hierarchical tree layout using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Call the run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 is deployed to browser instance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Wingdings" pitchFamily="2" charset="2"/>
              <a:buChar char="§"/>
            </a:pPr>
            <a:r>
              <a:rPr lang="en-US" dirty="0"/>
              <a:t>Dash HTML components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/>
              <a:t>Dash core components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/>
              <a:t>Dash bootstrap components</a:t>
            </a:r>
          </a:p>
        </p:txBody>
      </p:sp>
    </p:spTree>
    <p:extLst>
      <p:ext uri="{BB962C8B-B14F-4D97-AF65-F5344CB8AC3E}">
        <p14:creationId xmlns:p14="http://schemas.microsoft.com/office/powerpoint/2010/main" val="5979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3DFC2B6-6F6A-7E28-DB81-F1974CACF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362" y="1873208"/>
            <a:ext cx="5735638" cy="3111583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E4CB9DB-DC12-78F8-FB53-F7703FDD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00" y="907199"/>
            <a:ext cx="5616576" cy="936103"/>
          </a:xfrm>
        </p:spPr>
        <p:txBody>
          <a:bodyPr anchor="b">
            <a:normAutofit/>
          </a:bodyPr>
          <a:lstStyle/>
          <a:p>
            <a:r>
              <a:rPr lang="en-NL" dirty="0"/>
              <a:t>Dash core 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3C1A0-16F8-C596-24FC-5178A64EF1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9600" y="1980000"/>
            <a:ext cx="5616576" cy="45522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L" dirty="0"/>
              <a:t>Collection of interactive components like sliders, dropdowns checklists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L" dirty="0"/>
              <a:t>Perfect for users input and interaction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L" dirty="0"/>
              <a:t>All core components have an ID</a:t>
            </a:r>
          </a:p>
        </p:txBody>
      </p:sp>
    </p:spTree>
    <p:extLst>
      <p:ext uri="{BB962C8B-B14F-4D97-AF65-F5344CB8AC3E}">
        <p14:creationId xmlns:p14="http://schemas.microsoft.com/office/powerpoint/2010/main" val="191573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808CAB3-E985-4BB0-7902-A7A813E9E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362" y="589860"/>
            <a:ext cx="5735638" cy="5678280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0D9DED1-C57E-24B0-7415-5C759014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00" y="907199"/>
            <a:ext cx="5616576" cy="936103"/>
          </a:xfrm>
        </p:spPr>
        <p:txBody>
          <a:bodyPr anchor="b">
            <a:normAutofit/>
          </a:bodyPr>
          <a:lstStyle/>
          <a:p>
            <a:r>
              <a:rPr lang="en-NL" dirty="0"/>
              <a:t>Basic callbacks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20FE7-341B-38D8-290D-1E8380CCFC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9600" y="1980000"/>
            <a:ext cx="5616576" cy="45522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L" sz="2000" dirty="0"/>
              <a:t>Callback functions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L" sz="2000" dirty="0"/>
              <a:t>Automatically called whenever an input component property changes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L" sz="2000" dirty="0"/>
              <a:t>Input usually user input through a dash core component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L" sz="2000" dirty="0"/>
              <a:t>Function changes a property of another component, usualy a graph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L" sz="2000" dirty="0"/>
              <a:t>Callback function can have multiple inputs, and multiple outputs</a:t>
            </a:r>
          </a:p>
        </p:txBody>
      </p:sp>
    </p:spTree>
    <p:extLst>
      <p:ext uri="{BB962C8B-B14F-4D97-AF65-F5344CB8AC3E}">
        <p14:creationId xmlns:p14="http://schemas.microsoft.com/office/powerpoint/2010/main" val="228177567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UvA">
      <a:dk1>
        <a:srgbClr val="000000"/>
      </a:dk1>
      <a:lt1>
        <a:srgbClr val="FFFFFF"/>
      </a:lt1>
      <a:dk2>
        <a:srgbClr val="1F1D21"/>
      </a:dk2>
      <a:lt2>
        <a:srgbClr val="FFFFFF"/>
      </a:lt2>
      <a:accent1>
        <a:srgbClr val="BC1E31"/>
      </a:accent1>
      <a:accent2>
        <a:srgbClr val="BEB511"/>
      </a:accent2>
      <a:accent3>
        <a:srgbClr val="90003E"/>
      </a:accent3>
      <a:accent4>
        <a:srgbClr val="257835"/>
      </a:accent4>
      <a:accent5>
        <a:srgbClr val="004E92"/>
      </a:accent5>
      <a:accent6>
        <a:srgbClr val="E98300"/>
      </a:accent6>
      <a:hlink>
        <a:srgbClr val="009CDD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320AE6F-90B4-4125-A65F-D68B28BE3E91}" vid="{F76EC411-5263-4E01-8EF3-9F95488A74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</TotalTime>
  <Words>333</Words>
  <Application>Microsoft Macintosh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Wingdings</vt:lpstr>
      <vt:lpstr>blank</vt:lpstr>
      <vt:lpstr>Dash plotly</vt:lpstr>
      <vt:lpstr>Joris Huese    I Like:</vt:lpstr>
      <vt:lpstr>Today</vt:lpstr>
      <vt:lpstr>Today</vt:lpstr>
      <vt:lpstr>Plotly and Plotly Express</vt:lpstr>
      <vt:lpstr>Dash</vt:lpstr>
      <vt:lpstr>The dash layout</vt:lpstr>
      <vt:lpstr>Dash core components</vt:lpstr>
      <vt:lpstr>Basic callbacks</vt:lpstr>
      <vt:lpstr>Making things pretty with Bootstrap</vt:lpstr>
      <vt:lpstr>Excersizes for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Joris Huese</cp:lastModifiedBy>
  <cp:revision>35</cp:revision>
  <dcterms:created xsi:type="dcterms:W3CDTF">2021-11-09T00:31:26Z</dcterms:created>
  <dcterms:modified xsi:type="dcterms:W3CDTF">2022-06-02T23:11:58Z</dcterms:modified>
</cp:coreProperties>
</file>