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7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08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5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7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1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3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8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304" y="843230"/>
            <a:ext cx="9250380" cy="399827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DATASPARK: ILLUMINATING INSIGHTS FOR GLOBAL ELECTRONICS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EB40B-BDEE-24EE-07E9-40580EC4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3" y="875900"/>
            <a:ext cx="9966351" cy="55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1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DC03-44C1-209D-102B-F7F55D63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92" y="266466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762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938E-17D5-BB7F-3B76-2AD6D68D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DETAILS OF THE GIVEN </a:t>
            </a:r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41F-DCA3-7FD0-28DB-77730657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CUSTOMERS - Customer details</a:t>
            </a:r>
          </a:p>
          <a:p>
            <a:r>
              <a:rPr lang="en-IN" dirty="0"/>
              <a:t>EXCHANGE RATES - Exchange rate compared to USD details</a:t>
            </a:r>
          </a:p>
          <a:p>
            <a:r>
              <a:rPr lang="en-IN" dirty="0"/>
              <a:t>PRODUCTS - Product details</a:t>
            </a:r>
          </a:p>
          <a:p>
            <a:r>
              <a:rPr lang="en-IN" dirty="0"/>
              <a:t>SALES - Details of the orders of the products</a:t>
            </a:r>
          </a:p>
          <a:p>
            <a:r>
              <a:rPr lang="en-IN" dirty="0"/>
              <a:t>STORES - Details of the stores</a:t>
            </a:r>
          </a:p>
        </p:txBody>
      </p:sp>
    </p:spTree>
    <p:extLst>
      <p:ext uri="{BB962C8B-B14F-4D97-AF65-F5344CB8AC3E}">
        <p14:creationId xmlns:p14="http://schemas.microsoft.com/office/powerpoint/2010/main" val="21655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F71-6C90-68D8-BB9B-D07676C6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8552-0C15-5F8F-10E6-BABD68B8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11111"/>
                </a:solidFill>
                <a:effectLst/>
              </a:rPr>
              <a:t>All the data sets were cleaned, and null values were handled properly.</a:t>
            </a:r>
          </a:p>
          <a:p>
            <a:r>
              <a:rPr lang="en-US" sz="2800" b="0" i="0" dirty="0">
                <a:solidFill>
                  <a:srgbClr val="111111"/>
                </a:solidFill>
                <a:effectLst/>
              </a:rPr>
              <a:t>Data types of some columns in the data sets were changed for later use.</a:t>
            </a:r>
          </a:p>
          <a:p>
            <a:r>
              <a:rPr lang="en-US" sz="2800" b="0" i="0" dirty="0">
                <a:solidFill>
                  <a:srgbClr val="111111"/>
                </a:solidFill>
                <a:effectLst/>
              </a:rPr>
              <a:t>Some data sets were merged for analysis purposes.</a:t>
            </a:r>
          </a:p>
        </p:txBody>
      </p:sp>
    </p:spTree>
    <p:extLst>
      <p:ext uri="{BB962C8B-B14F-4D97-AF65-F5344CB8AC3E}">
        <p14:creationId xmlns:p14="http://schemas.microsoft.com/office/powerpoint/2010/main" val="345918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9F10-C76C-8183-1328-3AD87A7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3B0F-4067-56E6-E665-8287DA38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3908"/>
            <a:ext cx="8915400" cy="1601002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11111"/>
                </a:solidFill>
                <a:effectLst/>
              </a:rPr>
              <a:t>Data sets were loaded into MySQL Workbench to apply SQL queries for analysis purposes.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4D4FC-ED44-7B5B-F2A3-715F2FA83B37}"/>
              </a:ext>
            </a:extLst>
          </p:cNvPr>
          <p:cNvSpPr txBox="1">
            <a:spLocks/>
          </p:cNvSpPr>
          <p:nvPr/>
        </p:nvSpPr>
        <p:spPr>
          <a:xfrm>
            <a:off x="2592925" y="32149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Power BI Visualizations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09BD7-8A84-A9F3-4967-934D0FF0CB06}"/>
              </a:ext>
            </a:extLst>
          </p:cNvPr>
          <p:cNvSpPr txBox="1">
            <a:spLocks/>
          </p:cNvSpPr>
          <p:nvPr/>
        </p:nvSpPr>
        <p:spPr>
          <a:xfrm>
            <a:off x="2589212" y="4204708"/>
            <a:ext cx="8915400" cy="1601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11111"/>
                </a:solidFill>
              </a:rPr>
              <a:t>Data sets were connected to power bi and interactive dashboards are created and used for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1900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673B0-1BEF-046A-73EB-0863D01F1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085" y="164919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Analysis by Data sets: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58834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F92243-A741-FB19-056F-02452852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99" y="699787"/>
            <a:ext cx="9637533" cy="54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4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E11F80-7A07-4BAF-FBA0-6A6C65ED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90" y="741145"/>
            <a:ext cx="9627260" cy="55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7F37F-808A-F4FB-28C1-F5727D9A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26" y="712269"/>
            <a:ext cx="10222686" cy="58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5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8F8AA-0A90-D308-254E-868F27C0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11" y="847022"/>
            <a:ext cx="9926604" cy="56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320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129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Rockwell</vt:lpstr>
      <vt:lpstr>Wingdings 3</vt:lpstr>
      <vt:lpstr>Wisp</vt:lpstr>
      <vt:lpstr>DATASPARK: ILLUMINATING INSIGHTS FOR GLOBAL ELECTRONICS</vt:lpstr>
      <vt:lpstr>DETAILS OF THE GIVEN DATA</vt:lpstr>
      <vt:lpstr>Data Cleaning and Preparation</vt:lpstr>
      <vt:lpstr>Loading Data </vt:lpstr>
      <vt:lpstr>Analysis by Data sets: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viji choty</dc:creator>
  <cp:lastModifiedBy>viji choty</cp:lastModifiedBy>
  <cp:revision>6</cp:revision>
  <dcterms:created xsi:type="dcterms:W3CDTF">2024-10-03T14:40:20Z</dcterms:created>
  <dcterms:modified xsi:type="dcterms:W3CDTF">2024-10-12T16:09:02Z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