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D1F9B-23FC-481A-8B2C-A681E22C09E8}" v="6" dt="2022-05-21T09:15:0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val Vered" userId="b08ac868fb7cebb2" providerId="LiveId" clId="{C46D1F9B-23FC-481A-8B2C-A681E22C09E8}"/>
    <pc:docChg chg="custSel addSld modSld">
      <pc:chgData name="Uval Vered" userId="b08ac868fb7cebb2" providerId="LiveId" clId="{C46D1F9B-23FC-481A-8B2C-A681E22C09E8}" dt="2022-05-25T19:56:06.139" v="150" actId="1076"/>
      <pc:docMkLst>
        <pc:docMk/>
      </pc:docMkLst>
      <pc:sldChg chg="addSp delSp modSp mod">
        <pc:chgData name="Uval Vered" userId="b08ac868fb7cebb2" providerId="LiveId" clId="{C46D1F9B-23FC-481A-8B2C-A681E22C09E8}" dt="2022-05-25T19:56:06.139" v="150" actId="1076"/>
        <pc:sldMkLst>
          <pc:docMk/>
          <pc:sldMk cId="1766347285" sldId="256"/>
        </pc:sldMkLst>
        <pc:graphicFrameChg chg="modGraphic">
          <ac:chgData name="Uval Vered" userId="b08ac868fb7cebb2" providerId="LiveId" clId="{C46D1F9B-23FC-481A-8B2C-A681E22C09E8}" dt="2022-05-19T14:29:11.526" v="16" actId="20577"/>
          <ac:graphicFrameMkLst>
            <pc:docMk/>
            <pc:sldMk cId="1766347285" sldId="256"/>
            <ac:graphicFrameMk id="4" creationId="{866F6FEB-1210-5E47-BD72-23FA38E5FCB9}"/>
          </ac:graphicFrameMkLst>
        </pc:graphicFrameChg>
        <pc:graphicFrameChg chg="mod modGraphic">
          <ac:chgData name="Uval Vered" userId="b08ac868fb7cebb2" providerId="LiveId" clId="{C46D1F9B-23FC-481A-8B2C-A681E22C09E8}" dt="2022-05-23T19:59:25.109" v="137" actId="20577"/>
          <ac:graphicFrameMkLst>
            <pc:docMk/>
            <pc:sldMk cId="1766347285" sldId="256"/>
            <ac:graphicFrameMk id="5" creationId="{BDEE5F1C-1401-F8C3-57D5-0CF7B20E487E}"/>
          </ac:graphicFrameMkLst>
        </pc:graphicFrameChg>
        <pc:graphicFrameChg chg="mod modGraphic">
          <ac:chgData name="Uval Vered" userId="b08ac868fb7cebb2" providerId="LiveId" clId="{C46D1F9B-23FC-481A-8B2C-A681E22C09E8}" dt="2022-05-19T12:24:49.924" v="5" actId="20577"/>
          <ac:graphicFrameMkLst>
            <pc:docMk/>
            <pc:sldMk cId="1766347285" sldId="256"/>
            <ac:graphicFrameMk id="6" creationId="{CD1BFACB-4902-30D3-4B41-E0D4BAABB3A4}"/>
          </ac:graphicFrameMkLst>
        </pc:graphicFrameChg>
        <pc:graphicFrameChg chg="add mod modGraphic">
          <ac:chgData name="Uval Vered" userId="b08ac868fb7cebb2" providerId="LiveId" clId="{C46D1F9B-23FC-481A-8B2C-A681E22C09E8}" dt="2022-05-21T09:15:15.850" v="132" actId="13926"/>
          <ac:graphicFrameMkLst>
            <pc:docMk/>
            <pc:sldMk cId="1766347285" sldId="256"/>
            <ac:graphicFrameMk id="7" creationId="{D9A87280-95E4-745C-A8D9-E25EFC6ADB58}"/>
          </ac:graphicFrameMkLst>
        </pc:graphicFrameChg>
        <pc:graphicFrameChg chg="add del mod modGraphic">
          <ac:chgData name="Uval Vered" userId="b08ac868fb7cebb2" providerId="LiveId" clId="{C46D1F9B-23FC-481A-8B2C-A681E22C09E8}" dt="2022-05-21T09:14:51.099" v="125" actId="478"/>
          <ac:graphicFrameMkLst>
            <pc:docMk/>
            <pc:sldMk cId="1766347285" sldId="256"/>
            <ac:graphicFrameMk id="8" creationId="{ACB64925-3807-E4E8-F188-EE0ED1E4CB2C}"/>
          </ac:graphicFrameMkLst>
        </pc:graphicFrameChg>
        <pc:graphicFrameChg chg="add mod modGraphic">
          <ac:chgData name="Uval Vered" userId="b08ac868fb7cebb2" providerId="LiveId" clId="{C46D1F9B-23FC-481A-8B2C-A681E22C09E8}" dt="2022-05-21T09:15:19.003" v="133" actId="13926"/>
          <ac:graphicFrameMkLst>
            <pc:docMk/>
            <pc:sldMk cId="1766347285" sldId="256"/>
            <ac:graphicFrameMk id="9" creationId="{6DE06651-BC26-48C9-D9C1-8975CEBB19A1}"/>
          </ac:graphicFrameMkLst>
        </pc:graphicFrameChg>
        <pc:picChg chg="add mod">
          <ac:chgData name="Uval Vered" userId="b08ac868fb7cebb2" providerId="LiveId" clId="{C46D1F9B-23FC-481A-8B2C-A681E22C09E8}" dt="2022-05-25T19:56:06.139" v="150" actId="1076"/>
          <ac:picMkLst>
            <pc:docMk/>
            <pc:sldMk cId="1766347285" sldId="256"/>
            <ac:picMk id="3" creationId="{EB993B5A-0E58-1088-9DA0-5902EB69A604}"/>
          </ac:picMkLst>
        </pc:picChg>
        <pc:picChg chg="add mod">
          <ac:chgData name="Uval Vered" userId="b08ac868fb7cebb2" providerId="LiveId" clId="{C46D1F9B-23FC-481A-8B2C-A681E22C09E8}" dt="2022-05-24T14:23:04.525" v="149" actId="1076"/>
          <ac:picMkLst>
            <pc:docMk/>
            <pc:sldMk cId="1766347285" sldId="256"/>
            <ac:picMk id="10" creationId="{C8105C34-B46B-4D97-E406-20ABAD2CC54A}"/>
          </ac:picMkLst>
        </pc:picChg>
      </pc:sldChg>
      <pc:sldChg chg="addSp delSp add mod">
        <pc:chgData name="Uval Vered" userId="b08ac868fb7cebb2" providerId="LiveId" clId="{C46D1F9B-23FC-481A-8B2C-A681E22C09E8}" dt="2022-05-20T15:35:16.971" v="60" actId="22"/>
        <pc:sldMkLst>
          <pc:docMk/>
          <pc:sldMk cId="1007942493" sldId="257"/>
        </pc:sldMkLst>
        <pc:graphicFrameChg chg="del">
          <ac:chgData name="Uval Vered" userId="b08ac868fb7cebb2" providerId="LiveId" clId="{C46D1F9B-23FC-481A-8B2C-A681E22C09E8}" dt="2022-05-20T15:35:14.179" v="58" actId="478"/>
          <ac:graphicFrameMkLst>
            <pc:docMk/>
            <pc:sldMk cId="1007942493" sldId="257"/>
            <ac:graphicFrameMk id="4" creationId="{866F6FEB-1210-5E47-BD72-23FA38E5FCB9}"/>
          </ac:graphicFrameMkLst>
        </pc:graphicFrameChg>
        <pc:graphicFrameChg chg="del">
          <ac:chgData name="Uval Vered" userId="b08ac868fb7cebb2" providerId="LiveId" clId="{C46D1F9B-23FC-481A-8B2C-A681E22C09E8}" dt="2022-05-20T15:35:12.314" v="57" actId="478"/>
          <ac:graphicFrameMkLst>
            <pc:docMk/>
            <pc:sldMk cId="1007942493" sldId="257"/>
            <ac:graphicFrameMk id="5" creationId="{BDEE5F1C-1401-F8C3-57D5-0CF7B20E487E}"/>
          </ac:graphicFrameMkLst>
        </pc:graphicFrameChg>
        <pc:graphicFrameChg chg="del">
          <ac:chgData name="Uval Vered" userId="b08ac868fb7cebb2" providerId="LiveId" clId="{C46D1F9B-23FC-481A-8B2C-A681E22C09E8}" dt="2022-05-20T15:35:15.958" v="59" actId="478"/>
          <ac:graphicFrameMkLst>
            <pc:docMk/>
            <pc:sldMk cId="1007942493" sldId="257"/>
            <ac:graphicFrameMk id="6" creationId="{CD1BFACB-4902-30D3-4B41-E0D4BAABB3A4}"/>
          </ac:graphicFrameMkLst>
        </pc:graphicFrameChg>
        <pc:picChg chg="add">
          <ac:chgData name="Uval Vered" userId="b08ac868fb7cebb2" providerId="LiveId" clId="{C46D1F9B-23FC-481A-8B2C-A681E22C09E8}" dt="2022-05-20T15:35:16.971" v="60" actId="22"/>
          <ac:picMkLst>
            <pc:docMk/>
            <pc:sldMk cId="1007942493" sldId="257"/>
            <ac:picMk id="3" creationId="{85DAA032-E29B-DBC9-95A6-B8977D29E0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819-F4ED-3CBF-5C1D-95072BD09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00EE-CA35-532C-84A6-3C73FA914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903E-B478-BAFF-0108-8FDF40BE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1DBF-7668-F08A-A40E-BA91171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0629-5774-07FF-6EBF-FC9FEB12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A791-1B48-6AD3-3C6C-01A978D4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BF1A-3BF5-4AE1-205E-2D257679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27B3-E23C-F801-1ABC-080E8F13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6CDF-DEBA-C35A-BE15-3251DA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ABC3-08DC-56E9-046A-C5B62288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C1030-AEBA-3745-05F8-71818CCF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1757A-0D72-98F3-BFC0-7FBFB05DF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39D5-359D-A1BD-B088-2282CF67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49B8-688F-84C1-AA07-545438B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F393-9164-4F43-2C14-E8A01895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472A-B44F-4165-06D7-92AC78CB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509C-4EF2-94AC-68D3-3F19D7F6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86DF-758E-23B0-0077-CDF027F7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E9C3-351C-9941-1906-FFD7ED1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2D81-753B-5BAB-3293-A3CCFDCC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5EF-8C03-C407-06F4-1028E444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D2C0-4D9C-8FC5-55C9-B8076616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CE36-48CB-162E-5641-CBF2909D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51FD-967E-E835-435E-EF9F30BA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BA50-73F9-04E8-F5DA-D3CBC8A4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7B1F-D4FA-5506-FCD3-25A23A16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EB26-3841-C51A-A78F-577D6EF61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7290-2792-ED23-35D5-EC4DBC59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332B-0727-B04C-47B0-B439EB68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4E6E-D0BE-91BD-A946-048CF78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DD7F6-A5B5-6329-6D6D-A9418777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24E4-1F57-7598-4135-BBA2004B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807F-FC03-53CE-9E6A-37A5F2C6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DF41-D0FF-9486-DBD2-C14795F8D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D36FC-0EE5-5B24-3953-9E2BE3D33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5F0BF-0BF6-4ACB-EFC5-A8B05BCC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4AE95-6143-247F-2746-57D489E3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29EA-FCED-F17E-1B96-659842BF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56A9C-D31B-15F8-C737-79F3B1D9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20C-EC02-EC72-CEEF-D1DA9BBA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D236C-FCE3-F06E-9658-F8248116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16C3-6AB7-7FD1-89CD-ADC1B4B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B7E5-3230-90DA-8789-AB105962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5C711-66C4-848D-0301-89DEB4E8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53AFC-9426-BA40-CAF1-7A1A6834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CAB32-B2DC-5940-440A-74B794EF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A4B0-9B25-D0C7-E5A4-5FE780E3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0CE8-5106-2E0B-24F6-2181CA95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E74D5-9BAB-B0D7-9C6E-3FF96456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D32D-5763-AA43-F50F-200B922F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F362F-189A-D247-8148-49AC8F9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EE48-9F6A-B4D6-7E68-0360EDA5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420-02F0-319D-3122-0EEB21DC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18C3A-201E-83CC-3DF6-2F30C07E8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3D68-CEBD-35AB-9EFD-D79E3B9E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1DF7-2CA0-D0A0-D94D-3853F85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26EA-0802-51C0-970E-FD8A4B3A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F137-8909-F221-4285-1189EAB5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F536E-B93F-8F79-DDBC-7384DF3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EAB2-2FB6-1184-0EF3-B2769420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D9B8-7215-82F4-1C0A-A3CAEDAC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D03E-D533-470F-9221-423F4ADE1D7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51B7-EC17-9FF0-1611-879134729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896D-AAD3-F8C8-B8B0-BBA54270A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C6B9-BBDB-4833-8815-C3021EF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F6FEB-1210-5E47-BD72-23FA38E5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39100"/>
              </p:ext>
            </p:extLst>
          </p:nvPr>
        </p:nvGraphicFramePr>
        <p:xfrm>
          <a:off x="254000" y="435186"/>
          <a:ext cx="5841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3150015017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972299652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48090470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 (int)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File_type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0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size_needed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776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attributes are not optional (not null)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041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EE5F1C-1401-F8C3-57D5-0CF7B20E4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03033"/>
              </p:ext>
            </p:extLst>
          </p:nvPr>
        </p:nvGraphicFramePr>
        <p:xfrm>
          <a:off x="6248400" y="435186"/>
          <a:ext cx="5841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3150015017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972299652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480904704"/>
                    </a:ext>
                  </a:extLst>
                </a:gridCol>
              </a:tblGrid>
              <a:tr h="2170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8820"/>
                  </a:ext>
                </a:extLst>
              </a:tr>
              <a:tr h="28983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ram_id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 (int)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ram_size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company(TEXT)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02866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7762"/>
                  </a:ext>
                </a:extLst>
              </a:tr>
              <a:tr h="2898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attributes are not optional (not null)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876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1BFACB-4902-30D3-4B41-E0D4BAABB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20327"/>
              </p:ext>
            </p:extLst>
          </p:nvPr>
        </p:nvGraphicFramePr>
        <p:xfrm>
          <a:off x="253997" y="2121746"/>
          <a:ext cx="11836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3150015017"/>
                    </a:ext>
                  </a:extLst>
                </a:gridCol>
                <a:gridCol w="3631699">
                  <a:extLst>
                    <a:ext uri="{9D8B030D-6E8A-4147-A177-3AD203B41FA5}">
                      <a16:colId xmlns:a16="http://schemas.microsoft.com/office/drawing/2014/main" val="2972299652"/>
                    </a:ext>
                  </a:extLst>
                </a:gridCol>
                <a:gridCol w="2047744">
                  <a:extLst>
                    <a:ext uri="{9D8B030D-6E8A-4147-A177-3AD203B41FA5}">
                      <a16:colId xmlns:a16="http://schemas.microsoft.com/office/drawing/2014/main" val="3480904704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460298578"/>
                    </a:ext>
                  </a:extLst>
                </a:gridCol>
                <a:gridCol w="2103117">
                  <a:extLst>
                    <a:ext uri="{9D8B030D-6E8A-4147-A177-3AD203B41FA5}">
                      <a16:colId xmlns:a16="http://schemas.microsoft.com/office/drawing/2014/main" val="149666293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(int)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manufacturing_company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Speed(int)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free_space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cost_per_byte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0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&gt;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free_space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Cost_per_byte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776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attributes are not optional (not null)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0419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9A87280-95E4-745C-A8D9-E25EFC6AD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1385"/>
              </p:ext>
            </p:extLst>
          </p:nvPr>
        </p:nvGraphicFramePr>
        <p:xfrm>
          <a:off x="253997" y="3745653"/>
          <a:ext cx="5841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66">
                  <a:extLst>
                    <a:ext uri="{9D8B030D-6E8A-4147-A177-3AD203B41FA5}">
                      <a16:colId xmlns:a16="http://schemas.microsoft.com/office/drawing/2014/main" val="3150015017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4809047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Files_inside_Disks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 (int)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0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77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attributes are not optional (not null)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0419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DE06651-BC26-48C9-D9C1-8975CEBB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72701"/>
              </p:ext>
            </p:extLst>
          </p:nvPr>
        </p:nvGraphicFramePr>
        <p:xfrm>
          <a:off x="6248400" y="3745653"/>
          <a:ext cx="5841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66">
                  <a:extLst>
                    <a:ext uri="{9D8B030D-6E8A-4147-A177-3AD203B41FA5}">
                      <a16:colId xmlns:a16="http://schemas.microsoft.com/office/drawing/2014/main" val="3150015017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4809047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Rams_inside_Disks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ram_id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 (int)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0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77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attributes are not optional (not null)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0419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B993B5A-0E58-1088-9DA0-5902EB69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92" y="5278080"/>
            <a:ext cx="4736568" cy="228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05C34-B46B-4D97-E406-20ABAD2C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12" y="4899274"/>
            <a:ext cx="2985867" cy="19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A032-E29B-DBC9-95A6-B8977D29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4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195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Uval Vered</dc:creator>
  <cp:lastModifiedBy>Uval Vered</cp:lastModifiedBy>
  <cp:revision>1</cp:revision>
  <dcterms:created xsi:type="dcterms:W3CDTF">2022-05-19T12:02:00Z</dcterms:created>
  <dcterms:modified xsi:type="dcterms:W3CDTF">2022-05-25T19:56:14Z</dcterms:modified>
</cp:coreProperties>
</file>