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DE74BA-E023-401D-B440-69DD76A8A349}" type="doc">
      <dgm:prSet loTypeId="urn:microsoft.com/office/officeart/2005/8/layout/vList3" loCatId="list" qsTypeId="urn:microsoft.com/office/officeart/2005/8/quickstyle/simple1" qsCatId="simple" csTypeId="urn:microsoft.com/office/officeart/2005/8/colors/colorful1" csCatId="colorful" phldr="1"/>
      <dgm:spPr/>
      <dgm:t>
        <a:bodyPr/>
        <a:lstStyle/>
        <a:p>
          <a:endParaRPr lang="es-419"/>
        </a:p>
      </dgm:t>
    </dgm:pt>
    <dgm:pt modelId="{B0A18BE0-E32F-472F-B1EA-970A83905E98}">
      <dgm:prSet/>
      <dgm:spPr/>
      <dgm:t>
        <a:bodyPr/>
        <a:lstStyle/>
        <a:p>
          <a:r>
            <a:rPr lang="es-419" dirty="0"/>
            <a:t>Por esta razón surge la idea de realizar una aplicación para que el niño se pueda integrar a la sociedad con mayor facilidad, en el cual se le ira instruyendo con una serie de ejercicios que le facilitaran al niño su proceso de aprendizaje, ya que </a:t>
          </a:r>
          <a:r>
            <a:rPr lang="es-419" dirty="0" err="1"/>
            <a:t>estáinspirada</a:t>
          </a:r>
          <a:r>
            <a:rPr lang="es-419" dirty="0"/>
            <a:t> para apoyar a niños de las edades de los 5 a 8 años de edad.</a:t>
          </a:r>
          <a:endParaRPr lang="es-MX" dirty="0"/>
        </a:p>
      </dgm:t>
    </dgm:pt>
    <dgm:pt modelId="{4BBD894C-6407-493D-8E2A-5B7F3EA07DD8}" type="parTrans" cxnId="{B81A22CA-1589-4C4C-9C08-1884B9CCEDD4}">
      <dgm:prSet/>
      <dgm:spPr/>
      <dgm:t>
        <a:bodyPr/>
        <a:lstStyle/>
        <a:p>
          <a:endParaRPr lang="es-419"/>
        </a:p>
      </dgm:t>
    </dgm:pt>
    <dgm:pt modelId="{1FDCE983-96B9-42AD-AF04-9B7B65A90F2B}" type="sibTrans" cxnId="{B81A22CA-1589-4C4C-9C08-1884B9CCEDD4}">
      <dgm:prSet/>
      <dgm:spPr/>
      <dgm:t>
        <a:bodyPr/>
        <a:lstStyle/>
        <a:p>
          <a:endParaRPr lang="es-419"/>
        </a:p>
      </dgm:t>
    </dgm:pt>
    <dgm:pt modelId="{FEE2164C-C112-4427-8418-7D8568C6F26B}" type="pres">
      <dgm:prSet presAssocID="{B1DE74BA-E023-401D-B440-69DD76A8A349}" presName="linearFlow" presStyleCnt="0">
        <dgm:presLayoutVars>
          <dgm:dir/>
          <dgm:resizeHandles val="exact"/>
        </dgm:presLayoutVars>
      </dgm:prSet>
      <dgm:spPr/>
    </dgm:pt>
    <dgm:pt modelId="{C11B4FB1-2A95-4828-8764-9417FFF68FC1}" type="pres">
      <dgm:prSet presAssocID="{B0A18BE0-E32F-472F-B1EA-970A83905E98}" presName="composite" presStyleCnt="0"/>
      <dgm:spPr/>
    </dgm:pt>
    <dgm:pt modelId="{79E891AD-EBAE-4260-889E-76337C4A6521}" type="pres">
      <dgm:prSet presAssocID="{B0A18BE0-E32F-472F-B1EA-970A83905E98}" presName="imgShp" presStyleLbl="fgImgPlace1" presStyleIdx="0" presStyleCnt="1" custScaleX="115092" custScaleY="122409" custLinFactNeighborX="-34934" custLinFactNeighborY="6845"/>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6E47BDF3-1B40-46E2-A90B-598E3189E65F}" type="pres">
      <dgm:prSet presAssocID="{B0A18BE0-E32F-472F-B1EA-970A83905E98}" presName="txShp" presStyleLbl="node1" presStyleIdx="0" presStyleCnt="1" custScaleX="125410" custScaleY="118508">
        <dgm:presLayoutVars>
          <dgm:bulletEnabled val="1"/>
        </dgm:presLayoutVars>
      </dgm:prSet>
      <dgm:spPr/>
    </dgm:pt>
  </dgm:ptLst>
  <dgm:cxnLst>
    <dgm:cxn modelId="{E757D90D-C0CB-4239-825E-609C094BEAB8}" type="presOf" srcId="{B1DE74BA-E023-401D-B440-69DD76A8A349}" destId="{FEE2164C-C112-4427-8418-7D8568C6F26B}" srcOrd="0" destOrd="0" presId="urn:microsoft.com/office/officeart/2005/8/layout/vList3"/>
    <dgm:cxn modelId="{67750C6A-846A-4AAB-9E71-765910004214}" type="presOf" srcId="{B0A18BE0-E32F-472F-B1EA-970A83905E98}" destId="{6E47BDF3-1B40-46E2-A90B-598E3189E65F}" srcOrd="0" destOrd="0" presId="urn:microsoft.com/office/officeart/2005/8/layout/vList3"/>
    <dgm:cxn modelId="{B81A22CA-1589-4C4C-9C08-1884B9CCEDD4}" srcId="{B1DE74BA-E023-401D-B440-69DD76A8A349}" destId="{B0A18BE0-E32F-472F-B1EA-970A83905E98}" srcOrd="0" destOrd="0" parTransId="{4BBD894C-6407-493D-8E2A-5B7F3EA07DD8}" sibTransId="{1FDCE983-96B9-42AD-AF04-9B7B65A90F2B}"/>
    <dgm:cxn modelId="{2FFB060E-E78D-4A1C-8EDC-EB312E4C2712}" type="presParOf" srcId="{FEE2164C-C112-4427-8418-7D8568C6F26B}" destId="{C11B4FB1-2A95-4828-8764-9417FFF68FC1}" srcOrd="0" destOrd="0" presId="urn:microsoft.com/office/officeart/2005/8/layout/vList3"/>
    <dgm:cxn modelId="{86AB2ABD-7933-4119-AFE3-2BC76CA8562F}" type="presParOf" srcId="{C11B4FB1-2A95-4828-8764-9417FFF68FC1}" destId="{79E891AD-EBAE-4260-889E-76337C4A6521}" srcOrd="0" destOrd="0" presId="urn:microsoft.com/office/officeart/2005/8/layout/vList3"/>
    <dgm:cxn modelId="{6E5FC690-4A84-4721-A7E0-62A5B6E5B223}" type="presParOf" srcId="{C11B4FB1-2A95-4828-8764-9417FFF68FC1}" destId="{6E47BDF3-1B40-46E2-A90B-598E3189E65F}"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7A2EC2-A07E-46CA-9F00-E1C3C1B03A0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440E45B-BED5-4BCB-842E-05161A011D91}">
      <dgm:prSet/>
      <dgm:spPr/>
      <dgm:t>
        <a:bodyPr/>
        <a:lstStyle/>
        <a:p>
          <a:pPr>
            <a:lnSpc>
              <a:spcPct val="100000"/>
            </a:lnSpc>
          </a:pPr>
          <a:r>
            <a:rPr lang="es-419" dirty="0"/>
            <a:t>El usuario hace uso de la aplicación por primera vez tendría llenar el formulario de registro para poder iniciar sección, haciendo uso del nombre, Gmail y una contraseña.</a:t>
          </a:r>
          <a:endParaRPr lang="en-US" dirty="0"/>
        </a:p>
      </dgm:t>
    </dgm:pt>
    <dgm:pt modelId="{8A0F102B-E081-4620-A9EB-02B8C3B626D1}" type="parTrans" cxnId="{7F58537D-3D08-4385-9E36-8AFDAF7D3C6C}">
      <dgm:prSet/>
      <dgm:spPr/>
      <dgm:t>
        <a:bodyPr/>
        <a:lstStyle/>
        <a:p>
          <a:endParaRPr lang="en-US"/>
        </a:p>
      </dgm:t>
    </dgm:pt>
    <dgm:pt modelId="{FB471953-6AEA-4D24-80CE-FA81E49CDB4C}" type="sibTrans" cxnId="{7F58537D-3D08-4385-9E36-8AFDAF7D3C6C}">
      <dgm:prSet/>
      <dgm:spPr/>
      <dgm:t>
        <a:bodyPr/>
        <a:lstStyle/>
        <a:p>
          <a:endParaRPr lang="en-US"/>
        </a:p>
      </dgm:t>
    </dgm:pt>
    <dgm:pt modelId="{1143DAD3-808E-4BCC-A33F-B41F742F44BB}">
      <dgm:prSet/>
      <dgm:spPr/>
      <dgm:t>
        <a:bodyPr/>
        <a:lstStyle/>
        <a:p>
          <a:pPr>
            <a:lnSpc>
              <a:spcPct val="100000"/>
            </a:lnSpc>
          </a:pPr>
          <a:r>
            <a:rPr lang="es-419" dirty="0"/>
            <a:t>Ya dentro de la aplicación tendrá una serie de ejercicios para interactuar con la aplicación.</a:t>
          </a:r>
          <a:endParaRPr lang="en-US" dirty="0"/>
        </a:p>
      </dgm:t>
    </dgm:pt>
    <dgm:pt modelId="{36C45FFD-8C49-4A10-81B8-D43064CCE132}" type="parTrans" cxnId="{1076052B-D235-4294-9FFB-7A9C993CC73D}">
      <dgm:prSet/>
      <dgm:spPr/>
      <dgm:t>
        <a:bodyPr/>
        <a:lstStyle/>
        <a:p>
          <a:endParaRPr lang="en-US"/>
        </a:p>
      </dgm:t>
    </dgm:pt>
    <dgm:pt modelId="{7496F365-FB04-4292-BCF7-51330A40AE1F}" type="sibTrans" cxnId="{1076052B-D235-4294-9FFB-7A9C993CC73D}">
      <dgm:prSet/>
      <dgm:spPr/>
      <dgm:t>
        <a:bodyPr/>
        <a:lstStyle/>
        <a:p>
          <a:endParaRPr lang="en-US"/>
        </a:p>
      </dgm:t>
    </dgm:pt>
    <dgm:pt modelId="{1B9989E6-3288-4A2D-985E-B8F3519650E3}" type="pres">
      <dgm:prSet presAssocID="{2C7A2EC2-A07E-46CA-9F00-E1C3C1B03A09}" presName="root" presStyleCnt="0">
        <dgm:presLayoutVars>
          <dgm:dir/>
          <dgm:resizeHandles val="exact"/>
        </dgm:presLayoutVars>
      </dgm:prSet>
      <dgm:spPr/>
    </dgm:pt>
    <dgm:pt modelId="{A66ED7E8-DFA4-4547-861E-2417A0724DDC}" type="pres">
      <dgm:prSet presAssocID="{7440E45B-BED5-4BCB-842E-05161A011D91}" presName="compNode" presStyleCnt="0"/>
      <dgm:spPr/>
    </dgm:pt>
    <dgm:pt modelId="{F1710889-6D59-46B2-A83A-52897DA08B15}" type="pres">
      <dgm:prSet presAssocID="{7440E45B-BED5-4BCB-842E-05161A011D91}" presName="bgRect" presStyleLbl="bgShp" presStyleIdx="0" presStyleCnt="2"/>
      <dgm:spPr/>
    </dgm:pt>
    <dgm:pt modelId="{0CAB642E-BEC3-4C45-BB0C-A1D2AA16ED10}" type="pres">
      <dgm:prSet presAssocID="{7440E45B-BED5-4BCB-842E-05161A011D9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4A951914-4063-41F4-B354-0B7DA2A27886}" type="pres">
      <dgm:prSet presAssocID="{7440E45B-BED5-4BCB-842E-05161A011D91}" presName="spaceRect" presStyleCnt="0"/>
      <dgm:spPr/>
    </dgm:pt>
    <dgm:pt modelId="{1940E622-DF95-479B-9C84-09A388F431AB}" type="pres">
      <dgm:prSet presAssocID="{7440E45B-BED5-4BCB-842E-05161A011D91}" presName="parTx" presStyleLbl="revTx" presStyleIdx="0" presStyleCnt="2">
        <dgm:presLayoutVars>
          <dgm:chMax val="0"/>
          <dgm:chPref val="0"/>
        </dgm:presLayoutVars>
      </dgm:prSet>
      <dgm:spPr/>
    </dgm:pt>
    <dgm:pt modelId="{675C1E3E-3FD0-47CF-93FD-746E24C541F4}" type="pres">
      <dgm:prSet presAssocID="{FB471953-6AEA-4D24-80CE-FA81E49CDB4C}" presName="sibTrans" presStyleCnt="0"/>
      <dgm:spPr/>
    </dgm:pt>
    <dgm:pt modelId="{5DD889C2-F15B-4321-8A6B-8F5D064A441F}" type="pres">
      <dgm:prSet presAssocID="{1143DAD3-808E-4BCC-A33F-B41F742F44BB}" presName="compNode" presStyleCnt="0"/>
      <dgm:spPr/>
    </dgm:pt>
    <dgm:pt modelId="{F5DE0262-262D-4294-9369-720FB174EE53}" type="pres">
      <dgm:prSet presAssocID="{1143DAD3-808E-4BCC-A33F-B41F742F44BB}" presName="bgRect" presStyleLbl="bgShp" presStyleIdx="1" presStyleCnt="2"/>
      <dgm:spPr/>
    </dgm:pt>
    <dgm:pt modelId="{0B36EDBE-21CC-444B-8C28-E3E5102D4CFA}" type="pres">
      <dgm:prSet presAssocID="{1143DAD3-808E-4BCC-A33F-B41F742F44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ncuerna"/>
        </a:ext>
      </dgm:extLst>
    </dgm:pt>
    <dgm:pt modelId="{811C0BE0-9631-460F-A69F-BE7979D193CB}" type="pres">
      <dgm:prSet presAssocID="{1143DAD3-808E-4BCC-A33F-B41F742F44BB}" presName="spaceRect" presStyleCnt="0"/>
      <dgm:spPr/>
    </dgm:pt>
    <dgm:pt modelId="{4307A52E-16E4-48AE-B1B1-AA1F1DEFCEBB}" type="pres">
      <dgm:prSet presAssocID="{1143DAD3-808E-4BCC-A33F-B41F742F44BB}" presName="parTx" presStyleLbl="revTx" presStyleIdx="1" presStyleCnt="2">
        <dgm:presLayoutVars>
          <dgm:chMax val="0"/>
          <dgm:chPref val="0"/>
        </dgm:presLayoutVars>
      </dgm:prSet>
      <dgm:spPr/>
    </dgm:pt>
  </dgm:ptLst>
  <dgm:cxnLst>
    <dgm:cxn modelId="{1076052B-D235-4294-9FFB-7A9C993CC73D}" srcId="{2C7A2EC2-A07E-46CA-9F00-E1C3C1B03A09}" destId="{1143DAD3-808E-4BCC-A33F-B41F742F44BB}" srcOrd="1" destOrd="0" parTransId="{36C45FFD-8C49-4A10-81B8-D43064CCE132}" sibTransId="{7496F365-FB04-4292-BCF7-51330A40AE1F}"/>
    <dgm:cxn modelId="{9ABC0F7B-63FF-4F6D-AE18-4AB6B1DA9942}" type="presOf" srcId="{1143DAD3-808E-4BCC-A33F-B41F742F44BB}" destId="{4307A52E-16E4-48AE-B1B1-AA1F1DEFCEBB}" srcOrd="0" destOrd="0" presId="urn:microsoft.com/office/officeart/2018/2/layout/IconVerticalSolidList"/>
    <dgm:cxn modelId="{7F58537D-3D08-4385-9E36-8AFDAF7D3C6C}" srcId="{2C7A2EC2-A07E-46CA-9F00-E1C3C1B03A09}" destId="{7440E45B-BED5-4BCB-842E-05161A011D91}" srcOrd="0" destOrd="0" parTransId="{8A0F102B-E081-4620-A9EB-02B8C3B626D1}" sibTransId="{FB471953-6AEA-4D24-80CE-FA81E49CDB4C}"/>
    <dgm:cxn modelId="{CB3405D6-4AD8-407D-9B00-1A90A1ACD810}" type="presOf" srcId="{2C7A2EC2-A07E-46CA-9F00-E1C3C1B03A09}" destId="{1B9989E6-3288-4A2D-985E-B8F3519650E3}" srcOrd="0" destOrd="0" presId="urn:microsoft.com/office/officeart/2018/2/layout/IconVerticalSolidList"/>
    <dgm:cxn modelId="{BA692DE2-A097-4D10-8C14-6D2F1D42C3F2}" type="presOf" srcId="{7440E45B-BED5-4BCB-842E-05161A011D91}" destId="{1940E622-DF95-479B-9C84-09A388F431AB}" srcOrd="0" destOrd="0" presId="urn:microsoft.com/office/officeart/2018/2/layout/IconVerticalSolidList"/>
    <dgm:cxn modelId="{CF36690C-7CB9-4765-AD83-1E765CD65189}" type="presParOf" srcId="{1B9989E6-3288-4A2D-985E-B8F3519650E3}" destId="{A66ED7E8-DFA4-4547-861E-2417A0724DDC}" srcOrd="0" destOrd="0" presId="urn:microsoft.com/office/officeart/2018/2/layout/IconVerticalSolidList"/>
    <dgm:cxn modelId="{D96F93E0-8DB3-4DAB-B63F-0404B3B6D5FA}" type="presParOf" srcId="{A66ED7E8-DFA4-4547-861E-2417A0724DDC}" destId="{F1710889-6D59-46B2-A83A-52897DA08B15}" srcOrd="0" destOrd="0" presId="urn:microsoft.com/office/officeart/2018/2/layout/IconVerticalSolidList"/>
    <dgm:cxn modelId="{6103F4CF-D60B-4037-A919-81C5C7C1B3B6}" type="presParOf" srcId="{A66ED7E8-DFA4-4547-861E-2417A0724DDC}" destId="{0CAB642E-BEC3-4C45-BB0C-A1D2AA16ED10}" srcOrd="1" destOrd="0" presId="urn:microsoft.com/office/officeart/2018/2/layout/IconVerticalSolidList"/>
    <dgm:cxn modelId="{4A9BBD1F-D62C-4153-8663-50266CD94A93}" type="presParOf" srcId="{A66ED7E8-DFA4-4547-861E-2417A0724DDC}" destId="{4A951914-4063-41F4-B354-0B7DA2A27886}" srcOrd="2" destOrd="0" presId="urn:microsoft.com/office/officeart/2018/2/layout/IconVerticalSolidList"/>
    <dgm:cxn modelId="{2F87654C-9B6E-4A94-AD53-CAED4989EA9C}" type="presParOf" srcId="{A66ED7E8-DFA4-4547-861E-2417A0724DDC}" destId="{1940E622-DF95-479B-9C84-09A388F431AB}" srcOrd="3" destOrd="0" presId="urn:microsoft.com/office/officeart/2018/2/layout/IconVerticalSolidList"/>
    <dgm:cxn modelId="{79CB1F65-8AD9-409E-962A-6A8B36894C25}" type="presParOf" srcId="{1B9989E6-3288-4A2D-985E-B8F3519650E3}" destId="{675C1E3E-3FD0-47CF-93FD-746E24C541F4}" srcOrd="1" destOrd="0" presId="urn:microsoft.com/office/officeart/2018/2/layout/IconVerticalSolidList"/>
    <dgm:cxn modelId="{9EE5ABF6-FCDF-4E0A-8DD1-7C3029E043E9}" type="presParOf" srcId="{1B9989E6-3288-4A2D-985E-B8F3519650E3}" destId="{5DD889C2-F15B-4321-8A6B-8F5D064A441F}" srcOrd="2" destOrd="0" presId="urn:microsoft.com/office/officeart/2018/2/layout/IconVerticalSolidList"/>
    <dgm:cxn modelId="{662E5A6C-E18D-4A82-84E2-DDBFB098199C}" type="presParOf" srcId="{5DD889C2-F15B-4321-8A6B-8F5D064A441F}" destId="{F5DE0262-262D-4294-9369-720FB174EE53}" srcOrd="0" destOrd="0" presId="urn:microsoft.com/office/officeart/2018/2/layout/IconVerticalSolidList"/>
    <dgm:cxn modelId="{9B58142B-5968-4229-AA6E-6ACA8D2545AA}" type="presParOf" srcId="{5DD889C2-F15B-4321-8A6B-8F5D064A441F}" destId="{0B36EDBE-21CC-444B-8C28-E3E5102D4CFA}" srcOrd="1" destOrd="0" presId="urn:microsoft.com/office/officeart/2018/2/layout/IconVerticalSolidList"/>
    <dgm:cxn modelId="{343E0A77-E1A4-45CB-8EAA-2623006A5663}" type="presParOf" srcId="{5DD889C2-F15B-4321-8A6B-8F5D064A441F}" destId="{811C0BE0-9631-460F-A69F-BE7979D193CB}" srcOrd="2" destOrd="0" presId="urn:microsoft.com/office/officeart/2018/2/layout/IconVerticalSolidList"/>
    <dgm:cxn modelId="{D3ABB802-8147-454F-AAAD-7BF69545E58C}" type="presParOf" srcId="{5DD889C2-F15B-4321-8A6B-8F5D064A441F}" destId="{4307A52E-16E4-48AE-B1B1-AA1F1DEFCE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ACB51F-18AF-4F06-91E5-4CC5EEB9A64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6B00AF0-0E68-4A37-B072-D5A9A51CAD7D}">
      <dgm:prSet/>
      <dgm:spPr/>
      <dgm:t>
        <a:bodyPr/>
        <a:lstStyle/>
        <a:p>
          <a:r>
            <a:rPr lang="en-US" dirty="0" err="1"/>
            <a:t>Tabla</a:t>
          </a:r>
          <a:r>
            <a:rPr lang="en-US" dirty="0"/>
            <a:t> de </a:t>
          </a:r>
          <a:r>
            <a:rPr lang="en-US" dirty="0" err="1"/>
            <a:t>Paciente</a:t>
          </a:r>
          <a:endParaRPr lang="en-US" dirty="0"/>
        </a:p>
        <a:p>
          <a:r>
            <a:rPr lang="en-US" dirty="0" err="1"/>
            <a:t>Cuenta</a:t>
          </a:r>
          <a:r>
            <a:rPr lang="en-US" dirty="0"/>
            <a:t> con </a:t>
          </a:r>
          <a:r>
            <a:rPr lang="en-US" dirty="0" err="1"/>
            <a:t>los</a:t>
          </a:r>
          <a:r>
            <a:rPr lang="en-US" dirty="0"/>
            <a:t> </a:t>
          </a:r>
          <a:r>
            <a:rPr lang="en-US" dirty="0" err="1"/>
            <a:t>siguientes</a:t>
          </a:r>
          <a:r>
            <a:rPr lang="en-US" dirty="0"/>
            <a:t> campos:</a:t>
          </a:r>
        </a:p>
        <a:p>
          <a:r>
            <a:rPr lang="en-US" dirty="0" err="1"/>
            <a:t>Nombre</a:t>
          </a:r>
          <a:r>
            <a:rPr lang="en-US" dirty="0"/>
            <a:t>, </a:t>
          </a:r>
          <a:r>
            <a:rPr lang="en-US" dirty="0" err="1"/>
            <a:t>Edad</a:t>
          </a:r>
          <a:r>
            <a:rPr lang="en-US" dirty="0"/>
            <a:t>, Email, </a:t>
          </a:r>
          <a:r>
            <a:rPr lang="en-US" dirty="0" err="1"/>
            <a:t>Direccion</a:t>
          </a:r>
          <a:r>
            <a:rPr lang="en-US" dirty="0"/>
            <a:t> </a:t>
          </a:r>
        </a:p>
      </dgm:t>
    </dgm:pt>
    <dgm:pt modelId="{AB962B16-FC0A-485E-AA3D-DE92FAC4EEEC}" type="parTrans" cxnId="{664A29FF-7F06-413E-BDBB-E07429D2433A}">
      <dgm:prSet/>
      <dgm:spPr/>
      <dgm:t>
        <a:bodyPr/>
        <a:lstStyle/>
        <a:p>
          <a:endParaRPr lang="en-US"/>
        </a:p>
      </dgm:t>
    </dgm:pt>
    <dgm:pt modelId="{52E05B4C-AF79-4923-8EC8-23B1868562F7}" type="sibTrans" cxnId="{664A29FF-7F06-413E-BDBB-E07429D2433A}">
      <dgm:prSet/>
      <dgm:spPr/>
      <dgm:t>
        <a:bodyPr/>
        <a:lstStyle/>
        <a:p>
          <a:endParaRPr lang="en-US"/>
        </a:p>
      </dgm:t>
    </dgm:pt>
    <dgm:pt modelId="{C32217C3-BF02-4F67-9B29-2EF8E4C1213C}">
      <dgm:prSet/>
      <dgm:spPr/>
      <dgm:t>
        <a:bodyPr/>
        <a:lstStyle/>
        <a:p>
          <a:r>
            <a:rPr lang="es-419" dirty="0"/>
            <a:t>Con tres campos en los cuales esta para agregar nombre, Gmail y contraseña, y cuenta con las tres funcionabilidades básicas, agregar, modificar y eliminar. </a:t>
          </a:r>
          <a:endParaRPr lang="en-US" dirty="0"/>
        </a:p>
      </dgm:t>
    </dgm:pt>
    <dgm:pt modelId="{620BA3D0-CE41-43BC-8ACC-6976373F4AB2}" type="parTrans" cxnId="{47522249-AF53-42A6-96C7-D8B3033E215C}">
      <dgm:prSet/>
      <dgm:spPr/>
      <dgm:t>
        <a:bodyPr/>
        <a:lstStyle/>
        <a:p>
          <a:endParaRPr lang="en-US"/>
        </a:p>
      </dgm:t>
    </dgm:pt>
    <dgm:pt modelId="{1265BD6C-C738-4A66-BD19-6E0E62CBDCB4}" type="sibTrans" cxnId="{47522249-AF53-42A6-96C7-D8B3033E215C}">
      <dgm:prSet/>
      <dgm:spPr/>
      <dgm:t>
        <a:bodyPr/>
        <a:lstStyle/>
        <a:p>
          <a:endParaRPr lang="en-US"/>
        </a:p>
      </dgm:t>
    </dgm:pt>
    <dgm:pt modelId="{F0C2BD59-81C7-4C6B-B0D6-CECBAB466B57}" type="pres">
      <dgm:prSet presAssocID="{7CACB51F-18AF-4F06-91E5-4CC5EEB9A649}" presName="hierChild1" presStyleCnt="0">
        <dgm:presLayoutVars>
          <dgm:chPref val="1"/>
          <dgm:dir/>
          <dgm:animOne val="branch"/>
          <dgm:animLvl val="lvl"/>
          <dgm:resizeHandles/>
        </dgm:presLayoutVars>
      </dgm:prSet>
      <dgm:spPr/>
    </dgm:pt>
    <dgm:pt modelId="{FF4C6065-B7F4-4C6F-AFBA-82C07F305916}" type="pres">
      <dgm:prSet presAssocID="{E6B00AF0-0E68-4A37-B072-D5A9A51CAD7D}" presName="hierRoot1" presStyleCnt="0"/>
      <dgm:spPr/>
    </dgm:pt>
    <dgm:pt modelId="{5E59583C-A57B-40DD-B3C3-9CCC5AA7C61F}" type="pres">
      <dgm:prSet presAssocID="{E6B00AF0-0E68-4A37-B072-D5A9A51CAD7D}" presName="composite" presStyleCnt="0"/>
      <dgm:spPr/>
    </dgm:pt>
    <dgm:pt modelId="{95876321-A305-4EDE-8139-747725345EC8}" type="pres">
      <dgm:prSet presAssocID="{E6B00AF0-0E68-4A37-B072-D5A9A51CAD7D}" presName="background" presStyleLbl="node0" presStyleIdx="0" presStyleCnt="2"/>
      <dgm:spPr/>
    </dgm:pt>
    <dgm:pt modelId="{906E1702-8CF4-46C0-B597-FBFD26A42ACB}" type="pres">
      <dgm:prSet presAssocID="{E6B00AF0-0E68-4A37-B072-D5A9A51CAD7D}" presName="text" presStyleLbl="fgAcc0" presStyleIdx="0" presStyleCnt="2">
        <dgm:presLayoutVars>
          <dgm:chPref val="3"/>
        </dgm:presLayoutVars>
      </dgm:prSet>
      <dgm:spPr/>
    </dgm:pt>
    <dgm:pt modelId="{BCF5EDF5-BA6C-4B97-8DA2-6A64DF8B7D96}" type="pres">
      <dgm:prSet presAssocID="{E6B00AF0-0E68-4A37-B072-D5A9A51CAD7D}" presName="hierChild2" presStyleCnt="0"/>
      <dgm:spPr/>
    </dgm:pt>
    <dgm:pt modelId="{E85E9F0C-412E-4D05-8F34-7414581F6D28}" type="pres">
      <dgm:prSet presAssocID="{C32217C3-BF02-4F67-9B29-2EF8E4C1213C}" presName="hierRoot1" presStyleCnt="0"/>
      <dgm:spPr/>
    </dgm:pt>
    <dgm:pt modelId="{DE67542D-D2F1-402F-ACE3-2B26E0EC6E3D}" type="pres">
      <dgm:prSet presAssocID="{C32217C3-BF02-4F67-9B29-2EF8E4C1213C}" presName="composite" presStyleCnt="0"/>
      <dgm:spPr/>
    </dgm:pt>
    <dgm:pt modelId="{76A68C4B-DD75-49AA-91B8-3B6EC18C2EF0}" type="pres">
      <dgm:prSet presAssocID="{C32217C3-BF02-4F67-9B29-2EF8E4C1213C}" presName="background" presStyleLbl="node0" presStyleIdx="1" presStyleCnt="2"/>
      <dgm:spPr/>
    </dgm:pt>
    <dgm:pt modelId="{0401FC5A-627E-4F39-B0A5-B0D9010DC520}" type="pres">
      <dgm:prSet presAssocID="{C32217C3-BF02-4F67-9B29-2EF8E4C1213C}" presName="text" presStyleLbl="fgAcc0" presStyleIdx="1" presStyleCnt="2">
        <dgm:presLayoutVars>
          <dgm:chPref val="3"/>
        </dgm:presLayoutVars>
      </dgm:prSet>
      <dgm:spPr/>
    </dgm:pt>
    <dgm:pt modelId="{FE6898C0-AB9C-49E1-91A5-B3870D91C329}" type="pres">
      <dgm:prSet presAssocID="{C32217C3-BF02-4F67-9B29-2EF8E4C1213C}" presName="hierChild2" presStyleCnt="0"/>
      <dgm:spPr/>
    </dgm:pt>
  </dgm:ptLst>
  <dgm:cxnLst>
    <dgm:cxn modelId="{47522249-AF53-42A6-96C7-D8B3033E215C}" srcId="{7CACB51F-18AF-4F06-91E5-4CC5EEB9A649}" destId="{C32217C3-BF02-4F67-9B29-2EF8E4C1213C}" srcOrd="1" destOrd="0" parTransId="{620BA3D0-CE41-43BC-8ACC-6976373F4AB2}" sibTransId="{1265BD6C-C738-4A66-BD19-6E0E62CBDCB4}"/>
    <dgm:cxn modelId="{C6D60EA4-0900-47FD-A51B-A8613B39DE2B}" type="presOf" srcId="{E6B00AF0-0E68-4A37-B072-D5A9A51CAD7D}" destId="{906E1702-8CF4-46C0-B597-FBFD26A42ACB}" srcOrd="0" destOrd="0" presId="urn:microsoft.com/office/officeart/2005/8/layout/hierarchy1"/>
    <dgm:cxn modelId="{71D9A6CC-16D2-4C82-851F-55018AB10F30}" type="presOf" srcId="{7CACB51F-18AF-4F06-91E5-4CC5EEB9A649}" destId="{F0C2BD59-81C7-4C6B-B0D6-CECBAB466B57}" srcOrd="0" destOrd="0" presId="urn:microsoft.com/office/officeart/2005/8/layout/hierarchy1"/>
    <dgm:cxn modelId="{FA2080D3-6700-4E13-AA2D-FDF859FD00D1}" type="presOf" srcId="{C32217C3-BF02-4F67-9B29-2EF8E4C1213C}" destId="{0401FC5A-627E-4F39-B0A5-B0D9010DC520}" srcOrd="0" destOrd="0" presId="urn:microsoft.com/office/officeart/2005/8/layout/hierarchy1"/>
    <dgm:cxn modelId="{664A29FF-7F06-413E-BDBB-E07429D2433A}" srcId="{7CACB51F-18AF-4F06-91E5-4CC5EEB9A649}" destId="{E6B00AF0-0E68-4A37-B072-D5A9A51CAD7D}" srcOrd="0" destOrd="0" parTransId="{AB962B16-FC0A-485E-AA3D-DE92FAC4EEEC}" sibTransId="{52E05B4C-AF79-4923-8EC8-23B1868562F7}"/>
    <dgm:cxn modelId="{678594CD-9C2E-40FB-9EF9-362D92D5856F}" type="presParOf" srcId="{F0C2BD59-81C7-4C6B-B0D6-CECBAB466B57}" destId="{FF4C6065-B7F4-4C6F-AFBA-82C07F305916}" srcOrd="0" destOrd="0" presId="urn:microsoft.com/office/officeart/2005/8/layout/hierarchy1"/>
    <dgm:cxn modelId="{812E9C73-BC89-46C3-8C0E-FC04762DCB2C}" type="presParOf" srcId="{FF4C6065-B7F4-4C6F-AFBA-82C07F305916}" destId="{5E59583C-A57B-40DD-B3C3-9CCC5AA7C61F}" srcOrd="0" destOrd="0" presId="urn:microsoft.com/office/officeart/2005/8/layout/hierarchy1"/>
    <dgm:cxn modelId="{F91A0757-88E0-4E9F-A3C3-BED84A6F9B9D}" type="presParOf" srcId="{5E59583C-A57B-40DD-B3C3-9CCC5AA7C61F}" destId="{95876321-A305-4EDE-8139-747725345EC8}" srcOrd="0" destOrd="0" presId="urn:microsoft.com/office/officeart/2005/8/layout/hierarchy1"/>
    <dgm:cxn modelId="{0033CA1F-06E6-4C2E-AE6B-C02BD9282165}" type="presParOf" srcId="{5E59583C-A57B-40DD-B3C3-9CCC5AA7C61F}" destId="{906E1702-8CF4-46C0-B597-FBFD26A42ACB}" srcOrd="1" destOrd="0" presId="urn:microsoft.com/office/officeart/2005/8/layout/hierarchy1"/>
    <dgm:cxn modelId="{931A2545-1D42-4DE3-94A8-272A87BE1B62}" type="presParOf" srcId="{FF4C6065-B7F4-4C6F-AFBA-82C07F305916}" destId="{BCF5EDF5-BA6C-4B97-8DA2-6A64DF8B7D96}" srcOrd="1" destOrd="0" presId="urn:microsoft.com/office/officeart/2005/8/layout/hierarchy1"/>
    <dgm:cxn modelId="{1380CAF3-5DC9-4E18-9FCD-7639A6E796B8}" type="presParOf" srcId="{F0C2BD59-81C7-4C6B-B0D6-CECBAB466B57}" destId="{E85E9F0C-412E-4D05-8F34-7414581F6D28}" srcOrd="1" destOrd="0" presId="urn:microsoft.com/office/officeart/2005/8/layout/hierarchy1"/>
    <dgm:cxn modelId="{A6B025DB-7607-4573-AFF3-3E6431BB743A}" type="presParOf" srcId="{E85E9F0C-412E-4D05-8F34-7414581F6D28}" destId="{DE67542D-D2F1-402F-ACE3-2B26E0EC6E3D}" srcOrd="0" destOrd="0" presId="urn:microsoft.com/office/officeart/2005/8/layout/hierarchy1"/>
    <dgm:cxn modelId="{DF32449C-71C1-4907-BB71-DE5BDF8CDAC2}" type="presParOf" srcId="{DE67542D-D2F1-402F-ACE3-2B26E0EC6E3D}" destId="{76A68C4B-DD75-49AA-91B8-3B6EC18C2EF0}" srcOrd="0" destOrd="0" presId="urn:microsoft.com/office/officeart/2005/8/layout/hierarchy1"/>
    <dgm:cxn modelId="{18A68CB1-EEEA-414A-86C8-3DC4DC09B31D}" type="presParOf" srcId="{DE67542D-D2F1-402F-ACE3-2B26E0EC6E3D}" destId="{0401FC5A-627E-4F39-B0A5-B0D9010DC520}" srcOrd="1" destOrd="0" presId="urn:microsoft.com/office/officeart/2005/8/layout/hierarchy1"/>
    <dgm:cxn modelId="{847F0E23-0D32-4026-AA4A-5E12F1748FE0}" type="presParOf" srcId="{E85E9F0C-412E-4D05-8F34-7414581F6D28}" destId="{FE6898C0-AB9C-49E1-91A5-B3870D91C32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7BDF3-1B40-46E2-A90B-598E3189E65F}">
      <dsp:nvSpPr>
        <dsp:cNvPr id="0" name=""/>
        <dsp:cNvSpPr/>
      </dsp:nvSpPr>
      <dsp:spPr>
        <a:xfrm rot="10800000">
          <a:off x="1452052" y="439361"/>
          <a:ext cx="8829122" cy="4202969"/>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3939" tIns="118110" rIns="220472" bIns="118110" numCol="1" spcCol="1270" anchor="ctr" anchorCtr="0">
          <a:noAutofit/>
        </a:bodyPr>
        <a:lstStyle/>
        <a:p>
          <a:pPr marL="0" lvl="0" indent="0" algn="ctr" defTabSz="1377950">
            <a:lnSpc>
              <a:spcPct val="90000"/>
            </a:lnSpc>
            <a:spcBef>
              <a:spcPct val="0"/>
            </a:spcBef>
            <a:spcAft>
              <a:spcPct val="35000"/>
            </a:spcAft>
            <a:buNone/>
          </a:pPr>
          <a:r>
            <a:rPr lang="es-419" sz="3100" kern="1200" dirty="0"/>
            <a:t>Por esta razón surge la idea de realizar una aplicación para que el niño se pueda integrar a la sociedad con mayor facilidad, en el cual se le ira instruyendo con una serie de ejercicios que le facilitaran al niño su proceso de aprendizaje, ya que </a:t>
          </a:r>
          <a:r>
            <a:rPr lang="es-419" sz="3100" kern="1200" dirty="0" err="1"/>
            <a:t>estáinspirada</a:t>
          </a:r>
          <a:r>
            <a:rPr lang="es-419" sz="3100" kern="1200" dirty="0"/>
            <a:t> para apoyar a niños de las edades de los 5 a 8 años de edad.</a:t>
          </a:r>
          <a:endParaRPr lang="es-MX" sz="3100" kern="1200" dirty="0"/>
        </a:p>
      </dsp:txBody>
      <dsp:txXfrm rot="10800000">
        <a:off x="2502794" y="439361"/>
        <a:ext cx="7778380" cy="4202969"/>
      </dsp:txXfrm>
    </dsp:sp>
    <dsp:sp modelId="{79E891AD-EBAE-4260-889E-76337C4A6521}">
      <dsp:nvSpPr>
        <dsp:cNvPr id="0" name=""/>
        <dsp:cNvSpPr/>
      </dsp:nvSpPr>
      <dsp:spPr>
        <a:xfrm>
          <a:off x="0" y="612948"/>
          <a:ext cx="4081818" cy="434132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10889-6D59-46B2-A83A-52897DA08B15}">
      <dsp:nvSpPr>
        <dsp:cNvPr id="0" name=""/>
        <dsp:cNvSpPr/>
      </dsp:nvSpPr>
      <dsp:spPr>
        <a:xfrm>
          <a:off x="0" y="793982"/>
          <a:ext cx="10515600" cy="14658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AB642E-BEC3-4C45-BB0C-A1D2AA16ED10}">
      <dsp:nvSpPr>
        <dsp:cNvPr id="0" name=""/>
        <dsp:cNvSpPr/>
      </dsp:nvSpPr>
      <dsp:spPr>
        <a:xfrm>
          <a:off x="443408" y="1123790"/>
          <a:ext cx="806197" cy="806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40E622-DF95-479B-9C84-09A388F431AB}">
      <dsp:nvSpPr>
        <dsp:cNvPr id="0" name=""/>
        <dsp:cNvSpPr/>
      </dsp:nvSpPr>
      <dsp:spPr>
        <a:xfrm>
          <a:off x="1693014" y="793982"/>
          <a:ext cx="8822585" cy="1465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32" tIns="155132" rIns="155132" bIns="155132" numCol="1" spcCol="1270" anchor="ctr" anchorCtr="0">
          <a:noAutofit/>
        </a:bodyPr>
        <a:lstStyle/>
        <a:p>
          <a:pPr marL="0" lvl="0" indent="0" algn="l" defTabSz="1066800">
            <a:lnSpc>
              <a:spcPct val="100000"/>
            </a:lnSpc>
            <a:spcBef>
              <a:spcPct val="0"/>
            </a:spcBef>
            <a:spcAft>
              <a:spcPct val="35000"/>
            </a:spcAft>
            <a:buNone/>
          </a:pPr>
          <a:r>
            <a:rPr lang="es-419" sz="2400" kern="1200" dirty="0"/>
            <a:t>El usuario hace uso de la aplicación por primera vez tendría llenar el formulario de registro para poder iniciar sección, haciendo uso del nombre, Gmail y una contraseña.</a:t>
          </a:r>
          <a:endParaRPr lang="en-US" sz="2400" kern="1200" dirty="0"/>
        </a:p>
      </dsp:txBody>
      <dsp:txXfrm>
        <a:off x="1693014" y="793982"/>
        <a:ext cx="8822585" cy="1465813"/>
      </dsp:txXfrm>
    </dsp:sp>
    <dsp:sp modelId="{F5DE0262-262D-4294-9369-720FB174EE53}">
      <dsp:nvSpPr>
        <dsp:cNvPr id="0" name=""/>
        <dsp:cNvSpPr/>
      </dsp:nvSpPr>
      <dsp:spPr>
        <a:xfrm>
          <a:off x="0" y="2626249"/>
          <a:ext cx="10515600" cy="14658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36EDBE-21CC-444B-8C28-E3E5102D4CFA}">
      <dsp:nvSpPr>
        <dsp:cNvPr id="0" name=""/>
        <dsp:cNvSpPr/>
      </dsp:nvSpPr>
      <dsp:spPr>
        <a:xfrm>
          <a:off x="443408" y="2956057"/>
          <a:ext cx="806197" cy="806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07A52E-16E4-48AE-B1B1-AA1F1DEFCEBB}">
      <dsp:nvSpPr>
        <dsp:cNvPr id="0" name=""/>
        <dsp:cNvSpPr/>
      </dsp:nvSpPr>
      <dsp:spPr>
        <a:xfrm>
          <a:off x="1693014" y="2626249"/>
          <a:ext cx="8822585" cy="1465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32" tIns="155132" rIns="155132" bIns="155132" numCol="1" spcCol="1270" anchor="ctr" anchorCtr="0">
          <a:noAutofit/>
        </a:bodyPr>
        <a:lstStyle/>
        <a:p>
          <a:pPr marL="0" lvl="0" indent="0" algn="l" defTabSz="1066800">
            <a:lnSpc>
              <a:spcPct val="100000"/>
            </a:lnSpc>
            <a:spcBef>
              <a:spcPct val="0"/>
            </a:spcBef>
            <a:spcAft>
              <a:spcPct val="35000"/>
            </a:spcAft>
            <a:buNone/>
          </a:pPr>
          <a:r>
            <a:rPr lang="es-419" sz="2400" kern="1200" dirty="0"/>
            <a:t>Ya dentro de la aplicación tendrá una serie de ejercicios para interactuar con la aplicación.</a:t>
          </a:r>
          <a:endParaRPr lang="en-US" sz="2400" kern="1200" dirty="0"/>
        </a:p>
      </dsp:txBody>
      <dsp:txXfrm>
        <a:off x="1693014" y="2626249"/>
        <a:ext cx="8822585" cy="14658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76321-A305-4EDE-8139-747725345EC8}">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6E1702-8CF4-46C0-B597-FBFD26A42ACB}">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err="1"/>
            <a:t>Tabla</a:t>
          </a:r>
          <a:r>
            <a:rPr lang="en-US" sz="2700" kern="1200" dirty="0"/>
            <a:t> de </a:t>
          </a:r>
          <a:r>
            <a:rPr lang="en-US" sz="2700" kern="1200" dirty="0" err="1"/>
            <a:t>Paciente</a:t>
          </a:r>
          <a:endParaRPr lang="en-US" sz="2700" kern="1200" dirty="0"/>
        </a:p>
        <a:p>
          <a:pPr marL="0" lvl="0" indent="0" algn="ctr" defTabSz="1200150">
            <a:lnSpc>
              <a:spcPct val="90000"/>
            </a:lnSpc>
            <a:spcBef>
              <a:spcPct val="0"/>
            </a:spcBef>
            <a:spcAft>
              <a:spcPct val="35000"/>
            </a:spcAft>
            <a:buNone/>
          </a:pPr>
          <a:r>
            <a:rPr lang="en-US" sz="2700" kern="1200" dirty="0" err="1"/>
            <a:t>Cuenta</a:t>
          </a:r>
          <a:r>
            <a:rPr lang="en-US" sz="2700" kern="1200" dirty="0"/>
            <a:t> con </a:t>
          </a:r>
          <a:r>
            <a:rPr lang="en-US" sz="2700" kern="1200" dirty="0" err="1"/>
            <a:t>los</a:t>
          </a:r>
          <a:r>
            <a:rPr lang="en-US" sz="2700" kern="1200" dirty="0"/>
            <a:t> </a:t>
          </a:r>
          <a:r>
            <a:rPr lang="en-US" sz="2700" kern="1200" dirty="0" err="1"/>
            <a:t>siguientes</a:t>
          </a:r>
          <a:r>
            <a:rPr lang="en-US" sz="2700" kern="1200" dirty="0"/>
            <a:t> campos:</a:t>
          </a:r>
        </a:p>
        <a:p>
          <a:pPr marL="0" lvl="0" indent="0" algn="ctr" defTabSz="1200150">
            <a:lnSpc>
              <a:spcPct val="90000"/>
            </a:lnSpc>
            <a:spcBef>
              <a:spcPct val="0"/>
            </a:spcBef>
            <a:spcAft>
              <a:spcPct val="35000"/>
            </a:spcAft>
            <a:buNone/>
          </a:pPr>
          <a:r>
            <a:rPr lang="en-US" sz="2700" kern="1200" dirty="0" err="1"/>
            <a:t>Nombre</a:t>
          </a:r>
          <a:r>
            <a:rPr lang="en-US" sz="2700" kern="1200" dirty="0"/>
            <a:t>, </a:t>
          </a:r>
          <a:r>
            <a:rPr lang="en-US" sz="2700" kern="1200" dirty="0" err="1"/>
            <a:t>Edad</a:t>
          </a:r>
          <a:r>
            <a:rPr lang="en-US" sz="2700" kern="1200" dirty="0"/>
            <a:t>, Email, </a:t>
          </a:r>
          <a:r>
            <a:rPr lang="en-US" sz="2700" kern="1200" dirty="0" err="1"/>
            <a:t>Direccion</a:t>
          </a:r>
          <a:r>
            <a:rPr lang="en-US" sz="2700" kern="1200" dirty="0"/>
            <a:t> </a:t>
          </a:r>
        </a:p>
      </dsp:txBody>
      <dsp:txXfrm>
        <a:off x="585701" y="1066737"/>
        <a:ext cx="4337991" cy="2693452"/>
      </dsp:txXfrm>
    </dsp:sp>
    <dsp:sp modelId="{76A68C4B-DD75-49AA-91B8-3B6EC18C2EF0}">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01FC5A-627E-4F39-B0A5-B0D9010DC520}">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419" sz="2700" kern="1200" dirty="0"/>
            <a:t>Con tres campos en los cuales esta para agregar nombre, Gmail y contraseña, y cuenta con las tres funcionabilidades básicas, agregar, modificar y eliminar. </a:t>
          </a:r>
          <a:endParaRPr lang="en-US" sz="2700" kern="1200" dirty="0"/>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A8D267-88A0-3AFF-F177-857F2A91BA33}"/>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419"/>
          </a:p>
        </p:txBody>
      </p:sp>
      <p:sp>
        <p:nvSpPr>
          <p:cNvPr id="3" name="Subtítulo 2">
            <a:extLst>
              <a:ext uri="{FF2B5EF4-FFF2-40B4-BE49-F238E27FC236}">
                <a16:creationId xmlns:a16="http://schemas.microsoft.com/office/drawing/2014/main" id="{BF5353B7-7DEA-F4F6-39AB-E10308D302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419"/>
          </a:p>
        </p:txBody>
      </p:sp>
      <p:sp>
        <p:nvSpPr>
          <p:cNvPr id="4" name="Marcador de fecha 3">
            <a:extLst>
              <a:ext uri="{FF2B5EF4-FFF2-40B4-BE49-F238E27FC236}">
                <a16:creationId xmlns:a16="http://schemas.microsoft.com/office/drawing/2014/main" id="{1085EEB1-4D2F-3603-EF34-CF8A5E96121B}"/>
              </a:ext>
            </a:extLst>
          </p:cNvPr>
          <p:cNvSpPr>
            <a:spLocks noGrp="1"/>
          </p:cNvSpPr>
          <p:nvPr>
            <p:ph type="dt" sz="half" idx="10"/>
          </p:nvPr>
        </p:nvSpPr>
        <p:spPr/>
        <p:txBody>
          <a:bodyPr/>
          <a:lstStyle/>
          <a:p>
            <a:fld id="{135A7559-C070-4143-8C6A-930B04AE1C5E}" type="datetimeFigureOut">
              <a:rPr lang="es-419" smtClean="0"/>
              <a:t>12/6/2023</a:t>
            </a:fld>
            <a:endParaRPr lang="es-419"/>
          </a:p>
        </p:txBody>
      </p:sp>
      <p:sp>
        <p:nvSpPr>
          <p:cNvPr id="5" name="Marcador de pie de página 4">
            <a:extLst>
              <a:ext uri="{FF2B5EF4-FFF2-40B4-BE49-F238E27FC236}">
                <a16:creationId xmlns:a16="http://schemas.microsoft.com/office/drawing/2014/main" id="{65BFEF89-370E-FB9E-5C5F-36C9DDF18F23}"/>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1D15ECB0-7346-D4FA-ED21-6E04E0BE4333}"/>
              </a:ext>
            </a:extLst>
          </p:cNvPr>
          <p:cNvSpPr>
            <a:spLocks noGrp="1"/>
          </p:cNvSpPr>
          <p:nvPr>
            <p:ph type="sldNum" sz="quarter" idx="12"/>
          </p:nvPr>
        </p:nvSpPr>
        <p:spPr/>
        <p:txBody>
          <a:bodyPr/>
          <a:lstStyle/>
          <a:p>
            <a:fld id="{A18B6AF3-B2E5-4B30-A3F9-71D7AF3C267F}" type="slidenum">
              <a:rPr lang="es-419" smtClean="0"/>
              <a:t>‹#›</a:t>
            </a:fld>
            <a:endParaRPr lang="es-419"/>
          </a:p>
        </p:txBody>
      </p:sp>
    </p:spTree>
    <p:extLst>
      <p:ext uri="{BB962C8B-B14F-4D97-AF65-F5344CB8AC3E}">
        <p14:creationId xmlns:p14="http://schemas.microsoft.com/office/powerpoint/2010/main" val="2073135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F83358-619F-D8AE-C83F-A3F815A3C21F}"/>
              </a:ext>
            </a:extLst>
          </p:cNvPr>
          <p:cNvSpPr>
            <a:spLocks noGrp="1"/>
          </p:cNvSpPr>
          <p:nvPr>
            <p:ph type="title"/>
          </p:nvPr>
        </p:nvSpPr>
        <p:spPr/>
        <p:txBody>
          <a:bodyPr/>
          <a:lstStyle/>
          <a:p>
            <a:r>
              <a:rPr lang="es-MX"/>
              <a:t>Haz clic para modificar el estilo de título del patrón</a:t>
            </a:r>
            <a:endParaRPr lang="es-419"/>
          </a:p>
        </p:txBody>
      </p:sp>
      <p:sp>
        <p:nvSpPr>
          <p:cNvPr id="3" name="Marcador de texto vertical 2">
            <a:extLst>
              <a:ext uri="{FF2B5EF4-FFF2-40B4-BE49-F238E27FC236}">
                <a16:creationId xmlns:a16="http://schemas.microsoft.com/office/drawing/2014/main" id="{AE705D68-6BB4-E995-FF66-8CE018A00580}"/>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419"/>
          </a:p>
        </p:txBody>
      </p:sp>
      <p:sp>
        <p:nvSpPr>
          <p:cNvPr id="4" name="Marcador de fecha 3">
            <a:extLst>
              <a:ext uri="{FF2B5EF4-FFF2-40B4-BE49-F238E27FC236}">
                <a16:creationId xmlns:a16="http://schemas.microsoft.com/office/drawing/2014/main" id="{40B87568-E527-19DB-4965-2CD46B0CBEBF}"/>
              </a:ext>
            </a:extLst>
          </p:cNvPr>
          <p:cNvSpPr>
            <a:spLocks noGrp="1"/>
          </p:cNvSpPr>
          <p:nvPr>
            <p:ph type="dt" sz="half" idx="10"/>
          </p:nvPr>
        </p:nvSpPr>
        <p:spPr/>
        <p:txBody>
          <a:bodyPr/>
          <a:lstStyle/>
          <a:p>
            <a:fld id="{135A7559-C070-4143-8C6A-930B04AE1C5E}" type="datetimeFigureOut">
              <a:rPr lang="es-419" smtClean="0"/>
              <a:t>12/6/2023</a:t>
            </a:fld>
            <a:endParaRPr lang="es-419"/>
          </a:p>
        </p:txBody>
      </p:sp>
      <p:sp>
        <p:nvSpPr>
          <p:cNvPr id="5" name="Marcador de pie de página 4">
            <a:extLst>
              <a:ext uri="{FF2B5EF4-FFF2-40B4-BE49-F238E27FC236}">
                <a16:creationId xmlns:a16="http://schemas.microsoft.com/office/drawing/2014/main" id="{693572E5-3063-81AA-2E35-C09DB74E0CB2}"/>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0EF2710A-5B8E-ADB6-1317-C6AF461F2516}"/>
              </a:ext>
            </a:extLst>
          </p:cNvPr>
          <p:cNvSpPr>
            <a:spLocks noGrp="1"/>
          </p:cNvSpPr>
          <p:nvPr>
            <p:ph type="sldNum" sz="quarter" idx="12"/>
          </p:nvPr>
        </p:nvSpPr>
        <p:spPr/>
        <p:txBody>
          <a:bodyPr/>
          <a:lstStyle/>
          <a:p>
            <a:fld id="{A18B6AF3-B2E5-4B30-A3F9-71D7AF3C267F}" type="slidenum">
              <a:rPr lang="es-419" smtClean="0"/>
              <a:t>‹#›</a:t>
            </a:fld>
            <a:endParaRPr lang="es-419"/>
          </a:p>
        </p:txBody>
      </p:sp>
    </p:spTree>
    <p:extLst>
      <p:ext uri="{BB962C8B-B14F-4D97-AF65-F5344CB8AC3E}">
        <p14:creationId xmlns:p14="http://schemas.microsoft.com/office/powerpoint/2010/main" val="391242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D690D80-5501-CF82-BE33-83B778D871F1}"/>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419"/>
          </a:p>
        </p:txBody>
      </p:sp>
      <p:sp>
        <p:nvSpPr>
          <p:cNvPr id="3" name="Marcador de texto vertical 2">
            <a:extLst>
              <a:ext uri="{FF2B5EF4-FFF2-40B4-BE49-F238E27FC236}">
                <a16:creationId xmlns:a16="http://schemas.microsoft.com/office/drawing/2014/main" id="{19FDC6E9-D3CB-999F-6767-2C28FDB547A9}"/>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419"/>
          </a:p>
        </p:txBody>
      </p:sp>
      <p:sp>
        <p:nvSpPr>
          <p:cNvPr id="4" name="Marcador de fecha 3">
            <a:extLst>
              <a:ext uri="{FF2B5EF4-FFF2-40B4-BE49-F238E27FC236}">
                <a16:creationId xmlns:a16="http://schemas.microsoft.com/office/drawing/2014/main" id="{CF9456AD-5BE6-29E1-74EA-4537655580DE}"/>
              </a:ext>
            </a:extLst>
          </p:cNvPr>
          <p:cNvSpPr>
            <a:spLocks noGrp="1"/>
          </p:cNvSpPr>
          <p:nvPr>
            <p:ph type="dt" sz="half" idx="10"/>
          </p:nvPr>
        </p:nvSpPr>
        <p:spPr/>
        <p:txBody>
          <a:bodyPr/>
          <a:lstStyle/>
          <a:p>
            <a:fld id="{135A7559-C070-4143-8C6A-930B04AE1C5E}" type="datetimeFigureOut">
              <a:rPr lang="es-419" smtClean="0"/>
              <a:t>12/6/2023</a:t>
            </a:fld>
            <a:endParaRPr lang="es-419"/>
          </a:p>
        </p:txBody>
      </p:sp>
      <p:sp>
        <p:nvSpPr>
          <p:cNvPr id="5" name="Marcador de pie de página 4">
            <a:extLst>
              <a:ext uri="{FF2B5EF4-FFF2-40B4-BE49-F238E27FC236}">
                <a16:creationId xmlns:a16="http://schemas.microsoft.com/office/drawing/2014/main" id="{1E2750B7-46A4-8F6A-BE03-7F90EED463B9}"/>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8FFAD12B-5E1C-0567-D20C-98053A2700C2}"/>
              </a:ext>
            </a:extLst>
          </p:cNvPr>
          <p:cNvSpPr>
            <a:spLocks noGrp="1"/>
          </p:cNvSpPr>
          <p:nvPr>
            <p:ph type="sldNum" sz="quarter" idx="12"/>
          </p:nvPr>
        </p:nvSpPr>
        <p:spPr/>
        <p:txBody>
          <a:bodyPr/>
          <a:lstStyle/>
          <a:p>
            <a:fld id="{A18B6AF3-B2E5-4B30-A3F9-71D7AF3C267F}" type="slidenum">
              <a:rPr lang="es-419" smtClean="0"/>
              <a:t>‹#›</a:t>
            </a:fld>
            <a:endParaRPr lang="es-419"/>
          </a:p>
        </p:txBody>
      </p:sp>
    </p:spTree>
    <p:extLst>
      <p:ext uri="{BB962C8B-B14F-4D97-AF65-F5344CB8AC3E}">
        <p14:creationId xmlns:p14="http://schemas.microsoft.com/office/powerpoint/2010/main" val="80444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0E315-8F41-4E03-8346-442417D9FABF}"/>
              </a:ext>
            </a:extLst>
          </p:cNvPr>
          <p:cNvSpPr>
            <a:spLocks noGrp="1"/>
          </p:cNvSpPr>
          <p:nvPr>
            <p:ph type="title"/>
          </p:nvPr>
        </p:nvSpPr>
        <p:spPr/>
        <p:txBody>
          <a:bodyPr/>
          <a:lstStyle/>
          <a:p>
            <a:r>
              <a:rPr lang="es-MX"/>
              <a:t>Haz clic para modificar el estilo de título del patrón</a:t>
            </a:r>
            <a:endParaRPr lang="es-419"/>
          </a:p>
        </p:txBody>
      </p:sp>
      <p:sp>
        <p:nvSpPr>
          <p:cNvPr id="3" name="Marcador de contenido 2">
            <a:extLst>
              <a:ext uri="{FF2B5EF4-FFF2-40B4-BE49-F238E27FC236}">
                <a16:creationId xmlns:a16="http://schemas.microsoft.com/office/drawing/2014/main" id="{D1D46DB5-3507-8EE1-E3C4-7D7F9F28BA10}"/>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419"/>
          </a:p>
        </p:txBody>
      </p:sp>
      <p:sp>
        <p:nvSpPr>
          <p:cNvPr id="4" name="Marcador de fecha 3">
            <a:extLst>
              <a:ext uri="{FF2B5EF4-FFF2-40B4-BE49-F238E27FC236}">
                <a16:creationId xmlns:a16="http://schemas.microsoft.com/office/drawing/2014/main" id="{33938C59-78A0-5A80-3179-14384FAD42B8}"/>
              </a:ext>
            </a:extLst>
          </p:cNvPr>
          <p:cNvSpPr>
            <a:spLocks noGrp="1"/>
          </p:cNvSpPr>
          <p:nvPr>
            <p:ph type="dt" sz="half" idx="10"/>
          </p:nvPr>
        </p:nvSpPr>
        <p:spPr/>
        <p:txBody>
          <a:bodyPr/>
          <a:lstStyle/>
          <a:p>
            <a:fld id="{135A7559-C070-4143-8C6A-930B04AE1C5E}" type="datetimeFigureOut">
              <a:rPr lang="es-419" smtClean="0"/>
              <a:t>12/6/2023</a:t>
            </a:fld>
            <a:endParaRPr lang="es-419"/>
          </a:p>
        </p:txBody>
      </p:sp>
      <p:sp>
        <p:nvSpPr>
          <p:cNvPr id="5" name="Marcador de pie de página 4">
            <a:extLst>
              <a:ext uri="{FF2B5EF4-FFF2-40B4-BE49-F238E27FC236}">
                <a16:creationId xmlns:a16="http://schemas.microsoft.com/office/drawing/2014/main" id="{AB53ACC9-974D-0170-E75C-71E60E85B8C4}"/>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171CD83A-F705-E819-0400-F46D3011E7B1}"/>
              </a:ext>
            </a:extLst>
          </p:cNvPr>
          <p:cNvSpPr>
            <a:spLocks noGrp="1"/>
          </p:cNvSpPr>
          <p:nvPr>
            <p:ph type="sldNum" sz="quarter" idx="12"/>
          </p:nvPr>
        </p:nvSpPr>
        <p:spPr/>
        <p:txBody>
          <a:bodyPr/>
          <a:lstStyle/>
          <a:p>
            <a:fld id="{A18B6AF3-B2E5-4B30-A3F9-71D7AF3C267F}" type="slidenum">
              <a:rPr lang="es-419" smtClean="0"/>
              <a:t>‹#›</a:t>
            </a:fld>
            <a:endParaRPr lang="es-419"/>
          </a:p>
        </p:txBody>
      </p:sp>
    </p:spTree>
    <p:extLst>
      <p:ext uri="{BB962C8B-B14F-4D97-AF65-F5344CB8AC3E}">
        <p14:creationId xmlns:p14="http://schemas.microsoft.com/office/powerpoint/2010/main" val="337361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24B254-ADEB-E209-6120-04AFA22D5267}"/>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419"/>
          </a:p>
        </p:txBody>
      </p:sp>
      <p:sp>
        <p:nvSpPr>
          <p:cNvPr id="3" name="Marcador de texto 2">
            <a:extLst>
              <a:ext uri="{FF2B5EF4-FFF2-40B4-BE49-F238E27FC236}">
                <a16:creationId xmlns:a16="http://schemas.microsoft.com/office/drawing/2014/main" id="{AE214A6E-D991-4C84-1EE1-DB06F72B91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D6A51D4C-B0A1-CB38-3F7B-83CF40988CB7}"/>
              </a:ext>
            </a:extLst>
          </p:cNvPr>
          <p:cNvSpPr>
            <a:spLocks noGrp="1"/>
          </p:cNvSpPr>
          <p:nvPr>
            <p:ph type="dt" sz="half" idx="10"/>
          </p:nvPr>
        </p:nvSpPr>
        <p:spPr/>
        <p:txBody>
          <a:bodyPr/>
          <a:lstStyle/>
          <a:p>
            <a:fld id="{135A7559-C070-4143-8C6A-930B04AE1C5E}" type="datetimeFigureOut">
              <a:rPr lang="es-419" smtClean="0"/>
              <a:t>12/6/2023</a:t>
            </a:fld>
            <a:endParaRPr lang="es-419"/>
          </a:p>
        </p:txBody>
      </p:sp>
      <p:sp>
        <p:nvSpPr>
          <p:cNvPr id="5" name="Marcador de pie de página 4">
            <a:extLst>
              <a:ext uri="{FF2B5EF4-FFF2-40B4-BE49-F238E27FC236}">
                <a16:creationId xmlns:a16="http://schemas.microsoft.com/office/drawing/2014/main" id="{A9C761E3-A178-71B3-3EC0-5E548892AB52}"/>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C4ECFA4A-36AF-9EE3-59E6-6972143E9226}"/>
              </a:ext>
            </a:extLst>
          </p:cNvPr>
          <p:cNvSpPr>
            <a:spLocks noGrp="1"/>
          </p:cNvSpPr>
          <p:nvPr>
            <p:ph type="sldNum" sz="quarter" idx="12"/>
          </p:nvPr>
        </p:nvSpPr>
        <p:spPr/>
        <p:txBody>
          <a:bodyPr/>
          <a:lstStyle/>
          <a:p>
            <a:fld id="{A18B6AF3-B2E5-4B30-A3F9-71D7AF3C267F}" type="slidenum">
              <a:rPr lang="es-419" smtClean="0"/>
              <a:t>‹#›</a:t>
            </a:fld>
            <a:endParaRPr lang="es-419"/>
          </a:p>
        </p:txBody>
      </p:sp>
    </p:spTree>
    <p:extLst>
      <p:ext uri="{BB962C8B-B14F-4D97-AF65-F5344CB8AC3E}">
        <p14:creationId xmlns:p14="http://schemas.microsoft.com/office/powerpoint/2010/main" val="65229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93ACC-89B3-87B4-3186-513B25015EEB}"/>
              </a:ext>
            </a:extLst>
          </p:cNvPr>
          <p:cNvSpPr>
            <a:spLocks noGrp="1"/>
          </p:cNvSpPr>
          <p:nvPr>
            <p:ph type="title"/>
          </p:nvPr>
        </p:nvSpPr>
        <p:spPr/>
        <p:txBody>
          <a:bodyPr/>
          <a:lstStyle/>
          <a:p>
            <a:r>
              <a:rPr lang="es-MX"/>
              <a:t>Haz clic para modificar el estilo de título del patrón</a:t>
            </a:r>
            <a:endParaRPr lang="es-419"/>
          </a:p>
        </p:txBody>
      </p:sp>
      <p:sp>
        <p:nvSpPr>
          <p:cNvPr id="3" name="Marcador de contenido 2">
            <a:extLst>
              <a:ext uri="{FF2B5EF4-FFF2-40B4-BE49-F238E27FC236}">
                <a16:creationId xmlns:a16="http://schemas.microsoft.com/office/drawing/2014/main" id="{D117972F-A29B-ABCE-23B3-348627FDAAD9}"/>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419"/>
          </a:p>
        </p:txBody>
      </p:sp>
      <p:sp>
        <p:nvSpPr>
          <p:cNvPr id="4" name="Marcador de contenido 3">
            <a:extLst>
              <a:ext uri="{FF2B5EF4-FFF2-40B4-BE49-F238E27FC236}">
                <a16:creationId xmlns:a16="http://schemas.microsoft.com/office/drawing/2014/main" id="{2D914FF6-C3AA-765D-8120-F5DC0AAD3FE6}"/>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419"/>
          </a:p>
        </p:txBody>
      </p:sp>
      <p:sp>
        <p:nvSpPr>
          <p:cNvPr id="5" name="Marcador de fecha 4">
            <a:extLst>
              <a:ext uri="{FF2B5EF4-FFF2-40B4-BE49-F238E27FC236}">
                <a16:creationId xmlns:a16="http://schemas.microsoft.com/office/drawing/2014/main" id="{AD1675D8-3F20-39D0-CCA8-A40E0A960EFF}"/>
              </a:ext>
            </a:extLst>
          </p:cNvPr>
          <p:cNvSpPr>
            <a:spLocks noGrp="1"/>
          </p:cNvSpPr>
          <p:nvPr>
            <p:ph type="dt" sz="half" idx="10"/>
          </p:nvPr>
        </p:nvSpPr>
        <p:spPr/>
        <p:txBody>
          <a:bodyPr/>
          <a:lstStyle/>
          <a:p>
            <a:fld id="{135A7559-C070-4143-8C6A-930B04AE1C5E}" type="datetimeFigureOut">
              <a:rPr lang="es-419" smtClean="0"/>
              <a:t>12/6/2023</a:t>
            </a:fld>
            <a:endParaRPr lang="es-419"/>
          </a:p>
        </p:txBody>
      </p:sp>
      <p:sp>
        <p:nvSpPr>
          <p:cNvPr id="6" name="Marcador de pie de página 5">
            <a:extLst>
              <a:ext uri="{FF2B5EF4-FFF2-40B4-BE49-F238E27FC236}">
                <a16:creationId xmlns:a16="http://schemas.microsoft.com/office/drawing/2014/main" id="{2D703D0B-0E17-B384-7FD7-95D9417FB835}"/>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4CD05CD3-9052-FA86-F952-75B937A4564E}"/>
              </a:ext>
            </a:extLst>
          </p:cNvPr>
          <p:cNvSpPr>
            <a:spLocks noGrp="1"/>
          </p:cNvSpPr>
          <p:nvPr>
            <p:ph type="sldNum" sz="quarter" idx="12"/>
          </p:nvPr>
        </p:nvSpPr>
        <p:spPr/>
        <p:txBody>
          <a:bodyPr/>
          <a:lstStyle/>
          <a:p>
            <a:fld id="{A18B6AF3-B2E5-4B30-A3F9-71D7AF3C267F}" type="slidenum">
              <a:rPr lang="es-419" smtClean="0"/>
              <a:t>‹#›</a:t>
            </a:fld>
            <a:endParaRPr lang="es-419"/>
          </a:p>
        </p:txBody>
      </p:sp>
    </p:spTree>
    <p:extLst>
      <p:ext uri="{BB962C8B-B14F-4D97-AF65-F5344CB8AC3E}">
        <p14:creationId xmlns:p14="http://schemas.microsoft.com/office/powerpoint/2010/main" val="153141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10C8D8-8A6D-5FBD-4923-EEDCB9BD9386}"/>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419"/>
          </a:p>
        </p:txBody>
      </p:sp>
      <p:sp>
        <p:nvSpPr>
          <p:cNvPr id="3" name="Marcador de texto 2">
            <a:extLst>
              <a:ext uri="{FF2B5EF4-FFF2-40B4-BE49-F238E27FC236}">
                <a16:creationId xmlns:a16="http://schemas.microsoft.com/office/drawing/2014/main" id="{86E09E78-0920-B4B4-C360-F0E8694810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351C3113-27D9-CAD4-994D-EEE66B03279B}"/>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419"/>
          </a:p>
        </p:txBody>
      </p:sp>
      <p:sp>
        <p:nvSpPr>
          <p:cNvPr id="5" name="Marcador de texto 4">
            <a:extLst>
              <a:ext uri="{FF2B5EF4-FFF2-40B4-BE49-F238E27FC236}">
                <a16:creationId xmlns:a16="http://schemas.microsoft.com/office/drawing/2014/main" id="{E604586F-6E44-C988-CB3C-2C6C643195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8F9D3939-DED8-8BA9-C426-19EF92501C9E}"/>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419"/>
          </a:p>
        </p:txBody>
      </p:sp>
      <p:sp>
        <p:nvSpPr>
          <p:cNvPr id="7" name="Marcador de fecha 6">
            <a:extLst>
              <a:ext uri="{FF2B5EF4-FFF2-40B4-BE49-F238E27FC236}">
                <a16:creationId xmlns:a16="http://schemas.microsoft.com/office/drawing/2014/main" id="{804399FE-E7FB-3547-38EE-C2D246FAA22E}"/>
              </a:ext>
            </a:extLst>
          </p:cNvPr>
          <p:cNvSpPr>
            <a:spLocks noGrp="1"/>
          </p:cNvSpPr>
          <p:nvPr>
            <p:ph type="dt" sz="half" idx="10"/>
          </p:nvPr>
        </p:nvSpPr>
        <p:spPr/>
        <p:txBody>
          <a:bodyPr/>
          <a:lstStyle/>
          <a:p>
            <a:fld id="{135A7559-C070-4143-8C6A-930B04AE1C5E}" type="datetimeFigureOut">
              <a:rPr lang="es-419" smtClean="0"/>
              <a:t>12/6/2023</a:t>
            </a:fld>
            <a:endParaRPr lang="es-419"/>
          </a:p>
        </p:txBody>
      </p:sp>
      <p:sp>
        <p:nvSpPr>
          <p:cNvPr id="8" name="Marcador de pie de página 7">
            <a:extLst>
              <a:ext uri="{FF2B5EF4-FFF2-40B4-BE49-F238E27FC236}">
                <a16:creationId xmlns:a16="http://schemas.microsoft.com/office/drawing/2014/main" id="{3E8CE569-468D-A07C-11F9-6B8B59692F98}"/>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C2D5AD44-E936-8BB9-EAA2-11488EB8455C}"/>
              </a:ext>
            </a:extLst>
          </p:cNvPr>
          <p:cNvSpPr>
            <a:spLocks noGrp="1"/>
          </p:cNvSpPr>
          <p:nvPr>
            <p:ph type="sldNum" sz="quarter" idx="12"/>
          </p:nvPr>
        </p:nvSpPr>
        <p:spPr/>
        <p:txBody>
          <a:bodyPr/>
          <a:lstStyle/>
          <a:p>
            <a:fld id="{A18B6AF3-B2E5-4B30-A3F9-71D7AF3C267F}" type="slidenum">
              <a:rPr lang="es-419" smtClean="0"/>
              <a:t>‹#›</a:t>
            </a:fld>
            <a:endParaRPr lang="es-419"/>
          </a:p>
        </p:txBody>
      </p:sp>
    </p:spTree>
    <p:extLst>
      <p:ext uri="{BB962C8B-B14F-4D97-AF65-F5344CB8AC3E}">
        <p14:creationId xmlns:p14="http://schemas.microsoft.com/office/powerpoint/2010/main" val="68957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A5C744-8667-DBC3-FB70-D2D628AAFE43}"/>
              </a:ext>
            </a:extLst>
          </p:cNvPr>
          <p:cNvSpPr>
            <a:spLocks noGrp="1"/>
          </p:cNvSpPr>
          <p:nvPr>
            <p:ph type="title"/>
          </p:nvPr>
        </p:nvSpPr>
        <p:spPr/>
        <p:txBody>
          <a:bodyPr/>
          <a:lstStyle/>
          <a:p>
            <a:r>
              <a:rPr lang="es-MX"/>
              <a:t>Haz clic para modificar el estilo de título del patrón</a:t>
            </a:r>
            <a:endParaRPr lang="es-419"/>
          </a:p>
        </p:txBody>
      </p:sp>
      <p:sp>
        <p:nvSpPr>
          <p:cNvPr id="3" name="Marcador de fecha 2">
            <a:extLst>
              <a:ext uri="{FF2B5EF4-FFF2-40B4-BE49-F238E27FC236}">
                <a16:creationId xmlns:a16="http://schemas.microsoft.com/office/drawing/2014/main" id="{09624DE2-4E7B-BD1F-0A3B-F0AC49C82D4F}"/>
              </a:ext>
            </a:extLst>
          </p:cNvPr>
          <p:cNvSpPr>
            <a:spLocks noGrp="1"/>
          </p:cNvSpPr>
          <p:nvPr>
            <p:ph type="dt" sz="half" idx="10"/>
          </p:nvPr>
        </p:nvSpPr>
        <p:spPr/>
        <p:txBody>
          <a:bodyPr/>
          <a:lstStyle/>
          <a:p>
            <a:fld id="{135A7559-C070-4143-8C6A-930B04AE1C5E}" type="datetimeFigureOut">
              <a:rPr lang="es-419" smtClean="0"/>
              <a:t>12/6/2023</a:t>
            </a:fld>
            <a:endParaRPr lang="es-419"/>
          </a:p>
        </p:txBody>
      </p:sp>
      <p:sp>
        <p:nvSpPr>
          <p:cNvPr id="4" name="Marcador de pie de página 3">
            <a:extLst>
              <a:ext uri="{FF2B5EF4-FFF2-40B4-BE49-F238E27FC236}">
                <a16:creationId xmlns:a16="http://schemas.microsoft.com/office/drawing/2014/main" id="{C4B7595D-3DCA-7CA5-62F3-5FE986F4E868}"/>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32185912-7C54-6C48-08E2-4F9CBC8427B5}"/>
              </a:ext>
            </a:extLst>
          </p:cNvPr>
          <p:cNvSpPr>
            <a:spLocks noGrp="1"/>
          </p:cNvSpPr>
          <p:nvPr>
            <p:ph type="sldNum" sz="quarter" idx="12"/>
          </p:nvPr>
        </p:nvSpPr>
        <p:spPr/>
        <p:txBody>
          <a:bodyPr/>
          <a:lstStyle/>
          <a:p>
            <a:fld id="{A18B6AF3-B2E5-4B30-A3F9-71D7AF3C267F}" type="slidenum">
              <a:rPr lang="es-419" smtClean="0"/>
              <a:t>‹#›</a:t>
            </a:fld>
            <a:endParaRPr lang="es-419"/>
          </a:p>
        </p:txBody>
      </p:sp>
    </p:spTree>
    <p:extLst>
      <p:ext uri="{BB962C8B-B14F-4D97-AF65-F5344CB8AC3E}">
        <p14:creationId xmlns:p14="http://schemas.microsoft.com/office/powerpoint/2010/main" val="3841806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2130F55-16A2-D286-ECEC-2169913C623F}"/>
              </a:ext>
            </a:extLst>
          </p:cNvPr>
          <p:cNvSpPr>
            <a:spLocks noGrp="1"/>
          </p:cNvSpPr>
          <p:nvPr>
            <p:ph type="dt" sz="half" idx="10"/>
          </p:nvPr>
        </p:nvSpPr>
        <p:spPr/>
        <p:txBody>
          <a:bodyPr/>
          <a:lstStyle/>
          <a:p>
            <a:fld id="{135A7559-C070-4143-8C6A-930B04AE1C5E}" type="datetimeFigureOut">
              <a:rPr lang="es-419" smtClean="0"/>
              <a:t>12/6/2023</a:t>
            </a:fld>
            <a:endParaRPr lang="es-419"/>
          </a:p>
        </p:txBody>
      </p:sp>
      <p:sp>
        <p:nvSpPr>
          <p:cNvPr id="3" name="Marcador de pie de página 2">
            <a:extLst>
              <a:ext uri="{FF2B5EF4-FFF2-40B4-BE49-F238E27FC236}">
                <a16:creationId xmlns:a16="http://schemas.microsoft.com/office/drawing/2014/main" id="{C4EB6FE7-043C-6B33-BB3C-F0317FFC04F1}"/>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3C86C382-E3CB-980A-9F41-AD5846AAA80B}"/>
              </a:ext>
            </a:extLst>
          </p:cNvPr>
          <p:cNvSpPr>
            <a:spLocks noGrp="1"/>
          </p:cNvSpPr>
          <p:nvPr>
            <p:ph type="sldNum" sz="quarter" idx="12"/>
          </p:nvPr>
        </p:nvSpPr>
        <p:spPr/>
        <p:txBody>
          <a:bodyPr/>
          <a:lstStyle/>
          <a:p>
            <a:fld id="{A18B6AF3-B2E5-4B30-A3F9-71D7AF3C267F}" type="slidenum">
              <a:rPr lang="es-419" smtClean="0"/>
              <a:t>‹#›</a:t>
            </a:fld>
            <a:endParaRPr lang="es-419"/>
          </a:p>
        </p:txBody>
      </p:sp>
    </p:spTree>
    <p:extLst>
      <p:ext uri="{BB962C8B-B14F-4D97-AF65-F5344CB8AC3E}">
        <p14:creationId xmlns:p14="http://schemas.microsoft.com/office/powerpoint/2010/main" val="327094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94B54-AF77-DBB3-6A9E-2A4B265EAFB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419"/>
          </a:p>
        </p:txBody>
      </p:sp>
      <p:sp>
        <p:nvSpPr>
          <p:cNvPr id="3" name="Marcador de contenido 2">
            <a:extLst>
              <a:ext uri="{FF2B5EF4-FFF2-40B4-BE49-F238E27FC236}">
                <a16:creationId xmlns:a16="http://schemas.microsoft.com/office/drawing/2014/main" id="{FD64B3F9-1FEE-35D4-B4A9-EF2FEC8387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419"/>
          </a:p>
        </p:txBody>
      </p:sp>
      <p:sp>
        <p:nvSpPr>
          <p:cNvPr id="4" name="Marcador de texto 3">
            <a:extLst>
              <a:ext uri="{FF2B5EF4-FFF2-40B4-BE49-F238E27FC236}">
                <a16:creationId xmlns:a16="http://schemas.microsoft.com/office/drawing/2014/main" id="{B9ABCCE2-6833-B4F1-7A87-A3D679A20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C9EF1B0B-6DC8-5A16-050D-BF1F3F5BE1D0}"/>
              </a:ext>
            </a:extLst>
          </p:cNvPr>
          <p:cNvSpPr>
            <a:spLocks noGrp="1"/>
          </p:cNvSpPr>
          <p:nvPr>
            <p:ph type="dt" sz="half" idx="10"/>
          </p:nvPr>
        </p:nvSpPr>
        <p:spPr/>
        <p:txBody>
          <a:bodyPr/>
          <a:lstStyle/>
          <a:p>
            <a:fld id="{135A7559-C070-4143-8C6A-930B04AE1C5E}" type="datetimeFigureOut">
              <a:rPr lang="es-419" smtClean="0"/>
              <a:t>12/6/2023</a:t>
            </a:fld>
            <a:endParaRPr lang="es-419"/>
          </a:p>
        </p:txBody>
      </p:sp>
      <p:sp>
        <p:nvSpPr>
          <p:cNvPr id="6" name="Marcador de pie de página 5">
            <a:extLst>
              <a:ext uri="{FF2B5EF4-FFF2-40B4-BE49-F238E27FC236}">
                <a16:creationId xmlns:a16="http://schemas.microsoft.com/office/drawing/2014/main" id="{A9703E3C-253B-F164-71F3-61FFE73D6FA5}"/>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45ED3DE6-4611-C4F6-C9A7-2D4901734EA1}"/>
              </a:ext>
            </a:extLst>
          </p:cNvPr>
          <p:cNvSpPr>
            <a:spLocks noGrp="1"/>
          </p:cNvSpPr>
          <p:nvPr>
            <p:ph type="sldNum" sz="quarter" idx="12"/>
          </p:nvPr>
        </p:nvSpPr>
        <p:spPr/>
        <p:txBody>
          <a:bodyPr/>
          <a:lstStyle/>
          <a:p>
            <a:fld id="{A18B6AF3-B2E5-4B30-A3F9-71D7AF3C267F}" type="slidenum">
              <a:rPr lang="es-419" smtClean="0"/>
              <a:t>‹#›</a:t>
            </a:fld>
            <a:endParaRPr lang="es-419"/>
          </a:p>
        </p:txBody>
      </p:sp>
    </p:spTree>
    <p:extLst>
      <p:ext uri="{BB962C8B-B14F-4D97-AF65-F5344CB8AC3E}">
        <p14:creationId xmlns:p14="http://schemas.microsoft.com/office/powerpoint/2010/main" val="59739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F95B47-15DF-8462-074F-039DC4E3A4F6}"/>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419"/>
          </a:p>
        </p:txBody>
      </p:sp>
      <p:sp>
        <p:nvSpPr>
          <p:cNvPr id="3" name="Marcador de posición de imagen 2">
            <a:extLst>
              <a:ext uri="{FF2B5EF4-FFF2-40B4-BE49-F238E27FC236}">
                <a16:creationId xmlns:a16="http://schemas.microsoft.com/office/drawing/2014/main" id="{0B8B0C1E-FBFD-1382-E73F-1F39D9681D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AB1A7F2F-71C4-8C68-3B70-2626AA658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059AE7CB-A03A-3228-BED4-FAD25E649E32}"/>
              </a:ext>
            </a:extLst>
          </p:cNvPr>
          <p:cNvSpPr>
            <a:spLocks noGrp="1"/>
          </p:cNvSpPr>
          <p:nvPr>
            <p:ph type="dt" sz="half" idx="10"/>
          </p:nvPr>
        </p:nvSpPr>
        <p:spPr/>
        <p:txBody>
          <a:bodyPr/>
          <a:lstStyle/>
          <a:p>
            <a:fld id="{135A7559-C070-4143-8C6A-930B04AE1C5E}" type="datetimeFigureOut">
              <a:rPr lang="es-419" smtClean="0"/>
              <a:t>12/6/2023</a:t>
            </a:fld>
            <a:endParaRPr lang="es-419"/>
          </a:p>
        </p:txBody>
      </p:sp>
      <p:sp>
        <p:nvSpPr>
          <p:cNvPr id="6" name="Marcador de pie de página 5">
            <a:extLst>
              <a:ext uri="{FF2B5EF4-FFF2-40B4-BE49-F238E27FC236}">
                <a16:creationId xmlns:a16="http://schemas.microsoft.com/office/drawing/2014/main" id="{4F8A5F7D-91BC-91E2-BB79-0733E81DC9A0}"/>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C725CE23-3324-04DB-363A-EC2E6B0DF29D}"/>
              </a:ext>
            </a:extLst>
          </p:cNvPr>
          <p:cNvSpPr>
            <a:spLocks noGrp="1"/>
          </p:cNvSpPr>
          <p:nvPr>
            <p:ph type="sldNum" sz="quarter" idx="12"/>
          </p:nvPr>
        </p:nvSpPr>
        <p:spPr/>
        <p:txBody>
          <a:bodyPr/>
          <a:lstStyle/>
          <a:p>
            <a:fld id="{A18B6AF3-B2E5-4B30-A3F9-71D7AF3C267F}" type="slidenum">
              <a:rPr lang="es-419" smtClean="0"/>
              <a:t>‹#›</a:t>
            </a:fld>
            <a:endParaRPr lang="es-419"/>
          </a:p>
        </p:txBody>
      </p:sp>
    </p:spTree>
    <p:extLst>
      <p:ext uri="{BB962C8B-B14F-4D97-AF65-F5344CB8AC3E}">
        <p14:creationId xmlns:p14="http://schemas.microsoft.com/office/powerpoint/2010/main" val="1071081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06EBDB7-BDEE-88CB-CBD0-15199A0775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419"/>
          </a:p>
        </p:txBody>
      </p:sp>
      <p:sp>
        <p:nvSpPr>
          <p:cNvPr id="3" name="Marcador de texto 2">
            <a:extLst>
              <a:ext uri="{FF2B5EF4-FFF2-40B4-BE49-F238E27FC236}">
                <a16:creationId xmlns:a16="http://schemas.microsoft.com/office/drawing/2014/main" id="{4E799F1D-4933-EFA6-2596-20704744C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419"/>
          </a:p>
        </p:txBody>
      </p:sp>
      <p:sp>
        <p:nvSpPr>
          <p:cNvPr id="4" name="Marcador de fecha 3">
            <a:extLst>
              <a:ext uri="{FF2B5EF4-FFF2-40B4-BE49-F238E27FC236}">
                <a16:creationId xmlns:a16="http://schemas.microsoft.com/office/drawing/2014/main" id="{6D9467B1-B39F-5271-D989-2EF1CC2943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A7559-C070-4143-8C6A-930B04AE1C5E}" type="datetimeFigureOut">
              <a:rPr lang="es-419" smtClean="0"/>
              <a:t>12/6/2023</a:t>
            </a:fld>
            <a:endParaRPr lang="es-419"/>
          </a:p>
        </p:txBody>
      </p:sp>
      <p:sp>
        <p:nvSpPr>
          <p:cNvPr id="5" name="Marcador de pie de página 4">
            <a:extLst>
              <a:ext uri="{FF2B5EF4-FFF2-40B4-BE49-F238E27FC236}">
                <a16:creationId xmlns:a16="http://schemas.microsoft.com/office/drawing/2014/main" id="{807BF0D4-9766-04CA-5D86-E152F8992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CC909223-3372-15A0-B0B5-9DFC8625F2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8B6AF3-B2E5-4B30-A3F9-71D7AF3C267F}" type="slidenum">
              <a:rPr lang="es-419" smtClean="0"/>
              <a:t>‹#›</a:t>
            </a:fld>
            <a:endParaRPr lang="es-419"/>
          </a:p>
        </p:txBody>
      </p:sp>
    </p:spTree>
    <p:extLst>
      <p:ext uri="{BB962C8B-B14F-4D97-AF65-F5344CB8AC3E}">
        <p14:creationId xmlns:p14="http://schemas.microsoft.com/office/powerpoint/2010/main" val="3077464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www.publicdomainpictures.net/es/view-image.php?image=32791&amp;picture=fondo-verde-abstracto" TargetMode="External"/><Relationship Id="rId7" Type="http://schemas.openxmlformats.org/officeDocument/2006/relationships/diagramColors" Target="../diagrams/colors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bstracto azul horizontal pone y brilla en el uso de fondo ...">
            <a:extLst>
              <a:ext uri="{FF2B5EF4-FFF2-40B4-BE49-F238E27FC236}">
                <a16:creationId xmlns:a16="http://schemas.microsoft.com/office/drawing/2014/main" id="{C871403C-2085-98E8-6989-2F70812B07C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6227" r="-1" b="-1"/>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8E99889-FF85-43EA-E646-AAE5A46391E9}"/>
              </a:ext>
            </a:extLst>
          </p:cNvPr>
          <p:cNvSpPr>
            <a:spLocks noGrp="1"/>
          </p:cNvSpPr>
          <p:nvPr>
            <p:ph type="ctrTitle"/>
          </p:nvPr>
        </p:nvSpPr>
        <p:spPr>
          <a:xfrm>
            <a:off x="1524000" y="1122363"/>
            <a:ext cx="9144000" cy="3063240"/>
          </a:xfrm>
        </p:spPr>
        <p:txBody>
          <a:bodyPr>
            <a:normAutofit/>
          </a:bodyPr>
          <a:lstStyle/>
          <a:p>
            <a:r>
              <a:rPr lang="es-419" sz="13800" b="1" dirty="0">
                <a:ln w="6600">
                  <a:solidFill>
                    <a:schemeClr val="accent2"/>
                  </a:solidFill>
                  <a:prstDash val="solid"/>
                </a:ln>
                <a:solidFill>
                  <a:srgbClr val="FFFFFF"/>
                </a:solidFill>
                <a:effectLst>
                  <a:outerShdw dist="38100" dir="2700000" algn="tl" rotWithShape="0">
                    <a:schemeClr val="accent2"/>
                  </a:outerShdw>
                </a:effectLst>
                <a:latin typeface="Aharoni" panose="02010803020104030203" pitchFamily="2" charset="-79"/>
                <a:cs typeface="Aharoni" panose="02010803020104030203" pitchFamily="2" charset="-79"/>
              </a:rPr>
              <a:t>TEA</a:t>
            </a:r>
            <a:r>
              <a:rPr lang="es-419" sz="6600" dirty="0">
                <a:solidFill>
                  <a:srgbClr val="FFFFFF"/>
                </a:solidFill>
              </a:rPr>
              <a:t> </a:t>
            </a:r>
          </a:p>
        </p:txBody>
      </p:sp>
      <p:sp>
        <p:nvSpPr>
          <p:cNvPr id="3" name="Subtítulo 2">
            <a:extLst>
              <a:ext uri="{FF2B5EF4-FFF2-40B4-BE49-F238E27FC236}">
                <a16:creationId xmlns:a16="http://schemas.microsoft.com/office/drawing/2014/main" id="{F39489D6-69D3-F251-60BF-0A5D6E058DF3}"/>
              </a:ext>
            </a:extLst>
          </p:cNvPr>
          <p:cNvSpPr>
            <a:spLocks noGrp="1"/>
          </p:cNvSpPr>
          <p:nvPr>
            <p:ph type="subTitle" idx="1"/>
          </p:nvPr>
        </p:nvSpPr>
        <p:spPr>
          <a:xfrm>
            <a:off x="1527048" y="4599432"/>
            <a:ext cx="9144000" cy="1536192"/>
          </a:xfrm>
        </p:spPr>
        <p:txBody>
          <a:bodyPr>
            <a:normAutofit fontScale="70000" lnSpcReduction="20000"/>
          </a:bodyPr>
          <a:lstStyle/>
          <a:p>
            <a:r>
              <a:rPr lang="es-419" dirty="0">
                <a:solidFill>
                  <a:srgbClr val="FFFFFF"/>
                </a:solidFill>
              </a:rPr>
              <a:t>Integrantes:</a:t>
            </a:r>
          </a:p>
          <a:p>
            <a:r>
              <a:rPr lang="es-419" dirty="0">
                <a:solidFill>
                  <a:srgbClr val="FFFFFF"/>
                </a:solidFill>
              </a:rPr>
              <a:t>Emerson </a:t>
            </a:r>
            <a:r>
              <a:rPr lang="es-419" dirty="0" err="1">
                <a:solidFill>
                  <a:srgbClr val="FFFFFF"/>
                </a:solidFill>
              </a:rPr>
              <a:t>Isaias</a:t>
            </a:r>
            <a:r>
              <a:rPr lang="es-419" dirty="0">
                <a:solidFill>
                  <a:srgbClr val="FFFFFF"/>
                </a:solidFill>
              </a:rPr>
              <a:t> Segovia </a:t>
            </a:r>
            <a:r>
              <a:rPr lang="es-419" dirty="0" err="1">
                <a:solidFill>
                  <a:srgbClr val="FFFFFF"/>
                </a:solidFill>
              </a:rPr>
              <a:t>Segovia</a:t>
            </a:r>
            <a:r>
              <a:rPr lang="es-419" dirty="0">
                <a:solidFill>
                  <a:srgbClr val="FFFFFF"/>
                </a:solidFill>
              </a:rPr>
              <a:t> </a:t>
            </a:r>
          </a:p>
          <a:p>
            <a:r>
              <a:rPr lang="es-419" dirty="0">
                <a:solidFill>
                  <a:srgbClr val="FFFFFF"/>
                </a:solidFill>
              </a:rPr>
              <a:t>Oscar Uvense Gonzalez</a:t>
            </a:r>
          </a:p>
          <a:p>
            <a:r>
              <a:rPr lang="es-419" dirty="0">
                <a:solidFill>
                  <a:srgbClr val="FFFFFF"/>
                </a:solidFill>
              </a:rPr>
              <a:t>Saúl Emmanuel </a:t>
            </a:r>
            <a:r>
              <a:rPr lang="es-419" dirty="0" err="1">
                <a:solidFill>
                  <a:srgbClr val="FFFFFF"/>
                </a:solidFill>
              </a:rPr>
              <a:t>Zuniga</a:t>
            </a:r>
            <a:r>
              <a:rPr lang="es-419" dirty="0">
                <a:solidFill>
                  <a:srgbClr val="FFFFFF"/>
                </a:solidFill>
              </a:rPr>
              <a:t> Villatoro</a:t>
            </a:r>
          </a:p>
          <a:p>
            <a:r>
              <a:rPr lang="es-419" dirty="0">
                <a:solidFill>
                  <a:srgbClr val="FFFFFF"/>
                </a:solidFill>
              </a:rPr>
              <a:t>Luis Esteban Blanco Diaz 	</a:t>
            </a:r>
          </a:p>
        </p:txBody>
      </p:sp>
      <p:sp>
        <p:nvSpPr>
          <p:cNvPr id="103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87212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161B7B-9E14-38E5-DA54-4A54CE4829AA}"/>
              </a:ext>
            </a:extLst>
          </p:cNvPr>
          <p:cNvSpPr>
            <a:spLocks noGrp="1"/>
          </p:cNvSpPr>
          <p:nvPr>
            <p:ph type="title"/>
          </p:nvPr>
        </p:nvSpPr>
        <p:spPr>
          <a:xfrm>
            <a:off x="5297762" y="329184"/>
            <a:ext cx="6251110" cy="1783080"/>
          </a:xfrm>
        </p:spPr>
        <p:txBody>
          <a:bodyPr anchor="b">
            <a:normAutofit/>
          </a:bodyPr>
          <a:lstStyle/>
          <a:p>
            <a:r>
              <a:rPr lang="es-419" sz="5400" dirty="0"/>
              <a:t>¿QUE ES TEA?</a:t>
            </a:r>
          </a:p>
        </p:txBody>
      </p:sp>
      <p:pic>
        <p:nvPicPr>
          <p:cNvPr id="2050" name="Picture 2" descr="divertido, caricatura, niño discapacitado, posar 2396231 Vector en Vecteezy">
            <a:extLst>
              <a:ext uri="{FF2B5EF4-FFF2-40B4-BE49-F238E27FC236}">
                <a16:creationId xmlns:a16="http://schemas.microsoft.com/office/drawing/2014/main" id="{677083EB-60AD-038F-91C3-C26830A094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40" r="16949"/>
          <a:stretch/>
        </p:blipFill>
        <p:spPr bwMode="auto">
          <a:xfrm>
            <a:off x="1" y="18672"/>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5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319E98A-8E4E-9A2F-1640-D67A70E4EDB5}"/>
              </a:ext>
            </a:extLst>
          </p:cNvPr>
          <p:cNvSpPr>
            <a:spLocks noGrp="1"/>
          </p:cNvSpPr>
          <p:nvPr>
            <p:ph idx="1"/>
          </p:nvPr>
        </p:nvSpPr>
        <p:spPr>
          <a:xfrm>
            <a:off x="5297762" y="2706624"/>
            <a:ext cx="6251110" cy="3483864"/>
          </a:xfrm>
        </p:spPr>
        <p:txBody>
          <a:bodyPr>
            <a:normAutofit/>
          </a:bodyPr>
          <a:lstStyle/>
          <a:p>
            <a:r>
              <a:rPr lang="es-MX" sz="2200" dirty="0"/>
              <a:t>Los trastornos del espectro autista (TEA) son discapacidades del desarrollo causadas por diferencias en el cerebro. Las personas con TEA con frecuencia tienen problemas con la comunicación y la interacción sociales, y conductas o intereses restrictivos o repetitivos</a:t>
            </a:r>
            <a:endParaRPr lang="es-419" sz="2200" dirty="0"/>
          </a:p>
        </p:txBody>
      </p:sp>
    </p:spTree>
    <p:extLst>
      <p:ext uri="{BB962C8B-B14F-4D97-AF65-F5344CB8AC3E}">
        <p14:creationId xmlns:p14="http://schemas.microsoft.com/office/powerpoint/2010/main" val="135474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7371019C-B9D9-1CA6-54AA-45DB02C9E510}"/>
              </a:ext>
            </a:extLst>
          </p:cNvPr>
          <p:cNvGraphicFramePr>
            <a:graphicFrameLocks noGrp="1"/>
          </p:cNvGraphicFramePr>
          <p:nvPr>
            <p:ph idx="1"/>
            <p:extLst>
              <p:ext uri="{D42A27DB-BD31-4B8C-83A1-F6EECF244321}">
                <p14:modId xmlns:p14="http://schemas.microsoft.com/office/powerpoint/2010/main" val="641450511"/>
              </p:ext>
            </p:extLst>
          </p:nvPr>
        </p:nvGraphicFramePr>
        <p:xfrm>
          <a:off x="893047" y="964641"/>
          <a:ext cx="10586776" cy="50816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6354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Arc 2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92BBE96-AF49-4227-0859-FDD1D1E59E3B}"/>
              </a:ext>
            </a:extLst>
          </p:cNvPr>
          <p:cNvSpPr>
            <a:spLocks noGrp="1"/>
          </p:cNvSpPr>
          <p:nvPr>
            <p:ph type="title"/>
          </p:nvPr>
        </p:nvSpPr>
        <p:spPr>
          <a:xfrm>
            <a:off x="5894962" y="479493"/>
            <a:ext cx="5458838" cy="1325563"/>
          </a:xfrm>
        </p:spPr>
        <p:txBody>
          <a:bodyPr>
            <a:normAutofit/>
          </a:bodyPr>
          <a:lstStyle/>
          <a:p>
            <a:r>
              <a:rPr lang="es-419" dirty="0" err="1"/>
              <a:t>Modulos</a:t>
            </a:r>
            <a:r>
              <a:rPr lang="es-419" dirty="0"/>
              <a:t>  </a:t>
            </a:r>
          </a:p>
        </p:txBody>
      </p:sp>
      <p:sp>
        <p:nvSpPr>
          <p:cNvPr id="35" name="Freeform: Shape 2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6" descr="Usuario">
            <a:extLst>
              <a:ext uri="{FF2B5EF4-FFF2-40B4-BE49-F238E27FC236}">
                <a16:creationId xmlns:a16="http://schemas.microsoft.com/office/drawing/2014/main" id="{988ACF8E-BB95-9812-4999-51080F7F80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Marcador de contenido 2">
            <a:extLst>
              <a:ext uri="{FF2B5EF4-FFF2-40B4-BE49-F238E27FC236}">
                <a16:creationId xmlns:a16="http://schemas.microsoft.com/office/drawing/2014/main" id="{651104CC-3D8D-8F3E-9EAB-64B549D50DDB}"/>
              </a:ext>
            </a:extLst>
          </p:cNvPr>
          <p:cNvSpPr>
            <a:spLocks noGrp="1"/>
          </p:cNvSpPr>
          <p:nvPr>
            <p:ph idx="1"/>
          </p:nvPr>
        </p:nvSpPr>
        <p:spPr>
          <a:xfrm>
            <a:off x="5894962" y="1984443"/>
            <a:ext cx="5458838" cy="4192520"/>
          </a:xfrm>
        </p:spPr>
        <p:txBody>
          <a:bodyPr>
            <a:normAutofit/>
          </a:bodyPr>
          <a:lstStyle/>
          <a:p>
            <a:r>
              <a:rPr lang="es-419"/>
              <a:t>La aplicación ya finalizada tendría tres módulos en funcionamiento los cuales serían: </a:t>
            </a:r>
          </a:p>
          <a:p>
            <a:pPr marL="228600">
              <a:spcBef>
                <a:spcPts val="1200"/>
              </a:spcBef>
              <a:spcAft>
                <a:spcPts val="1200"/>
              </a:spcAft>
            </a:pPr>
            <a:r>
              <a:rPr lang="es-SV" kern="0">
                <a:effectLst/>
                <a:latin typeface="Calibri" panose="020F0502020204030204" pitchFamily="34" charset="0"/>
                <a:ea typeface="Calibri" panose="020F0502020204030204" pitchFamily="34" charset="0"/>
                <a:cs typeface="Calibri" panose="020F0502020204030204" pitchFamily="34" charset="0"/>
              </a:rPr>
              <a:t>Menú de usuario.</a:t>
            </a:r>
            <a:endParaRPr lang="es-MX" kern="100">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s-SV" kern="0">
                <a:effectLst/>
                <a:latin typeface="Calibri" panose="020F0502020204030204" pitchFamily="34" charset="0"/>
                <a:ea typeface="Calibri" panose="020F0502020204030204" pitchFamily="34" charset="0"/>
                <a:cs typeface="Calibri" panose="020F0502020204030204" pitchFamily="34" charset="0"/>
              </a:rPr>
              <a:t>Registro de usuario</a:t>
            </a:r>
            <a:endParaRPr lang="es-MX" kern="100">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s-SV" kern="0">
                <a:effectLst/>
                <a:latin typeface="Calibri" panose="020F0502020204030204" pitchFamily="34" charset="0"/>
                <a:ea typeface="Calibri" panose="020F0502020204030204" pitchFamily="34" charset="0"/>
                <a:cs typeface="Calibri" panose="020F0502020204030204" pitchFamily="34" charset="0"/>
              </a:rPr>
              <a:t>Login de usuario:</a:t>
            </a:r>
            <a:endParaRPr lang="es-MX" kern="100">
              <a:effectLst/>
              <a:latin typeface="Calibri" panose="020F0502020204030204" pitchFamily="34" charset="0"/>
              <a:ea typeface="Calibri" panose="020F0502020204030204" pitchFamily="34" charset="0"/>
              <a:cs typeface="Calibri" panose="020F0502020204030204" pitchFamily="34" charset="0"/>
            </a:endParaRPr>
          </a:p>
          <a:p>
            <a:endParaRPr lang="es-419" dirty="0"/>
          </a:p>
        </p:txBody>
      </p:sp>
    </p:spTree>
    <p:extLst>
      <p:ext uri="{BB962C8B-B14F-4D97-AF65-F5344CB8AC3E}">
        <p14:creationId xmlns:p14="http://schemas.microsoft.com/office/powerpoint/2010/main" val="188642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16DDDD4-6DE4-85E4-11B2-2027502FA8FE}"/>
              </a:ext>
            </a:extLst>
          </p:cNvPr>
          <p:cNvSpPr>
            <a:spLocks noGrp="1"/>
          </p:cNvSpPr>
          <p:nvPr>
            <p:ph type="title"/>
          </p:nvPr>
        </p:nvSpPr>
        <p:spPr/>
        <p:txBody>
          <a:bodyPr/>
          <a:lstStyle/>
          <a:p>
            <a:r>
              <a:rPr lang="es-419" dirty="0"/>
              <a:t>Funcionamiento </a:t>
            </a:r>
          </a:p>
        </p:txBody>
      </p:sp>
      <p:graphicFrame>
        <p:nvGraphicFramePr>
          <p:cNvPr id="7" name="Marcador de contenido 2">
            <a:extLst>
              <a:ext uri="{FF2B5EF4-FFF2-40B4-BE49-F238E27FC236}">
                <a16:creationId xmlns:a16="http://schemas.microsoft.com/office/drawing/2014/main" id="{E3E1AFBD-5C00-8928-068A-FA81BBDAB51E}"/>
              </a:ext>
            </a:extLst>
          </p:cNvPr>
          <p:cNvGraphicFramePr>
            <a:graphicFrameLocks noGrp="1"/>
          </p:cNvGraphicFramePr>
          <p:nvPr>
            <p:ph idx="1"/>
            <p:extLst>
              <p:ext uri="{D42A27DB-BD31-4B8C-83A1-F6EECF244321}">
                <p14:modId xmlns:p14="http://schemas.microsoft.com/office/powerpoint/2010/main" val="1776339477"/>
              </p:ext>
            </p:extLst>
          </p:nvPr>
        </p:nvGraphicFramePr>
        <p:xfrm>
          <a:off x="838200" y="1290918"/>
          <a:ext cx="10515600" cy="4886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580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4716C-E602-85CC-29C2-347F48309233}"/>
              </a:ext>
            </a:extLst>
          </p:cNvPr>
          <p:cNvSpPr>
            <a:spLocks noGrp="1"/>
          </p:cNvSpPr>
          <p:nvPr>
            <p:ph type="title"/>
          </p:nvPr>
        </p:nvSpPr>
        <p:spPr/>
        <p:txBody>
          <a:bodyPr/>
          <a:lstStyle/>
          <a:p>
            <a:r>
              <a:rPr lang="es-419" dirty="0"/>
              <a:t>Base de datos </a:t>
            </a:r>
          </a:p>
        </p:txBody>
      </p:sp>
      <p:graphicFrame>
        <p:nvGraphicFramePr>
          <p:cNvPr id="5" name="Marcador de contenido 2">
            <a:extLst>
              <a:ext uri="{FF2B5EF4-FFF2-40B4-BE49-F238E27FC236}">
                <a16:creationId xmlns:a16="http://schemas.microsoft.com/office/drawing/2014/main" id="{DC4E657E-3353-BFEA-8090-ACCCD0C0998A}"/>
              </a:ext>
            </a:extLst>
          </p:cNvPr>
          <p:cNvGraphicFramePr>
            <a:graphicFrameLocks noGrp="1"/>
          </p:cNvGraphicFramePr>
          <p:nvPr>
            <p:ph idx="1"/>
            <p:extLst>
              <p:ext uri="{D42A27DB-BD31-4B8C-83A1-F6EECF244321}">
                <p14:modId xmlns:p14="http://schemas.microsoft.com/office/powerpoint/2010/main" val="38257726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752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CA98A-3467-7973-18E8-58F99F288550}"/>
              </a:ext>
            </a:extLst>
          </p:cNvPr>
          <p:cNvSpPr>
            <a:spLocks noGrp="1"/>
          </p:cNvSpPr>
          <p:nvPr>
            <p:ph type="title"/>
          </p:nvPr>
        </p:nvSpPr>
        <p:spPr/>
        <p:txBody>
          <a:bodyPr/>
          <a:lstStyle/>
          <a:p>
            <a:r>
              <a:rPr lang="es-419" dirty="0"/>
              <a:t>Funcionabilidad del </a:t>
            </a:r>
            <a:r>
              <a:rPr lang="en-US" dirty="0"/>
              <a:t>backend y front end </a:t>
            </a:r>
            <a:endParaRPr lang="es-419" dirty="0"/>
          </a:p>
        </p:txBody>
      </p:sp>
      <p:sp>
        <p:nvSpPr>
          <p:cNvPr id="3" name="Marcador de contenido 2">
            <a:extLst>
              <a:ext uri="{FF2B5EF4-FFF2-40B4-BE49-F238E27FC236}">
                <a16:creationId xmlns:a16="http://schemas.microsoft.com/office/drawing/2014/main" id="{78BA4779-7C6B-B67E-EE1A-C6CACD412B46}"/>
              </a:ext>
            </a:extLst>
          </p:cNvPr>
          <p:cNvSpPr>
            <a:spLocks noGrp="1"/>
          </p:cNvSpPr>
          <p:nvPr>
            <p:ph idx="1"/>
          </p:nvPr>
        </p:nvSpPr>
        <p:spPr/>
        <p:txBody>
          <a:bodyPr/>
          <a:lstStyle/>
          <a:p>
            <a:r>
              <a:rPr lang="es-LA" dirty="0"/>
              <a:t>Como funcionabilidad de </a:t>
            </a:r>
            <a:r>
              <a:rPr lang="LID4096" dirty="0"/>
              <a:t>front-end</a:t>
            </a:r>
            <a:r>
              <a:rPr lang="es-LA" dirty="0"/>
              <a:t> utilizamos plantillas blade </a:t>
            </a:r>
            <a:r>
              <a:rPr lang="LID4096" dirty="0"/>
              <a:t>para</a:t>
            </a:r>
            <a:r>
              <a:rPr lang="es-LA" dirty="0"/>
              <a:t> crear las estructuras y diseño de las vistas, se implementó estilos css en este caso </a:t>
            </a:r>
            <a:r>
              <a:rPr lang="LID4096" dirty="0"/>
              <a:t>bootstrap</a:t>
            </a:r>
            <a:r>
              <a:rPr lang="es-LA" dirty="0"/>
              <a:t> para aplicar un estilo a las vistas, y tambien las validaciones en los formularios</a:t>
            </a:r>
            <a:endParaRPr lang="LID4096" dirty="0"/>
          </a:p>
          <a:p>
            <a:r>
              <a:rPr lang="es-LA" dirty="0"/>
              <a:t>Como funcionabilidad de </a:t>
            </a:r>
            <a:r>
              <a:rPr lang="LID4096" dirty="0"/>
              <a:t>back-end</a:t>
            </a:r>
            <a:r>
              <a:rPr lang="es-LA" dirty="0"/>
              <a:t> se implementaron rutas y controladores para poder asociar las url de la aplicación y manejar correctamente las solicitudes del usuario, el uso de una base de datos para Almacenar los datos de los formularios, como medida de seguridad se implementa un login con autenticacion de usuarios con la finalidad de proteger la aplicación Y los datos del usuario</a:t>
            </a:r>
            <a:endParaRPr lang="es-419" dirty="0"/>
          </a:p>
        </p:txBody>
      </p:sp>
    </p:spTree>
    <p:extLst>
      <p:ext uri="{BB962C8B-B14F-4D97-AF65-F5344CB8AC3E}">
        <p14:creationId xmlns:p14="http://schemas.microsoft.com/office/powerpoint/2010/main" val="122153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1CEB2-5B82-18FC-07ED-CD3D85E629C0}"/>
              </a:ext>
            </a:extLst>
          </p:cNvPr>
          <p:cNvSpPr>
            <a:spLocks noGrp="1"/>
          </p:cNvSpPr>
          <p:nvPr>
            <p:ph type="title"/>
          </p:nvPr>
        </p:nvSpPr>
        <p:spPr/>
        <p:txBody>
          <a:bodyPr/>
          <a:lstStyle/>
          <a:p>
            <a:r>
              <a:rPr lang="es-419" dirty="0"/>
              <a:t>Conclusiones </a:t>
            </a:r>
          </a:p>
        </p:txBody>
      </p:sp>
      <p:sp>
        <p:nvSpPr>
          <p:cNvPr id="3" name="Marcador de contenido 2">
            <a:extLst>
              <a:ext uri="{FF2B5EF4-FFF2-40B4-BE49-F238E27FC236}">
                <a16:creationId xmlns:a16="http://schemas.microsoft.com/office/drawing/2014/main" id="{62759CB7-11A9-5764-153D-72B873CDB532}"/>
              </a:ext>
            </a:extLst>
          </p:cNvPr>
          <p:cNvSpPr>
            <a:spLocks noGrp="1"/>
          </p:cNvSpPr>
          <p:nvPr>
            <p:ph idx="1"/>
          </p:nvPr>
        </p:nvSpPr>
        <p:spPr/>
        <p:txBody>
          <a:bodyPr/>
          <a:lstStyle/>
          <a:p>
            <a:r>
              <a:rPr lang="es-LA" dirty="0">
                <a:latin typeface="Söhne"/>
              </a:rPr>
              <a:t>A</a:t>
            </a:r>
            <a:r>
              <a:rPr lang="es-US" b="0" i="0" dirty="0">
                <a:effectLst/>
                <a:latin typeface="Söhne"/>
              </a:rPr>
              <a:t>l desarrollar nuestro proyecto en </a:t>
            </a:r>
            <a:r>
              <a:rPr lang="es-US" b="0" i="0" dirty="0" err="1">
                <a:effectLst/>
                <a:latin typeface="Söhne"/>
              </a:rPr>
              <a:t>Laravel</a:t>
            </a:r>
            <a:r>
              <a:rPr lang="es-US" b="0" i="0" dirty="0">
                <a:effectLst/>
                <a:latin typeface="Söhne"/>
              </a:rPr>
              <a:t> y aprovechar las funcionalidades principales del </a:t>
            </a:r>
            <a:r>
              <a:rPr lang="es-US" b="0" i="0" dirty="0" err="1">
                <a:effectLst/>
                <a:latin typeface="Söhne"/>
              </a:rPr>
              <a:t>front-end</a:t>
            </a:r>
            <a:r>
              <a:rPr lang="es-US" b="0" i="0" dirty="0">
                <a:effectLst/>
                <a:latin typeface="Söhne"/>
              </a:rPr>
              <a:t> y del back-</a:t>
            </a:r>
            <a:r>
              <a:rPr lang="es-US" b="0" i="0" dirty="0" err="1">
                <a:effectLst/>
                <a:latin typeface="Söhne"/>
              </a:rPr>
              <a:t>end</a:t>
            </a:r>
            <a:r>
              <a:rPr lang="es-US" b="0" i="0" dirty="0">
                <a:effectLst/>
                <a:latin typeface="Söhne"/>
              </a:rPr>
              <a:t>, hemos logrado crear una aplicación web completa. Hemos mejorado la experiencia de usuario al proporcionar una interfaz atractiva y fácil de usar, y hemos implementado interactividad y dinamismo para brindar una experiencia fluida. En el back-</a:t>
            </a:r>
            <a:r>
              <a:rPr lang="es-US" b="0" i="0" dirty="0" err="1">
                <a:effectLst/>
                <a:latin typeface="Söhne"/>
              </a:rPr>
              <a:t>end</a:t>
            </a:r>
            <a:r>
              <a:rPr lang="es-US" b="0" i="0" dirty="0">
                <a:effectLst/>
                <a:latin typeface="Söhne"/>
              </a:rPr>
              <a:t>, hemos utilizado </a:t>
            </a:r>
            <a:r>
              <a:rPr lang="es-US" b="0" i="0" dirty="0" err="1">
                <a:effectLst/>
                <a:latin typeface="Söhne"/>
              </a:rPr>
              <a:t>Laravel</a:t>
            </a:r>
            <a:r>
              <a:rPr lang="es-US" b="0" i="0" dirty="0">
                <a:effectLst/>
                <a:latin typeface="Söhne"/>
              </a:rPr>
              <a:t> de manera eficiente para gestionar los datos de forma segura y proteger la información de nuestros usuarios. Además, hemos integrado servicios externos para ampliar la funcionalidad de la aplicación y hemos seguido las mejores prácticas de </a:t>
            </a:r>
            <a:r>
              <a:rPr lang="es-US" b="0" i="0" dirty="0" err="1">
                <a:effectLst/>
                <a:latin typeface="Söhne"/>
              </a:rPr>
              <a:t>Laravel</a:t>
            </a:r>
            <a:endParaRPr lang="es-419" dirty="0"/>
          </a:p>
        </p:txBody>
      </p:sp>
    </p:spTree>
    <p:extLst>
      <p:ext uri="{BB962C8B-B14F-4D97-AF65-F5344CB8AC3E}">
        <p14:creationId xmlns:p14="http://schemas.microsoft.com/office/powerpoint/2010/main" val="21459583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463</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Aharoni</vt:lpstr>
      <vt:lpstr>Arial</vt:lpstr>
      <vt:lpstr>Calibri</vt:lpstr>
      <vt:lpstr>Calibri Light</vt:lpstr>
      <vt:lpstr>Söhne</vt:lpstr>
      <vt:lpstr>Tema de Office</vt:lpstr>
      <vt:lpstr>TEA </vt:lpstr>
      <vt:lpstr>¿QUE ES TEA?</vt:lpstr>
      <vt:lpstr>PowerPoint Presentation</vt:lpstr>
      <vt:lpstr>Modulos  </vt:lpstr>
      <vt:lpstr>Funcionamiento </vt:lpstr>
      <vt:lpstr>Base de datos </vt:lpstr>
      <vt:lpstr>Funcionabilidad del backend y front end </vt:lpstr>
      <vt:lpstr>Conclusiones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 </dc:title>
  <dc:creator>EMERSON ISAIAS SEGOVIA SEGOVIA</dc:creator>
  <cp:lastModifiedBy>Oscar Uvense Gonzalez Ayala</cp:lastModifiedBy>
  <cp:revision>4</cp:revision>
  <dcterms:created xsi:type="dcterms:W3CDTF">2023-06-12T11:22:37Z</dcterms:created>
  <dcterms:modified xsi:type="dcterms:W3CDTF">2023-06-12T16:33:22Z</dcterms:modified>
</cp:coreProperties>
</file>