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7B759-D17D-437C-BB5D-EFB04CA90316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E2DB4-904C-4EB6-8FD5-AEDC6480665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9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E2DB4-904C-4EB6-8FD5-AEDC6480665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12062-9D2D-4A41-B732-10B0699BFABE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A36C-2FE9-4F7D-AD6C-00CF56EC141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708A4-9768-4FA6-BE54-A36C7B42000B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EFD71-1997-461B-B4DC-F6C0737E8D8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FC16E-FF57-4C5B-819D-FC9F2EE024D6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F5936-0A67-4AAC-A916-3B112528A10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BEAFA-9DFD-4EA5-AC7D-7975012BFB42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38332-F798-48AC-AB8A-8AC5D9BAC2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4878C-E465-4B3A-A837-2B516E341B49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53D8-4F07-4D21-8497-C22CB948937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4F89-F7AD-4988-BFA8-3B88B45F8E26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45B8C-3B13-4AEC-97CC-D5D73C5B49B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28D44-F66E-4FF5-9F51-AD545ABDDD50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811E-F017-437D-88C2-5CB612153AA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439F4-33A6-4D12-8F28-DC3D8BEAE60C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C5DBA-A7F4-4ABD-BC37-9C0D4C56649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4AA68-DF44-4F57-9A5A-963D7F3B65CA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8F06E-301F-473A-9D01-0AE88F7B80E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0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CBBA7-0B34-4824-9FCA-21C67B4270A8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97154-7239-441A-8F69-3745104BD34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F2E0F-741B-40E6-97DD-8EDAEE10536B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591F2-ADE7-4A68-8658-5CB49CD78AF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762EBF-34CD-4933-BF72-36A3CB2A6772}" type="datetime1">
              <a:rPr lang="es-ES"/>
              <a:pPr lvl="0"/>
              <a:t>26/10/2018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C9614E4-57D1-49A6-A5A6-A6C074EF6530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547664" y="116633"/>
            <a:ext cx="6840760" cy="4925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2637717" y="341662"/>
            <a:ext cx="5334012" cy="4588883"/>
          </a:xfrm>
          <a:prstGeom prst="rect">
            <a:avLst/>
          </a:prstGeom>
          <a:solidFill>
            <a:srgbClr val="F79646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3050" y="35863"/>
            <a:ext cx="2408032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DE1-SoC/DE0-nano-SoC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7266643" y="2582797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FPGA 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7716" y="342116"/>
            <a:ext cx="5334013" cy="2118756"/>
          </a:xfrm>
          <a:prstGeom prst="rect">
            <a:avLst/>
          </a:prstGeom>
          <a:solidFill>
            <a:srgbClr val="D9D9D9"/>
          </a:solidFill>
          <a:ln w="25402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18371" y="313977"/>
            <a:ext cx="55335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HPS</a:t>
            </a:r>
          </a:p>
        </p:txBody>
      </p:sp>
      <p:sp>
        <p:nvSpPr>
          <p:cNvPr id="9" name="Rectangle 9"/>
          <p:cNvSpPr/>
          <p:nvPr/>
        </p:nvSpPr>
        <p:spPr>
          <a:xfrm>
            <a:off x="6415599" y="664017"/>
            <a:ext cx="1439704" cy="1203414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" name="Straight Arrow Connector 93"/>
          <p:cNvCxnSpPr/>
          <p:nvPr/>
        </p:nvCxnSpPr>
        <p:spPr>
          <a:xfrm>
            <a:off x="2322239" y="4689621"/>
            <a:ext cx="79489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Connector 136"/>
          <p:cNvCxnSpPr/>
          <p:nvPr/>
        </p:nvCxnSpPr>
        <p:spPr>
          <a:xfrm>
            <a:off x="3596096" y="2960723"/>
            <a:ext cx="137794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8" name="Straight Arrow Connector 158"/>
          <p:cNvCxnSpPr/>
          <p:nvPr/>
        </p:nvCxnSpPr>
        <p:spPr>
          <a:xfrm>
            <a:off x="4767771" y="2599611"/>
            <a:ext cx="0" cy="36533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Rectangle 236"/>
          <p:cNvSpPr/>
          <p:nvPr/>
        </p:nvSpPr>
        <p:spPr>
          <a:xfrm>
            <a:off x="1631088" y="3790872"/>
            <a:ext cx="734147" cy="1150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uFillTx/>
                <a:latin typeface="Calibri"/>
              </a:rPr>
              <a:t>TRDB-D5M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uFillTx/>
                <a:latin typeface="Calibri"/>
              </a:rPr>
              <a:t>5Mpix camera</a:t>
            </a:r>
          </a:p>
        </p:txBody>
      </p:sp>
      <p:cxnSp>
        <p:nvCxnSpPr>
          <p:cNvPr id="22" name="Straight Connector 1086"/>
          <p:cNvCxnSpPr/>
          <p:nvPr/>
        </p:nvCxnSpPr>
        <p:spPr>
          <a:xfrm flipV="1">
            <a:off x="2430053" y="4653891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3" name="TextBox 245"/>
          <p:cNvSpPr txBox="1"/>
          <p:nvPr/>
        </p:nvSpPr>
        <p:spPr>
          <a:xfrm>
            <a:off x="2326016" y="4668937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24" name="Rectangle 13"/>
          <p:cNvSpPr/>
          <p:nvPr/>
        </p:nvSpPr>
        <p:spPr>
          <a:xfrm rot="16200000">
            <a:off x="7520611" y="1919943"/>
            <a:ext cx="1332135" cy="294072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SDRAM</a:t>
            </a:r>
            <a:r>
              <a:rPr lang="es-ES" sz="12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6209750" y="1979940"/>
            <a:ext cx="1507573" cy="179392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" name="67 Conector recto de flecha"/>
          <p:cNvCxnSpPr>
            <a:stCxn id="24" idx="0"/>
            <a:endCxn id="25" idx="3"/>
          </p:cNvCxnSpPr>
          <p:nvPr/>
        </p:nvCxnSpPr>
        <p:spPr>
          <a:xfrm flipH="1">
            <a:off x="7717323" y="2066979"/>
            <a:ext cx="322320" cy="265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28" name="21 Rectángulo"/>
          <p:cNvSpPr/>
          <p:nvPr/>
        </p:nvSpPr>
        <p:spPr>
          <a:xfrm>
            <a:off x="6490442" y="1624677"/>
            <a:ext cx="1249353" cy="195507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L2 cache 512KB</a:t>
            </a:r>
          </a:p>
        </p:txBody>
      </p:sp>
      <p:sp>
        <p:nvSpPr>
          <p:cNvPr id="29" name="122 Rectángulo"/>
          <p:cNvSpPr/>
          <p:nvPr/>
        </p:nvSpPr>
        <p:spPr>
          <a:xfrm>
            <a:off x="6464172" y="827348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sp>
        <p:nvSpPr>
          <p:cNvPr id="30" name="59 Rectángulo"/>
          <p:cNvSpPr/>
          <p:nvPr/>
        </p:nvSpPr>
        <p:spPr>
          <a:xfrm>
            <a:off x="7242299" y="1308450"/>
            <a:ext cx="567897" cy="17015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ACP</a:t>
            </a:r>
          </a:p>
        </p:txBody>
      </p:sp>
      <p:sp>
        <p:nvSpPr>
          <p:cNvPr id="31" name="60 Rectángulo"/>
          <p:cNvSpPr/>
          <p:nvPr/>
        </p:nvSpPr>
        <p:spPr>
          <a:xfrm>
            <a:off x="6464172" y="1311157"/>
            <a:ext cx="778126" cy="16744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SCU</a:t>
            </a:r>
          </a:p>
        </p:txBody>
      </p:sp>
      <p:sp>
        <p:nvSpPr>
          <p:cNvPr id="32" name="TextBox 138"/>
          <p:cNvSpPr txBox="1"/>
          <p:nvPr/>
        </p:nvSpPr>
        <p:spPr>
          <a:xfrm>
            <a:off x="6529615" y="619212"/>
            <a:ext cx="116028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MPU: Dual Cortex A9</a:t>
            </a:r>
          </a:p>
        </p:txBody>
      </p:sp>
      <p:sp>
        <p:nvSpPr>
          <p:cNvPr id="33" name="122 Rectángulo"/>
          <p:cNvSpPr/>
          <p:nvPr/>
        </p:nvSpPr>
        <p:spPr>
          <a:xfrm>
            <a:off x="7136640" y="830045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cxnSp>
        <p:nvCxnSpPr>
          <p:cNvPr id="34" name="Straight Arrow Connector 70"/>
          <p:cNvCxnSpPr/>
          <p:nvPr/>
        </p:nvCxnSpPr>
        <p:spPr>
          <a:xfrm>
            <a:off x="7112152" y="1481701"/>
            <a:ext cx="0" cy="15395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" name="Rectangle 9"/>
          <p:cNvSpPr/>
          <p:nvPr/>
        </p:nvSpPr>
        <p:spPr>
          <a:xfrm rot="16200000">
            <a:off x="2467814" y="968004"/>
            <a:ext cx="1436732" cy="828755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HPS </a:t>
            </a:r>
            <a:r>
              <a:rPr lang="es-ES" sz="11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peripherals</a:t>
            </a:r>
            <a:endParaRPr lang="es-ES" sz="110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(USB, Ethernet, </a:t>
            </a:r>
            <a:r>
              <a:rPr lang="es-ES" sz="110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Timers</a:t>
            </a:r>
            <a:r>
              <a:rPr lang="es-ES" sz="110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, UART, etc.)</a:t>
            </a:r>
            <a:endParaRPr lang="es-ES" sz="110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0" name="Straight Arrow Connector 70"/>
          <p:cNvCxnSpPr>
            <a:stCxn id="28" idx="2"/>
          </p:cNvCxnSpPr>
          <p:nvPr/>
        </p:nvCxnSpPr>
        <p:spPr>
          <a:xfrm>
            <a:off x="7115119" y="1820184"/>
            <a:ext cx="0" cy="1597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1" name="Rectangle 9"/>
          <p:cNvSpPr/>
          <p:nvPr/>
        </p:nvSpPr>
        <p:spPr>
          <a:xfrm>
            <a:off x="5536362" y="664017"/>
            <a:ext cx="783796" cy="45666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DMA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2" name="Straight Arrow Connector 116"/>
          <p:cNvCxnSpPr/>
          <p:nvPr/>
        </p:nvCxnSpPr>
        <p:spPr>
          <a:xfrm flipH="1">
            <a:off x="3600558" y="755272"/>
            <a:ext cx="16861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6" name="21 Rectángulo"/>
          <p:cNvSpPr/>
          <p:nvPr/>
        </p:nvSpPr>
        <p:spPr>
          <a:xfrm>
            <a:off x="6927066" y="2281145"/>
            <a:ext cx="96446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0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7" name="Straight Arrow Connector 70"/>
          <p:cNvCxnSpPr/>
          <p:nvPr/>
        </p:nvCxnSpPr>
        <p:spPr>
          <a:xfrm flipV="1">
            <a:off x="7417256" y="2147991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8" name="21 Rectángulo"/>
          <p:cNvSpPr/>
          <p:nvPr/>
        </p:nvSpPr>
        <p:spPr>
          <a:xfrm>
            <a:off x="2771800" y="2286420"/>
            <a:ext cx="1170352" cy="32291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Lightweight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HPS-FPGA</a:t>
            </a:r>
            <a:r>
              <a:rPr lang="es-ES" sz="11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9" name="Straight Arrow Connector 70"/>
          <p:cNvCxnSpPr/>
          <p:nvPr/>
        </p:nvCxnSpPr>
        <p:spPr>
          <a:xfrm>
            <a:off x="3892975" y="2095509"/>
            <a:ext cx="0" cy="1909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0" name="118 CuadroTexto"/>
          <p:cNvSpPr txBox="1"/>
          <p:nvPr/>
        </p:nvSpPr>
        <p:spPr>
          <a:xfrm>
            <a:off x="3345938" y="2114983"/>
            <a:ext cx="582211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32bit 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AXI 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1" name="Straight Arrow Connector 116"/>
          <p:cNvCxnSpPr/>
          <p:nvPr/>
        </p:nvCxnSpPr>
        <p:spPr>
          <a:xfrm>
            <a:off x="5380141" y="865432"/>
            <a:ext cx="165283" cy="2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2" name="Rectangle 87"/>
          <p:cNvSpPr/>
          <p:nvPr/>
        </p:nvSpPr>
        <p:spPr>
          <a:xfrm>
            <a:off x="1630884" y="416866"/>
            <a:ext cx="740078" cy="366445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Ethernet</a:t>
            </a:r>
          </a:p>
        </p:txBody>
      </p:sp>
      <p:cxnSp>
        <p:nvCxnSpPr>
          <p:cNvPr id="53" name="Straight Arrow Connector 116"/>
          <p:cNvCxnSpPr/>
          <p:nvPr/>
        </p:nvCxnSpPr>
        <p:spPr>
          <a:xfrm>
            <a:off x="3596096" y="1979940"/>
            <a:ext cx="167075" cy="610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4" name="Straight Arrow Connector 116"/>
          <p:cNvCxnSpPr/>
          <p:nvPr/>
        </p:nvCxnSpPr>
        <p:spPr>
          <a:xfrm flipH="1" flipV="1">
            <a:off x="5394301" y="1729933"/>
            <a:ext cx="1096949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6" name="Straight Arrow Connector 70"/>
          <p:cNvCxnSpPr/>
          <p:nvPr/>
        </p:nvCxnSpPr>
        <p:spPr>
          <a:xfrm>
            <a:off x="4579324" y="2095509"/>
            <a:ext cx="0" cy="1909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7" name="21 Rectángulo"/>
          <p:cNvSpPr/>
          <p:nvPr/>
        </p:nvSpPr>
        <p:spPr>
          <a:xfrm>
            <a:off x="4034768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HPS-FPGA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sp>
        <p:nvSpPr>
          <p:cNvPr id="58" name="21 Rectángulo"/>
          <p:cNvSpPr/>
          <p:nvPr/>
        </p:nvSpPr>
        <p:spPr>
          <a:xfrm>
            <a:off x="4967642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FPGA-HPS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cxnSp>
        <p:nvCxnSpPr>
          <p:cNvPr id="59" name="Straight Arrow Connector 70"/>
          <p:cNvCxnSpPr/>
          <p:nvPr/>
        </p:nvCxnSpPr>
        <p:spPr>
          <a:xfrm flipV="1">
            <a:off x="5175713" y="2095509"/>
            <a:ext cx="0" cy="18251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63" name="Straight Arrow Connector 70"/>
          <p:cNvCxnSpPr/>
          <p:nvPr/>
        </p:nvCxnSpPr>
        <p:spPr>
          <a:xfrm>
            <a:off x="5377768" y="1399351"/>
            <a:ext cx="1046926" cy="31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114 CuadroTexto"/>
          <p:cNvSpPr txBox="1"/>
          <p:nvPr/>
        </p:nvSpPr>
        <p:spPr>
          <a:xfrm>
            <a:off x="6332202" y="2577697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118 CuadroTexto"/>
          <p:cNvSpPr txBox="1"/>
          <p:nvPr/>
        </p:nvSpPr>
        <p:spPr>
          <a:xfrm>
            <a:off x="5576701" y="1563433"/>
            <a:ext cx="55976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64bit AXI</a:t>
            </a:r>
          </a:p>
        </p:txBody>
      </p:sp>
      <p:sp>
        <p:nvSpPr>
          <p:cNvPr id="70" name="Rectangle 17"/>
          <p:cNvSpPr/>
          <p:nvPr/>
        </p:nvSpPr>
        <p:spPr>
          <a:xfrm>
            <a:off x="3085433" y="3356991"/>
            <a:ext cx="662828" cy="44888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Camera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2" name="Straight Arrow Connector 158"/>
          <p:cNvCxnSpPr/>
          <p:nvPr/>
        </p:nvCxnSpPr>
        <p:spPr>
          <a:xfrm>
            <a:off x="3669530" y="2960714"/>
            <a:ext cx="0" cy="39627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3" name="Straight Connector 136"/>
          <p:cNvCxnSpPr/>
          <p:nvPr/>
        </p:nvCxnSpPr>
        <p:spPr>
          <a:xfrm>
            <a:off x="5406515" y="2945197"/>
            <a:ext cx="1830202" cy="693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74" name="Straight Arrow Connector 158"/>
          <p:cNvCxnSpPr/>
          <p:nvPr/>
        </p:nvCxnSpPr>
        <p:spPr>
          <a:xfrm flipV="1">
            <a:off x="5406515" y="2590347"/>
            <a:ext cx="0" cy="35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2" name="Rectangle 308"/>
          <p:cNvSpPr/>
          <p:nvPr/>
        </p:nvSpPr>
        <p:spPr>
          <a:xfrm>
            <a:off x="2637716" y="350548"/>
            <a:ext cx="5334013" cy="3581132"/>
          </a:xfrm>
          <a:prstGeom prst="rect">
            <a:avLst/>
          </a:prstGeom>
          <a:noFill/>
          <a:ln w="25402">
            <a:solidFill>
              <a:srgbClr val="FFFF00"/>
            </a:solidFill>
            <a:custDash>
              <a:ds d="100000" sp="100000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83" name="TextBox 309"/>
          <p:cNvSpPr txBox="1"/>
          <p:nvPr/>
        </p:nvSpPr>
        <p:spPr>
          <a:xfrm>
            <a:off x="2599084" y="2575757"/>
            <a:ext cx="918841" cy="83099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 err="1" smtClean="0">
                <a:solidFill>
                  <a:srgbClr val="FFFF00"/>
                </a:solidFill>
                <a:uFillTx/>
                <a:latin typeface="Calibri"/>
              </a:rPr>
              <a:t>Platform</a:t>
            </a:r>
            <a:endParaRPr lang="es-ES" sz="1600" b="0" i="0" u="none" strike="noStrike" kern="1200" cap="none" spc="0" baseline="0" dirty="0" smtClean="0">
              <a:solidFill>
                <a:srgbClr val="FFFF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dirty="0" err="1" smtClean="0">
                <a:solidFill>
                  <a:srgbClr val="FFFF00"/>
                </a:solidFill>
                <a:latin typeface="Calibri"/>
              </a:rPr>
              <a:t>Designer</a:t>
            </a:r>
            <a:endParaRPr lang="es-ES" sz="1600" dirty="0" smtClean="0">
              <a:solidFill>
                <a:srgbClr val="FFFF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 err="1" smtClean="0">
                <a:solidFill>
                  <a:srgbClr val="FFFF00"/>
                </a:solidFill>
                <a:uFillTx/>
                <a:latin typeface="Calibri"/>
              </a:rPr>
              <a:t>System</a:t>
            </a:r>
            <a:endParaRPr lang="es-ES" sz="1600" b="0" i="0" u="none" strike="noStrike" kern="1200" cap="none" spc="0" baseline="0" dirty="0">
              <a:solidFill>
                <a:srgbClr val="FFFF00"/>
              </a:solidFill>
              <a:uFillTx/>
              <a:latin typeface="Calibri"/>
            </a:endParaRPr>
          </a:p>
        </p:txBody>
      </p:sp>
      <p:cxnSp>
        <p:nvCxnSpPr>
          <p:cNvPr id="94" name="Straight Arrow Connector 93"/>
          <p:cNvCxnSpPr>
            <a:stCxn id="97" idx="3"/>
            <a:endCxn id="270" idx="1"/>
          </p:cNvCxnSpPr>
          <p:nvPr/>
        </p:nvCxnSpPr>
        <p:spPr>
          <a:xfrm flipV="1">
            <a:off x="3754772" y="4669899"/>
            <a:ext cx="745220" cy="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7" name="Rectangle 92"/>
          <p:cNvSpPr/>
          <p:nvPr/>
        </p:nvSpPr>
        <p:spPr>
          <a:xfrm>
            <a:off x="3113018" y="4475565"/>
            <a:ext cx="641754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Raw</a:t>
            </a: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RGB</a:t>
            </a:r>
          </a:p>
        </p:txBody>
      </p:sp>
      <p:sp>
        <p:nvSpPr>
          <p:cNvPr id="102" name="Rectangle 92"/>
          <p:cNvSpPr/>
          <p:nvPr/>
        </p:nvSpPr>
        <p:spPr>
          <a:xfrm>
            <a:off x="5287899" y="3252566"/>
            <a:ext cx="72912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Image</a:t>
            </a: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riter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Rectangle 92"/>
          <p:cNvSpPr/>
          <p:nvPr/>
        </p:nvSpPr>
        <p:spPr>
          <a:xfrm>
            <a:off x="6153437" y="3247034"/>
            <a:ext cx="693224" cy="6061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Rectangle 92"/>
          <p:cNvSpPr/>
          <p:nvPr/>
        </p:nvSpPr>
        <p:spPr>
          <a:xfrm>
            <a:off x="7000656" y="3240679"/>
            <a:ext cx="62304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Bin.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Rectangle 92"/>
          <p:cNvSpPr/>
          <p:nvPr/>
        </p:nvSpPr>
        <p:spPr>
          <a:xfrm>
            <a:off x="2701633" y="4017977"/>
            <a:ext cx="1046627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Configuration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0" name="114 CuadroTexto"/>
          <p:cNvSpPr txBox="1"/>
          <p:nvPr/>
        </p:nvSpPr>
        <p:spPr>
          <a:xfrm>
            <a:off x="4768241" y="2588490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sp>
        <p:nvSpPr>
          <p:cNvPr id="111" name="114 CuadroTexto"/>
          <p:cNvSpPr txBox="1"/>
          <p:nvPr/>
        </p:nvSpPr>
        <p:spPr>
          <a:xfrm>
            <a:off x="4877473" y="3045893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2" name="Straight Arrow Connector 158"/>
          <p:cNvCxnSpPr/>
          <p:nvPr/>
        </p:nvCxnSpPr>
        <p:spPr>
          <a:xfrm flipV="1">
            <a:off x="5586334" y="2819351"/>
            <a:ext cx="3027" cy="43321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" name="114 CuadroTexto"/>
          <p:cNvSpPr txBox="1"/>
          <p:nvPr/>
        </p:nvSpPr>
        <p:spPr>
          <a:xfrm>
            <a:off x="5716594" y="3043735"/>
            <a:ext cx="761747" cy="33855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6535710" y="3038961"/>
            <a:ext cx="761747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6" name="Straight Arrow Connector 158"/>
          <p:cNvCxnSpPr>
            <a:endCxn id="102" idx="1"/>
          </p:cNvCxnSpPr>
          <p:nvPr/>
        </p:nvCxnSpPr>
        <p:spPr>
          <a:xfrm>
            <a:off x="4877473" y="3556805"/>
            <a:ext cx="41042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6" name="Straight Arrow Connector 155"/>
          <p:cNvCxnSpPr>
            <a:stCxn id="108" idx="1"/>
          </p:cNvCxnSpPr>
          <p:nvPr/>
        </p:nvCxnSpPr>
        <p:spPr>
          <a:xfrm flipH="1">
            <a:off x="2359687" y="4215999"/>
            <a:ext cx="34194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1" name="Straight Arrow Connector 158"/>
          <p:cNvCxnSpPr/>
          <p:nvPr/>
        </p:nvCxnSpPr>
        <p:spPr>
          <a:xfrm flipV="1">
            <a:off x="3275856" y="3805880"/>
            <a:ext cx="0" cy="21209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43" name="Straight Arrow Connector 158"/>
          <p:cNvCxnSpPr/>
          <p:nvPr/>
        </p:nvCxnSpPr>
        <p:spPr>
          <a:xfrm>
            <a:off x="6020187" y="3546536"/>
            <a:ext cx="127751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4" name="Straight Arrow Connector 158"/>
          <p:cNvCxnSpPr/>
          <p:nvPr/>
        </p:nvCxnSpPr>
        <p:spPr>
          <a:xfrm>
            <a:off x="6850877" y="3544360"/>
            <a:ext cx="149852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5" name="Straight Arrow Connector 158"/>
          <p:cNvCxnSpPr/>
          <p:nvPr/>
        </p:nvCxnSpPr>
        <p:spPr>
          <a:xfrm flipV="1">
            <a:off x="7382043" y="3837159"/>
            <a:ext cx="0" cy="94115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3" name="Rectangle 87"/>
          <p:cNvSpPr/>
          <p:nvPr/>
        </p:nvSpPr>
        <p:spPr>
          <a:xfrm>
            <a:off x="1630884" y="905013"/>
            <a:ext cx="753257" cy="983684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UART to USB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(Serial Console)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8" name="TextBox 177"/>
          <p:cNvSpPr txBox="1"/>
          <p:nvPr/>
        </p:nvSpPr>
        <p:spPr>
          <a:xfrm>
            <a:off x="2350256" y="3969779"/>
            <a:ext cx="351376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I2C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12" name="Straight Arrow Connector 158"/>
          <p:cNvCxnSpPr/>
          <p:nvPr/>
        </p:nvCxnSpPr>
        <p:spPr>
          <a:xfrm flipH="1" flipV="1">
            <a:off x="4871667" y="2964945"/>
            <a:ext cx="2144" cy="59503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13" name="Straight Arrow Connector 158"/>
          <p:cNvCxnSpPr/>
          <p:nvPr/>
        </p:nvCxnSpPr>
        <p:spPr>
          <a:xfrm flipV="1">
            <a:off x="6410675" y="2833289"/>
            <a:ext cx="0" cy="41927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4" name="Straight Arrow Connector 158"/>
          <p:cNvCxnSpPr/>
          <p:nvPr/>
        </p:nvCxnSpPr>
        <p:spPr>
          <a:xfrm flipV="1">
            <a:off x="7236717" y="2948663"/>
            <a:ext cx="5581" cy="30390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6" name="114 CuadroTexto"/>
          <p:cNvSpPr txBox="1"/>
          <p:nvPr/>
        </p:nvSpPr>
        <p:spPr>
          <a:xfrm>
            <a:off x="3866833" y="2653704"/>
            <a:ext cx="923886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Memory</a:t>
            </a:r>
            <a:r>
              <a:rPr lang="es-ES" sz="8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dirty="0" err="1" smtClean="0">
                <a:solidFill>
                  <a:srgbClr val="000000"/>
                </a:solidFill>
                <a:uFillTx/>
                <a:latin typeface="Calibri"/>
              </a:rPr>
              <a:t>Mapped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1" name="Straight Arrow Connector 158"/>
          <p:cNvCxnSpPr/>
          <p:nvPr/>
        </p:nvCxnSpPr>
        <p:spPr>
          <a:xfrm flipV="1">
            <a:off x="6517221" y="3854050"/>
            <a:ext cx="4453" cy="377601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69" name="Straight Arrow Connector 125"/>
          <p:cNvCxnSpPr/>
          <p:nvPr/>
        </p:nvCxnSpPr>
        <p:spPr>
          <a:xfrm flipH="1">
            <a:off x="2365235" y="711450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42" name="Straight Arrow Connector 125"/>
          <p:cNvCxnSpPr/>
          <p:nvPr/>
        </p:nvCxnSpPr>
        <p:spPr>
          <a:xfrm flipH="1">
            <a:off x="2372002" y="1177417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57" name="118 CuadroTexto"/>
          <p:cNvSpPr txBox="1"/>
          <p:nvPr/>
        </p:nvSpPr>
        <p:spPr>
          <a:xfrm>
            <a:off x="5353337" y="1378499"/>
            <a:ext cx="1042273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ACP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port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(64-bit AXI)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79" name="Straight Arrow Connector 116"/>
          <p:cNvCxnSpPr/>
          <p:nvPr/>
        </p:nvCxnSpPr>
        <p:spPr>
          <a:xfrm>
            <a:off x="5579258" y="1112723"/>
            <a:ext cx="0" cy="14764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82" name="Straight Arrow Connector 116"/>
          <p:cNvCxnSpPr/>
          <p:nvPr/>
        </p:nvCxnSpPr>
        <p:spPr>
          <a:xfrm flipH="1" flipV="1">
            <a:off x="5380163" y="1260368"/>
            <a:ext cx="196538" cy="108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5" name="21 Rectángulo"/>
          <p:cNvSpPr/>
          <p:nvPr/>
        </p:nvSpPr>
        <p:spPr>
          <a:xfrm>
            <a:off x="5856585" y="2286420"/>
            <a:ext cx="982243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97" name="Straight Connector 136"/>
          <p:cNvCxnSpPr/>
          <p:nvPr/>
        </p:nvCxnSpPr>
        <p:spPr>
          <a:xfrm>
            <a:off x="6407867" y="2830634"/>
            <a:ext cx="802570" cy="61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0" name="Straight Connector 136"/>
          <p:cNvCxnSpPr/>
          <p:nvPr/>
        </p:nvCxnSpPr>
        <p:spPr>
          <a:xfrm>
            <a:off x="5586334" y="2823715"/>
            <a:ext cx="623416" cy="69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4" name="Straight Arrow Connector 158"/>
          <p:cNvCxnSpPr/>
          <p:nvPr/>
        </p:nvCxnSpPr>
        <p:spPr>
          <a:xfrm flipV="1">
            <a:off x="6208157" y="2593256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8" name="Straight Arrow Connector 158"/>
          <p:cNvCxnSpPr/>
          <p:nvPr/>
        </p:nvCxnSpPr>
        <p:spPr>
          <a:xfrm flipV="1">
            <a:off x="7208923" y="2588438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6" name="Straight Arrow Connector 70"/>
          <p:cNvCxnSpPr/>
          <p:nvPr/>
        </p:nvCxnSpPr>
        <p:spPr>
          <a:xfrm flipV="1">
            <a:off x="6588224" y="2153829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4" name="Straight Arrow Connector 116"/>
          <p:cNvCxnSpPr/>
          <p:nvPr/>
        </p:nvCxnSpPr>
        <p:spPr>
          <a:xfrm>
            <a:off x="5806663" y="1900062"/>
            <a:ext cx="0" cy="16957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5" name="Straight Arrow Connector 116"/>
          <p:cNvCxnSpPr/>
          <p:nvPr/>
        </p:nvCxnSpPr>
        <p:spPr>
          <a:xfrm>
            <a:off x="5402681" y="1900062"/>
            <a:ext cx="39773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9" name="Straight Arrow Connector 70"/>
          <p:cNvCxnSpPr>
            <a:endCxn id="25" idx="1"/>
          </p:cNvCxnSpPr>
          <p:nvPr/>
        </p:nvCxnSpPr>
        <p:spPr>
          <a:xfrm>
            <a:off x="5806663" y="2069636"/>
            <a:ext cx="40308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3" name="Rectangle 17"/>
          <p:cNvSpPr/>
          <p:nvPr/>
        </p:nvSpPr>
        <p:spPr>
          <a:xfrm>
            <a:off x="3863658" y="3188964"/>
            <a:ext cx="822448" cy="631544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Image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Processing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88" name="Straight Arrow Connector 158"/>
          <p:cNvCxnSpPr/>
          <p:nvPr/>
        </p:nvCxnSpPr>
        <p:spPr>
          <a:xfrm>
            <a:off x="4276685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2" name="Straight Arrow Connector 158"/>
          <p:cNvCxnSpPr>
            <a:endCxn id="283" idx="2"/>
          </p:cNvCxnSpPr>
          <p:nvPr/>
        </p:nvCxnSpPr>
        <p:spPr>
          <a:xfrm flipV="1">
            <a:off x="4274882" y="3820508"/>
            <a:ext cx="0" cy="22234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5" name="Straight Arrow Connector 158"/>
          <p:cNvCxnSpPr/>
          <p:nvPr/>
        </p:nvCxnSpPr>
        <p:spPr>
          <a:xfrm flipV="1">
            <a:off x="5460258" y="4040794"/>
            <a:ext cx="3112" cy="42632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70" name="Rectangle 92"/>
          <p:cNvSpPr/>
          <p:nvPr/>
        </p:nvSpPr>
        <p:spPr>
          <a:xfrm>
            <a:off x="4499992" y="4471877"/>
            <a:ext cx="644453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 </a:t>
            </a: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HSV</a:t>
            </a:r>
          </a:p>
        </p:txBody>
      </p:sp>
      <p:cxnSp>
        <p:nvCxnSpPr>
          <p:cNvPr id="271" name="Straight Arrow Connector 116"/>
          <p:cNvCxnSpPr/>
          <p:nvPr/>
        </p:nvCxnSpPr>
        <p:spPr>
          <a:xfrm flipH="1" flipV="1">
            <a:off x="4846335" y="1048029"/>
            <a:ext cx="6514" cy="1293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38" name="Rectangle 92"/>
          <p:cNvSpPr/>
          <p:nvPr/>
        </p:nvSpPr>
        <p:spPr>
          <a:xfrm>
            <a:off x="5279839" y="4473018"/>
            <a:ext cx="618203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HSV to Binary</a:t>
            </a:r>
          </a:p>
        </p:txBody>
      </p:sp>
      <p:cxnSp>
        <p:nvCxnSpPr>
          <p:cNvPr id="340" name="Straight Arrow Connector 93"/>
          <p:cNvCxnSpPr/>
          <p:nvPr/>
        </p:nvCxnSpPr>
        <p:spPr>
          <a:xfrm>
            <a:off x="6238894" y="4826221"/>
            <a:ext cx="203541" cy="3363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44" name="Rectangle 92"/>
          <p:cNvSpPr/>
          <p:nvPr/>
        </p:nvSpPr>
        <p:spPr>
          <a:xfrm>
            <a:off x="6153437" y="4473019"/>
            <a:ext cx="669605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Erosion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46" name="Straight Arrow Connector 93"/>
          <p:cNvCxnSpPr>
            <a:stCxn id="344" idx="3"/>
            <a:endCxn id="347" idx="1"/>
          </p:cNvCxnSpPr>
          <p:nvPr/>
        </p:nvCxnSpPr>
        <p:spPr>
          <a:xfrm>
            <a:off x="6823042" y="4671041"/>
            <a:ext cx="312409" cy="2546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47" name="Rectangle 92"/>
          <p:cNvSpPr/>
          <p:nvPr/>
        </p:nvSpPr>
        <p:spPr>
          <a:xfrm>
            <a:off x="7135451" y="4475565"/>
            <a:ext cx="69754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Dilation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8" name="Rectangle 92"/>
          <p:cNvSpPr/>
          <p:nvPr/>
        </p:nvSpPr>
        <p:spPr>
          <a:xfrm>
            <a:off x="6158218" y="4051631"/>
            <a:ext cx="687547" cy="360040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 </a:t>
            </a: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Gray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49" name="Straight Arrow Connector 158"/>
          <p:cNvCxnSpPr/>
          <p:nvPr/>
        </p:nvCxnSpPr>
        <p:spPr>
          <a:xfrm>
            <a:off x="4282616" y="4046441"/>
            <a:ext cx="1180754" cy="114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52" name="Straight Arrow Connector 351"/>
          <p:cNvCxnSpPr>
            <a:stCxn id="270" idx="3"/>
            <a:endCxn id="338" idx="1"/>
          </p:cNvCxnSpPr>
          <p:nvPr/>
        </p:nvCxnSpPr>
        <p:spPr>
          <a:xfrm>
            <a:off x="5144445" y="4669899"/>
            <a:ext cx="135394" cy="1141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53" name="Straight Arrow Connector 352"/>
          <p:cNvCxnSpPr>
            <a:stCxn id="338" idx="3"/>
            <a:endCxn id="344" idx="1"/>
          </p:cNvCxnSpPr>
          <p:nvPr/>
        </p:nvCxnSpPr>
        <p:spPr>
          <a:xfrm>
            <a:off x="5898042" y="4671040"/>
            <a:ext cx="255395" cy="1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" name="Rectangle 9"/>
          <p:cNvSpPr/>
          <p:nvPr/>
        </p:nvSpPr>
        <p:spPr>
          <a:xfrm>
            <a:off x="3763171" y="664017"/>
            <a:ext cx="1631130" cy="1431492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L3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 err="1" smtClean="0">
                <a:solidFill>
                  <a:srgbClr val="000000"/>
                </a:solidFill>
                <a:latin typeface="Calibri"/>
              </a:rPr>
              <a:t>Main</a:t>
            </a:r>
            <a:r>
              <a:rPr lang="es-ES" sz="1200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Switch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7" name="118 CuadroTexto"/>
          <p:cNvSpPr txBox="1"/>
          <p:nvPr/>
        </p:nvSpPr>
        <p:spPr>
          <a:xfrm>
            <a:off x="5364581" y="1729229"/>
            <a:ext cx="55976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32bit </a:t>
            </a: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AXI</a:t>
            </a:r>
          </a:p>
        </p:txBody>
      </p:sp>
      <p:cxnSp>
        <p:nvCxnSpPr>
          <p:cNvPr id="388" name="Straight Arrow Connector 387"/>
          <p:cNvCxnSpPr>
            <a:endCxn id="348" idx="1"/>
          </p:cNvCxnSpPr>
          <p:nvPr/>
        </p:nvCxnSpPr>
        <p:spPr>
          <a:xfrm>
            <a:off x="4279663" y="4231651"/>
            <a:ext cx="187855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94" name="Straight Arrow Connector 393"/>
          <p:cNvCxnSpPr/>
          <p:nvPr/>
        </p:nvCxnSpPr>
        <p:spPr>
          <a:xfrm flipH="1" flipV="1">
            <a:off x="4276685" y="4231651"/>
            <a:ext cx="4548" cy="44097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" name="Straight Connector 1086"/>
          <p:cNvCxnSpPr/>
          <p:nvPr/>
        </p:nvCxnSpPr>
        <p:spPr>
          <a:xfrm flipV="1">
            <a:off x="4039469" y="4634739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400" name="TextBox 245"/>
          <p:cNvSpPr txBox="1"/>
          <p:nvPr/>
        </p:nvSpPr>
        <p:spPr>
          <a:xfrm>
            <a:off x="3897205" y="4647510"/>
            <a:ext cx="389850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3x8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23" name="Straight Connector 1086"/>
          <p:cNvCxnSpPr/>
          <p:nvPr/>
        </p:nvCxnSpPr>
        <p:spPr>
          <a:xfrm flipV="1">
            <a:off x="5923549" y="4637857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424" name="TextBox 245"/>
          <p:cNvSpPr txBox="1"/>
          <p:nvPr/>
        </p:nvSpPr>
        <p:spPr>
          <a:xfrm>
            <a:off x="5847808" y="4659298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2" name="Straight Arrow Connector 158"/>
          <p:cNvCxnSpPr/>
          <p:nvPr/>
        </p:nvCxnSpPr>
        <p:spPr>
          <a:xfrm flipV="1">
            <a:off x="5661662" y="3849159"/>
            <a:ext cx="0" cy="382492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4" name="Straight Connector 1086"/>
          <p:cNvCxnSpPr/>
          <p:nvPr/>
        </p:nvCxnSpPr>
        <p:spPr>
          <a:xfrm flipV="1">
            <a:off x="6889112" y="4636188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35" name="TextBox 245"/>
          <p:cNvSpPr txBox="1"/>
          <p:nvPr/>
        </p:nvSpPr>
        <p:spPr>
          <a:xfrm>
            <a:off x="6813371" y="4652866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38" name="Straight Connector 1086"/>
          <p:cNvCxnSpPr/>
          <p:nvPr/>
        </p:nvCxnSpPr>
        <p:spPr>
          <a:xfrm flipV="1">
            <a:off x="7329383" y="4126617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39" name="TextBox 245"/>
          <p:cNvSpPr txBox="1"/>
          <p:nvPr/>
        </p:nvSpPr>
        <p:spPr>
          <a:xfrm>
            <a:off x="7385058" y="4009628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0" name="Straight Connector 1086"/>
          <p:cNvCxnSpPr/>
          <p:nvPr/>
        </p:nvCxnSpPr>
        <p:spPr>
          <a:xfrm flipV="1">
            <a:off x="6465999" y="3955963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41" name="TextBox 245"/>
          <p:cNvSpPr txBox="1"/>
          <p:nvPr/>
        </p:nvSpPr>
        <p:spPr>
          <a:xfrm>
            <a:off x="6501991" y="3860888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140</Words>
  <Application>Microsoft Office PowerPoint</Application>
  <PresentationFormat>On-screen Show (4:3)</PresentationFormat>
  <Paragraphs>74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Fernández Molanes</dc:creator>
  <cp:lastModifiedBy>Roberto Fernández Molanes</cp:lastModifiedBy>
  <cp:revision>69</cp:revision>
  <dcterms:created xsi:type="dcterms:W3CDTF">2017-02-14T18:55:31Z</dcterms:created>
  <dcterms:modified xsi:type="dcterms:W3CDTF">2018-10-26T18:09:37Z</dcterms:modified>
</cp:coreProperties>
</file>