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6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3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3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5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5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9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00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0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2D9C-FD1A-4752-9EC4-92DC4F1EE537}" type="datetimeFigureOut">
              <a:rPr lang="es-ES" smtClean="0"/>
              <a:t>26/07/2018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75CE-CF56-4CBA-BC5D-D011A0C6C1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8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1501333"/>
            <a:ext cx="171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FF00"/>
                </a:solidFill>
              </a:rPr>
              <a:t>Localization</a:t>
            </a:r>
            <a:r>
              <a:rPr lang="es-ES" sz="24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s-ES" sz="2400" dirty="0" err="1" smtClean="0">
                <a:solidFill>
                  <a:srgbClr val="FFFF00"/>
                </a:solidFill>
              </a:rPr>
              <a:t>nodes</a:t>
            </a:r>
            <a:endParaRPr lang="es-ES" sz="2400" dirty="0" smtClean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92949" y="1916832"/>
            <a:ext cx="1584176" cy="82518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6156176" y="2564904"/>
            <a:ext cx="1008112" cy="5980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4067944" y="2609878"/>
            <a:ext cx="1008112" cy="5980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/>
        </p:nvSpPr>
        <p:spPr>
          <a:xfrm>
            <a:off x="4716015" y="124444"/>
            <a:ext cx="4209231" cy="15710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3697972" y="5852383"/>
            <a:ext cx="855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FF00"/>
                </a:solidFill>
              </a:rPr>
              <a:t>UGVs</a:t>
            </a:r>
            <a:endParaRPr lang="es-ES" sz="2400" dirty="0" smtClean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5887" y="4005064"/>
            <a:ext cx="215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solidFill>
                  <a:srgbClr val="FFFF00"/>
                </a:solidFill>
              </a:rPr>
              <a:t>Main</a:t>
            </a:r>
            <a:r>
              <a:rPr lang="es-ES" sz="2400" dirty="0" smtClean="0">
                <a:solidFill>
                  <a:srgbClr val="FFFF00"/>
                </a:solidFill>
              </a:rPr>
              <a:t> </a:t>
            </a:r>
            <a:r>
              <a:rPr lang="es-ES" sz="2400" dirty="0" err="1" smtClean="0">
                <a:solidFill>
                  <a:srgbClr val="FFFF00"/>
                </a:solidFill>
              </a:rPr>
              <a:t>Controller</a:t>
            </a:r>
            <a:endParaRPr lang="es-ES" sz="2400" dirty="0" smtClean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42" y="3356992"/>
            <a:ext cx="2843808" cy="24735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81142" y="3347493"/>
            <a:ext cx="2843808" cy="2483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4591819" y="5821016"/>
            <a:ext cx="522337" cy="4835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91819" y="3347493"/>
            <a:ext cx="1689323" cy="2483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14156" y="5830541"/>
            <a:ext cx="4010794" cy="48350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</dc:creator>
  <cp:lastModifiedBy>Roberto Fernández Molanes</cp:lastModifiedBy>
  <cp:revision>6</cp:revision>
  <dcterms:created xsi:type="dcterms:W3CDTF">2018-05-03T17:44:57Z</dcterms:created>
  <dcterms:modified xsi:type="dcterms:W3CDTF">2018-07-26T14:18:57Z</dcterms:modified>
</cp:coreProperties>
</file>