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554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308"/>
          <p:cNvSpPr/>
          <p:nvPr/>
        </p:nvSpPr>
        <p:spPr>
          <a:xfrm>
            <a:off x="2796034" y="1684056"/>
            <a:ext cx="4520586" cy="1804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46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cxnSp>
        <p:nvCxnSpPr>
          <p:cNvPr id="267" name="Straight Arrow Connector 180"/>
          <p:cNvCxnSpPr/>
          <p:nvPr/>
        </p:nvCxnSpPr>
        <p:spPr>
          <a:xfrm flipV="1">
            <a:off x="4815726" y="3501008"/>
            <a:ext cx="0" cy="1440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0" name="Rectangle 92"/>
          <p:cNvSpPr/>
          <p:nvPr/>
        </p:nvSpPr>
        <p:spPr>
          <a:xfrm>
            <a:off x="3231650" y="2958359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HSV</a:t>
            </a:r>
          </a:p>
        </p:txBody>
      </p:sp>
      <p:sp>
        <p:nvSpPr>
          <p:cNvPr id="271" name="Rectangle 92"/>
          <p:cNvSpPr/>
          <p:nvPr/>
        </p:nvSpPr>
        <p:spPr>
          <a:xfrm>
            <a:off x="4374778" y="2966917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HSV to Binary</a:t>
            </a:r>
          </a:p>
        </p:txBody>
      </p:sp>
      <p:cxnSp>
        <p:nvCxnSpPr>
          <p:cNvPr id="272" name="Straight Arrow Connector 93"/>
          <p:cNvCxnSpPr/>
          <p:nvPr/>
        </p:nvCxnSpPr>
        <p:spPr>
          <a:xfrm>
            <a:off x="3886177" y="3157341"/>
            <a:ext cx="50383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4" name="TextBox 245"/>
          <p:cNvSpPr txBox="1"/>
          <p:nvPr/>
        </p:nvSpPr>
        <p:spPr>
          <a:xfrm>
            <a:off x="2153717" y="2783390"/>
            <a:ext cx="481222" cy="60016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24bit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3x8)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RGB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76" name="Straight Arrow Connector 93"/>
          <p:cNvCxnSpPr/>
          <p:nvPr/>
        </p:nvCxnSpPr>
        <p:spPr>
          <a:xfrm>
            <a:off x="5025972" y="3183027"/>
            <a:ext cx="407082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5" name="TextBox 245"/>
          <p:cNvSpPr txBox="1"/>
          <p:nvPr/>
        </p:nvSpPr>
        <p:spPr>
          <a:xfrm>
            <a:off x="2833707" y="2683989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286" name="Straight Arrow Connector 158"/>
          <p:cNvCxnSpPr/>
          <p:nvPr/>
        </p:nvCxnSpPr>
        <p:spPr>
          <a:xfrm flipH="1" flipV="1">
            <a:off x="2908898" y="2054570"/>
            <a:ext cx="7627" cy="109672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</a:ln>
        </p:spPr>
      </p:cxnSp>
      <p:sp>
        <p:nvSpPr>
          <p:cNvPr id="293" name="TextBox 245"/>
          <p:cNvSpPr txBox="1"/>
          <p:nvPr/>
        </p:nvSpPr>
        <p:spPr>
          <a:xfrm>
            <a:off x="3915603" y="3118214"/>
            <a:ext cx="389854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3x8</a:t>
            </a:r>
          </a:p>
        </p:txBody>
      </p:sp>
      <p:sp>
        <p:nvSpPr>
          <p:cNvPr id="294" name="TextBox 245"/>
          <p:cNvSpPr txBox="1"/>
          <p:nvPr/>
        </p:nvSpPr>
        <p:spPr>
          <a:xfrm>
            <a:off x="3915603" y="3243953"/>
            <a:ext cx="41710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HSV</a:t>
            </a:r>
          </a:p>
        </p:txBody>
      </p:sp>
      <p:cxnSp>
        <p:nvCxnSpPr>
          <p:cNvPr id="319" name="Straight Connector 1086"/>
          <p:cNvCxnSpPr/>
          <p:nvPr/>
        </p:nvCxnSpPr>
        <p:spPr>
          <a:xfrm flipV="1">
            <a:off x="5168884" y="2636278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0" name="Straight Connector 1086"/>
          <p:cNvCxnSpPr/>
          <p:nvPr/>
        </p:nvCxnSpPr>
        <p:spPr>
          <a:xfrm flipV="1">
            <a:off x="4076080" y="3118973"/>
            <a:ext cx="105321" cy="7145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21" name="TextBox 245"/>
          <p:cNvSpPr txBox="1"/>
          <p:nvPr/>
        </p:nvSpPr>
        <p:spPr>
          <a:xfrm>
            <a:off x="4990789" y="2541203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329" name="TextBox 309"/>
          <p:cNvSpPr txBox="1"/>
          <p:nvPr/>
        </p:nvSpPr>
        <p:spPr>
          <a:xfrm>
            <a:off x="5490947" y="3485375"/>
            <a:ext cx="126771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Image</a:t>
            </a:r>
            <a:r>
              <a:rPr lang="es-ES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processing</a:t>
            </a:r>
            <a:endParaRPr lang="es-ES" sz="12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30" name="Rectangle 92"/>
          <p:cNvSpPr/>
          <p:nvPr/>
        </p:nvSpPr>
        <p:spPr>
          <a:xfrm>
            <a:off x="5423467" y="2956676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Erosion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34" name="Straight Connector 1086"/>
          <p:cNvCxnSpPr/>
          <p:nvPr/>
        </p:nvCxnSpPr>
        <p:spPr>
          <a:xfrm flipV="1">
            <a:off x="2856238" y="2175171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35" name="TextBox 245"/>
          <p:cNvSpPr txBox="1"/>
          <p:nvPr/>
        </p:nvSpPr>
        <p:spPr>
          <a:xfrm>
            <a:off x="2895128" y="2049182"/>
            <a:ext cx="389854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3x8</a:t>
            </a:r>
          </a:p>
        </p:txBody>
      </p:sp>
      <p:sp>
        <p:nvSpPr>
          <p:cNvPr id="338" name="Rectangle 92"/>
          <p:cNvSpPr/>
          <p:nvPr/>
        </p:nvSpPr>
        <p:spPr>
          <a:xfrm>
            <a:off x="3234594" y="2310791"/>
            <a:ext cx="658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 </a:t>
            </a: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Gray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39" name="Straight Arrow Connector 158"/>
          <p:cNvCxnSpPr/>
          <p:nvPr/>
        </p:nvCxnSpPr>
        <p:spPr>
          <a:xfrm>
            <a:off x="2916524" y="2391309"/>
            <a:ext cx="32219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2" name="TextBox 177"/>
          <p:cNvSpPr txBox="1"/>
          <p:nvPr/>
        </p:nvSpPr>
        <p:spPr>
          <a:xfrm>
            <a:off x="4499992" y="3593922"/>
            <a:ext cx="744114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clock</a:t>
            </a: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cpc</a:t>
            </a: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3" name="TextBox 245"/>
          <p:cNvSpPr txBox="1"/>
          <p:nvPr/>
        </p:nvSpPr>
        <p:spPr>
          <a:xfrm>
            <a:off x="4991338" y="1220567"/>
            <a:ext cx="54854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Binary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6" name="TextBox 177"/>
          <p:cNvSpPr txBox="1"/>
          <p:nvPr/>
        </p:nvSpPr>
        <p:spPr>
          <a:xfrm>
            <a:off x="1686917" y="1584810"/>
            <a:ext cx="1080120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Control </a:t>
            </a: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signals</a:t>
            </a:r>
            <a:endParaRPr lang="es-ES" sz="10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dirty="0" err="1" smtClean="0">
                <a:solidFill>
                  <a:srgbClr val="000000"/>
                </a:solidFill>
                <a:latin typeface="Calibri"/>
              </a:rPr>
              <a:t>From</a:t>
            </a:r>
            <a:r>
              <a:rPr lang="es-ES" sz="10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r>
              <a:rPr lang="es-ES" sz="10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Image</a:t>
            </a:r>
            <a:r>
              <a:rPr lang="es-ES" sz="10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Processing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49" name="Straight Connector 136"/>
          <p:cNvCxnSpPr/>
          <p:nvPr/>
        </p:nvCxnSpPr>
        <p:spPr>
          <a:xfrm>
            <a:off x="3904723" y="2489944"/>
            <a:ext cx="80790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</a:ln>
        </p:spPr>
      </p:cxnSp>
      <p:cxnSp>
        <p:nvCxnSpPr>
          <p:cNvPr id="354" name="Straight Arrow Connector 158"/>
          <p:cNvCxnSpPr/>
          <p:nvPr/>
        </p:nvCxnSpPr>
        <p:spPr>
          <a:xfrm flipV="1">
            <a:off x="2893714" y="2049182"/>
            <a:ext cx="1202284" cy="538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5" name="Straight Arrow Connector 93"/>
          <p:cNvCxnSpPr/>
          <p:nvPr/>
        </p:nvCxnSpPr>
        <p:spPr>
          <a:xfrm flipV="1">
            <a:off x="2627784" y="3146340"/>
            <a:ext cx="605984" cy="247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6" name="Straight Arrow Connector 158"/>
          <p:cNvCxnSpPr/>
          <p:nvPr/>
        </p:nvCxnSpPr>
        <p:spPr>
          <a:xfrm flipV="1">
            <a:off x="4095998" y="1484784"/>
            <a:ext cx="0" cy="1015012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7" name="Straight Connector 1086"/>
          <p:cNvCxnSpPr/>
          <p:nvPr/>
        </p:nvCxnSpPr>
        <p:spPr>
          <a:xfrm flipV="1">
            <a:off x="4037190" y="1856670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58" name="TextBox 245"/>
          <p:cNvSpPr txBox="1"/>
          <p:nvPr/>
        </p:nvSpPr>
        <p:spPr>
          <a:xfrm>
            <a:off x="4124154" y="1750280"/>
            <a:ext cx="421910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4x8</a:t>
            </a: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 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59" name="Straight Arrow Connector 93"/>
          <p:cNvCxnSpPr/>
          <p:nvPr/>
        </p:nvCxnSpPr>
        <p:spPr>
          <a:xfrm>
            <a:off x="6069252" y="3177313"/>
            <a:ext cx="407082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64" name="Rectangle 92"/>
          <p:cNvSpPr/>
          <p:nvPr/>
        </p:nvSpPr>
        <p:spPr>
          <a:xfrm>
            <a:off x="6466747" y="2950962"/>
            <a:ext cx="697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Dilation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66" name="Straight Arrow Connector 158"/>
          <p:cNvCxnSpPr/>
          <p:nvPr/>
        </p:nvCxnSpPr>
        <p:spPr>
          <a:xfrm flipH="1" flipV="1">
            <a:off x="4706480" y="1514132"/>
            <a:ext cx="6148" cy="975812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68" name="Straight Arrow Connector 158"/>
          <p:cNvCxnSpPr/>
          <p:nvPr/>
        </p:nvCxnSpPr>
        <p:spPr>
          <a:xfrm flipV="1">
            <a:off x="6768039" y="1485478"/>
            <a:ext cx="6148" cy="1461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69" name="Straight Connector 1086"/>
          <p:cNvCxnSpPr/>
          <p:nvPr/>
        </p:nvCxnSpPr>
        <p:spPr>
          <a:xfrm flipV="1">
            <a:off x="6725578" y="262114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70" name="TextBox 245"/>
          <p:cNvSpPr txBox="1"/>
          <p:nvPr/>
        </p:nvSpPr>
        <p:spPr>
          <a:xfrm>
            <a:off x="3744885" y="1199666"/>
            <a:ext cx="731290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RGBGray</a:t>
            </a: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 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1" name="TextBox 245"/>
          <p:cNvSpPr txBox="1"/>
          <p:nvPr/>
        </p:nvSpPr>
        <p:spPr>
          <a:xfrm>
            <a:off x="4491272" y="1220859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2" name="TextBox 245"/>
          <p:cNvSpPr txBox="1"/>
          <p:nvPr/>
        </p:nvSpPr>
        <p:spPr>
          <a:xfrm>
            <a:off x="6513585" y="1091551"/>
            <a:ext cx="62549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Dilated</a:t>
            </a: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Binary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74" name="Straight Arrow Connector 158"/>
          <p:cNvCxnSpPr/>
          <p:nvPr/>
        </p:nvCxnSpPr>
        <p:spPr>
          <a:xfrm>
            <a:off x="2555776" y="1918377"/>
            <a:ext cx="240258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6" name="Straight Arrow Connector 158"/>
          <p:cNvCxnSpPr/>
          <p:nvPr/>
        </p:nvCxnSpPr>
        <p:spPr>
          <a:xfrm flipH="1" flipV="1">
            <a:off x="5224335" y="1522438"/>
            <a:ext cx="5178" cy="166798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1" name="Straight Connector 1086"/>
          <p:cNvCxnSpPr/>
          <p:nvPr/>
        </p:nvCxnSpPr>
        <p:spPr>
          <a:xfrm flipV="1">
            <a:off x="6212164" y="2627167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52" name="TextBox 245"/>
          <p:cNvSpPr txBox="1"/>
          <p:nvPr/>
        </p:nvSpPr>
        <p:spPr>
          <a:xfrm>
            <a:off x="6024543" y="2536855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3" name="TextBox 245"/>
          <p:cNvSpPr txBox="1"/>
          <p:nvPr/>
        </p:nvSpPr>
        <p:spPr>
          <a:xfrm>
            <a:off x="5929102" y="1097861"/>
            <a:ext cx="595035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Eroded</a:t>
            </a:r>
            <a:endParaRPr lang="es-ES" sz="11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Binary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4" name="Straight Arrow Connector 158"/>
          <p:cNvCxnSpPr/>
          <p:nvPr/>
        </p:nvCxnSpPr>
        <p:spPr>
          <a:xfrm flipH="1" flipV="1">
            <a:off x="6267615" y="1513327"/>
            <a:ext cx="5178" cy="166798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6" name="TextBox 245"/>
          <p:cNvSpPr txBox="1"/>
          <p:nvPr/>
        </p:nvSpPr>
        <p:spPr>
          <a:xfrm>
            <a:off x="6534809" y="2525442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cxnSp>
        <p:nvCxnSpPr>
          <p:cNvPr id="57" name="Straight Connector 1086"/>
          <p:cNvCxnSpPr/>
          <p:nvPr/>
        </p:nvCxnSpPr>
        <p:spPr>
          <a:xfrm flipV="1">
            <a:off x="4673324" y="2106965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58" name="TextBox 245"/>
          <p:cNvSpPr txBox="1"/>
          <p:nvPr/>
        </p:nvSpPr>
        <p:spPr>
          <a:xfrm>
            <a:off x="4495229" y="2011890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44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Roberto Fernández Molanes</cp:lastModifiedBy>
  <cp:revision>57</cp:revision>
  <dcterms:created xsi:type="dcterms:W3CDTF">2017-02-14T18:55:31Z</dcterms:created>
  <dcterms:modified xsi:type="dcterms:W3CDTF">2018-02-06T16:10:57Z</dcterms:modified>
</cp:coreProperties>
</file>