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>
        <p:scale>
          <a:sx n="280" d="100"/>
          <a:sy n="280" d="100"/>
        </p:scale>
        <p:origin x="-6174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DB86-F51F-4F6D-BE80-D95B5E7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8A0B6-AC66-4733-80D0-A5F7BFEA6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AAC0-7612-4C4A-BB91-42682C52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113E-B4DB-44E3-B4F2-61F93629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B23-35F5-4BF6-AC0B-5512723F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51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951-5516-44F5-80E8-CBA61EF4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D58C5-2EB2-422A-B6AC-04760EAF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BFD7-AB9E-453F-911D-EB080F0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5E9AD-9219-45A1-A539-EBAFB33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85A4-D906-4762-81A2-F557194F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7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CE5D9-BC2D-41AB-9D44-D1BB11FC2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086D9-E043-4DE8-B213-19D4162F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11D8-D5EC-403E-B39F-9753A790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3F99-8CA3-4C61-A00B-D62AB2F7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ACCB-3321-4206-986A-CC4CF04B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779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7E5-21F6-4887-A139-2AF07BC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7A4-09BE-4446-AEFC-A133D564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D280-83F1-4A00-883F-4F9252C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6E04-E287-434F-93D9-C4FBDC42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3F4-C49F-4E23-BAB3-863895DD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2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430-B3A2-4F66-AA1B-D25DE3B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00C-0334-488B-B307-36B76338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DD86-4CB6-427C-8D08-59C38D73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405D-314E-4E76-B72D-BF3AD541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85D82-BBA4-4072-98A7-8D1A892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6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FD4E-F405-43B2-ACDE-927DE4CB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ED28-E3D5-4D15-AAAD-3AEC780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09C99-00C8-4952-90BC-F274E9DA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2D369-1489-4314-AA49-C449F49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B2E6-A371-44C2-A65C-C31F741E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19C2-440F-4C2C-81E5-D1126B0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81C0-FC16-413B-9897-8D13DAE6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2828-F874-44FB-A034-E6DFF7DB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19D30-6FED-4D44-8621-1F40A7465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EF1F3-200C-4A6B-AB98-926839696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80E4-6B75-491E-995E-3689B060B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B3C2-AEC2-4B1A-BE32-5EAEA71D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28E00-F7C6-4FF3-B0E2-969B1060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6166D-9A37-4360-80DD-9C34E6B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43A5-569D-4679-9219-C3429AC1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3B562-A7B5-4B0A-91E1-670BE50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748B2-81F4-4684-8303-9293360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E33C-D840-4BAD-AE31-B5AA7B12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90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1F234-A1A7-409F-B560-01B7C296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207CA-6868-4721-A5E7-B29610A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F1890-8B6F-40C4-A292-27748AE5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3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A149-2736-4F41-87CF-ACD728E0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06C3-75C4-4B74-A882-C5F74DA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FE5A-48E2-4D63-BF56-0C605CF8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62BE-DC39-4306-85F2-A47F668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9668-E451-408F-8632-EED20751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10D15-4140-4148-96FB-E2294CCA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8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0E3B-8823-44D7-80A6-4CA4F092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127A2-1E6E-4C3F-A1E0-559D4AA16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CFB6-D6AD-4C59-A9CF-9E092D7C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2C07-F38E-42F7-8377-3169841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276B-E496-487B-AF7F-97B91C63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742-5ECE-45B9-83CC-CABE5CD6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21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BF31-0938-48E8-AEBC-6DE9152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FEBD-2A57-4B19-9185-A448487AD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A84D0-1F22-421B-930C-9BDFB2F27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E63F-199A-4647-8B5F-D53BEDD4705B}" type="datetimeFigureOut">
              <a:rPr lang="en-CA" smtClean="0"/>
              <a:t>2018-02-18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583B-B7C0-4571-8DB8-60C70D363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A3CA-B809-434A-B227-EDC0D619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4F88-66D0-442F-97CE-0B044F332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7A1C47-F3A9-4C1B-98E9-E126DA07387E}"/>
              </a:ext>
            </a:extLst>
          </p:cNvPr>
          <p:cNvSpPr/>
          <p:nvPr/>
        </p:nvSpPr>
        <p:spPr>
          <a:xfrm>
            <a:off x="8331623" y="155727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AE5A6-7FD2-4C54-AACA-9460FDB9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1047750"/>
            <a:ext cx="4219575" cy="4762500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0D06F726-441C-4B71-8126-32DB7B5F5146}"/>
              </a:ext>
            </a:extLst>
          </p:cNvPr>
          <p:cNvSpPr/>
          <p:nvPr/>
        </p:nvSpPr>
        <p:spPr>
          <a:xfrm>
            <a:off x="8457458" y="230354"/>
            <a:ext cx="369115" cy="7391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6DDDC-CB16-400A-B9A8-5E3596ABBF4B}"/>
              </a:ext>
            </a:extLst>
          </p:cNvPr>
          <p:cNvSpPr txBox="1"/>
          <p:nvPr/>
        </p:nvSpPr>
        <p:spPr>
          <a:xfrm>
            <a:off x="8826573" y="415240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Upper Joint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1C610-EB53-4076-B138-A2BB2AA0986E}"/>
              </a:ext>
            </a:extLst>
          </p:cNvPr>
          <p:cNvSpPr/>
          <p:nvPr/>
        </p:nvSpPr>
        <p:spPr>
          <a:xfrm>
            <a:off x="8324042" y="3107189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A733FBF5-73C7-4682-A078-6C9FA26064F7}"/>
              </a:ext>
            </a:extLst>
          </p:cNvPr>
          <p:cNvSpPr/>
          <p:nvPr/>
        </p:nvSpPr>
        <p:spPr>
          <a:xfrm>
            <a:off x="8449877" y="3181816"/>
            <a:ext cx="369115" cy="73910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F7C4D-485F-440A-87AB-9C5E01D9A6B3}"/>
              </a:ext>
            </a:extLst>
          </p:cNvPr>
          <p:cNvSpPr txBox="1"/>
          <p:nvPr/>
        </p:nvSpPr>
        <p:spPr>
          <a:xfrm>
            <a:off x="8818992" y="33667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Lower Joint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D58175-52B0-419D-97E9-494F5EA928D0}"/>
              </a:ext>
            </a:extLst>
          </p:cNvPr>
          <p:cNvSpPr/>
          <p:nvPr/>
        </p:nvSpPr>
        <p:spPr>
          <a:xfrm>
            <a:off x="8324042" y="4193564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26C9E-499E-41FA-B32E-3FC28EED9D51}"/>
              </a:ext>
            </a:extLst>
          </p:cNvPr>
          <p:cNvSpPr txBox="1"/>
          <p:nvPr/>
        </p:nvSpPr>
        <p:spPr>
          <a:xfrm>
            <a:off x="8818992" y="4453077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 Joint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15F71037-BF4C-4E47-AB04-8EFAFAFF838C}"/>
              </a:ext>
            </a:extLst>
          </p:cNvPr>
          <p:cNvSpPr/>
          <p:nvPr/>
        </p:nvSpPr>
        <p:spPr>
          <a:xfrm>
            <a:off x="8449877" y="4309241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9F4C90F3-182D-4C7A-83BC-79A40341C241}"/>
              </a:ext>
            </a:extLst>
          </p:cNvPr>
          <p:cNvSpPr/>
          <p:nvPr/>
        </p:nvSpPr>
        <p:spPr>
          <a:xfrm rot="10800000">
            <a:off x="8428445" y="4637743"/>
            <a:ext cx="369115" cy="255207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95B7E1-C79A-4CCF-8209-53BFAF535CA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124101" y="604538"/>
            <a:ext cx="2207522" cy="1640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C555D-3A9D-4BF2-8BA4-FBFF9A60F02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179481" y="3556000"/>
            <a:ext cx="2144561" cy="336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208725-6909-439E-9193-3A9996DCCAB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179481" y="3920921"/>
            <a:ext cx="2144561" cy="721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7C07E-4F17-4A64-8D63-F2679EFCF32D}"/>
              </a:ext>
            </a:extLst>
          </p:cNvPr>
          <p:cNvSpPr/>
          <p:nvPr/>
        </p:nvSpPr>
        <p:spPr>
          <a:xfrm>
            <a:off x="8324042" y="5275220"/>
            <a:ext cx="1963023" cy="89762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A1C3A583-5BD5-4045-8C6E-918AB386934F}"/>
              </a:ext>
            </a:extLst>
          </p:cNvPr>
          <p:cNvSpPr/>
          <p:nvPr/>
        </p:nvSpPr>
        <p:spPr>
          <a:xfrm>
            <a:off x="8449877" y="5349847"/>
            <a:ext cx="369115" cy="73910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CF3EC-A1DA-42A1-A87A-4743106DFCFF}"/>
              </a:ext>
            </a:extLst>
          </p:cNvPr>
          <p:cNvSpPr txBox="1"/>
          <p:nvPr/>
        </p:nvSpPr>
        <p:spPr>
          <a:xfrm>
            <a:off x="8818992" y="5534733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Speed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74273-6979-4A40-8EB4-F228538327DC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814060" y="5214157"/>
            <a:ext cx="2509982" cy="509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34C6684-ACE2-4EBD-BE23-394AB3EF964C}"/>
              </a:ext>
            </a:extLst>
          </p:cNvPr>
          <p:cNvSpPr/>
          <p:nvPr/>
        </p:nvSpPr>
        <p:spPr>
          <a:xfrm>
            <a:off x="2748385" y="414323"/>
            <a:ext cx="1963023" cy="89762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C1F66A-9EC7-4948-AF77-E21EC2A70396}"/>
              </a:ext>
            </a:extLst>
          </p:cNvPr>
          <p:cNvSpPr txBox="1"/>
          <p:nvPr/>
        </p:nvSpPr>
        <p:spPr>
          <a:xfrm>
            <a:off x="2995858" y="4938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Close Gripper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39E50-A3CB-46F6-8E77-1EDD642348D4}"/>
              </a:ext>
            </a:extLst>
          </p:cNvPr>
          <p:cNvSpPr txBox="1"/>
          <p:nvPr/>
        </p:nvSpPr>
        <p:spPr>
          <a:xfrm>
            <a:off x="2995859" y="853506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 Gripper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8D4B0-8E4B-44CA-A08F-E9298448A8F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63931" y="678468"/>
            <a:ext cx="1485304" cy="493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94561-984F-4398-9F52-DB85F6CF122A}"/>
              </a:ext>
            </a:extLst>
          </p:cNvPr>
          <p:cNvCxnSpPr>
            <a:stCxn id="31" idx="3"/>
          </p:cNvCxnSpPr>
          <p:nvPr/>
        </p:nvCxnSpPr>
        <p:spPr>
          <a:xfrm>
            <a:off x="4463932" y="1038172"/>
            <a:ext cx="1174868" cy="15624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1ECF00-4FFA-4C53-9FF7-B42196B47850}"/>
              </a:ext>
            </a:extLst>
          </p:cNvPr>
          <p:cNvSpPr/>
          <p:nvPr/>
        </p:nvSpPr>
        <p:spPr>
          <a:xfrm>
            <a:off x="1766873" y="2559902"/>
            <a:ext cx="1963023" cy="1255324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4965C9-54CB-41C2-A403-649278AE51D9}"/>
              </a:ext>
            </a:extLst>
          </p:cNvPr>
          <p:cNvSpPr txBox="1"/>
          <p:nvPr/>
        </p:nvSpPr>
        <p:spPr>
          <a:xfrm>
            <a:off x="2014349" y="3002898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Lower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940C6-E8BC-47DE-9F45-0B845CA84A30}"/>
              </a:ext>
            </a:extLst>
          </p:cNvPr>
          <p:cNvSpPr txBox="1"/>
          <p:nvPr/>
        </p:nvSpPr>
        <p:spPr>
          <a:xfrm>
            <a:off x="2014349" y="3362602"/>
            <a:ext cx="14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Upper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0B530F-AF16-482C-91CC-A9550A8E323D}"/>
              </a:ext>
            </a:extLst>
          </p:cNvPr>
          <p:cNvSpPr txBox="1"/>
          <p:nvPr/>
        </p:nvSpPr>
        <p:spPr>
          <a:xfrm>
            <a:off x="1939525" y="2643194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Enable Rotate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A1D1A5-0D66-44A2-9A5A-15A93A5B87D2}"/>
              </a:ext>
            </a:extLst>
          </p:cNvPr>
          <p:cNvCxnSpPr>
            <a:stCxn id="40" idx="3"/>
          </p:cNvCxnSpPr>
          <p:nvPr/>
        </p:nvCxnSpPr>
        <p:spPr>
          <a:xfrm flipV="1">
            <a:off x="3557245" y="2643194"/>
            <a:ext cx="1402105" cy="18466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3D3AC9-8CC0-4354-8BC9-FF249F6C3D81}"/>
              </a:ext>
            </a:extLst>
          </p:cNvPr>
          <p:cNvCxnSpPr/>
          <p:nvPr/>
        </p:nvCxnSpPr>
        <p:spPr>
          <a:xfrm>
            <a:off x="3482422" y="3173793"/>
            <a:ext cx="1228986" cy="64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94CB4C-0AE7-4716-8BFD-E120D95E2CEB}"/>
              </a:ext>
            </a:extLst>
          </p:cNvPr>
          <p:cNvCxnSpPr/>
          <p:nvPr/>
        </p:nvCxnSpPr>
        <p:spPr>
          <a:xfrm>
            <a:off x="3482422" y="3556000"/>
            <a:ext cx="1228986" cy="3365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CF63D3-8000-4B04-B59E-DCED4A93786D}"/>
              </a:ext>
            </a:extLst>
          </p:cNvPr>
          <p:cNvSpPr/>
          <p:nvPr/>
        </p:nvSpPr>
        <p:spPr>
          <a:xfrm>
            <a:off x="1766873" y="4471388"/>
            <a:ext cx="2093503" cy="59179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53BE5-DC61-460A-8E8D-29156DCC29FE}"/>
              </a:ext>
            </a:extLst>
          </p:cNvPr>
          <p:cNvSpPr txBox="1"/>
          <p:nvPr/>
        </p:nvSpPr>
        <p:spPr>
          <a:xfrm>
            <a:off x="1763679" y="4554680"/>
            <a:ext cx="20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Lock/Unlock Speed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342DD3-8E57-43C3-AFCB-2BAA4A1E604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810366" y="3975842"/>
            <a:ext cx="1303888" cy="7635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703FE5B-8973-4CBB-93FD-5F48AABCEA67}"/>
              </a:ext>
            </a:extLst>
          </p:cNvPr>
          <p:cNvSpPr/>
          <p:nvPr/>
        </p:nvSpPr>
        <p:spPr>
          <a:xfrm>
            <a:off x="8324042" y="1247311"/>
            <a:ext cx="1963023" cy="96790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E519B1-1CA9-4949-A1C1-D02071CEC0F9}"/>
              </a:ext>
            </a:extLst>
          </p:cNvPr>
          <p:cNvSpPr txBox="1"/>
          <p:nvPr/>
        </p:nvSpPr>
        <p:spPr>
          <a:xfrm>
            <a:off x="8456078" y="1689163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Previous Point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4FB8EE-ED0A-4B7E-8956-84660407AE58}"/>
              </a:ext>
            </a:extLst>
          </p:cNvPr>
          <p:cNvSpPr txBox="1"/>
          <p:nvPr/>
        </p:nvSpPr>
        <p:spPr>
          <a:xfrm>
            <a:off x="8496694" y="1330603"/>
            <a:ext cx="1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Next Point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4EF54-9224-4430-BFDA-A502E2929A30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949235" y="1515269"/>
            <a:ext cx="2547459" cy="10995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1A037D-1E28-46A0-AF2B-15E673CAB52F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332220" y="1873829"/>
            <a:ext cx="2123858" cy="69958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4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Newman</dc:creator>
  <cp:lastModifiedBy>Joel Newman</cp:lastModifiedBy>
  <cp:revision>8</cp:revision>
  <dcterms:created xsi:type="dcterms:W3CDTF">2018-01-26T22:23:08Z</dcterms:created>
  <dcterms:modified xsi:type="dcterms:W3CDTF">2018-02-18T20:47:46Z</dcterms:modified>
</cp:coreProperties>
</file>