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BB04-5A00-48FA-8896-C98F4EADB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FA059-9EE5-4352-B0AD-98C90B877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8ECCE-01ED-4012-8C92-ACBB8D9F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A53-CAE7-4BD6-B0DE-8946A8CDC056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B5B4-7227-4243-B171-C4B7D67E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5FB59-34E3-47D8-8014-3F0DBDF6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BA4-C462-4153-91D0-C7AF9A4D5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46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29BA-1C8A-4F63-A3D0-E8385E11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E43A0-1E9E-4752-903C-003CB18F6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6FC0D-4CEC-43E8-B037-70AEEF6D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A53-CAE7-4BD6-B0DE-8946A8CDC056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6F66A-9DFE-4F78-B5F3-668343E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5B98D-562C-4BE9-A336-8815AD14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BA4-C462-4153-91D0-C7AF9A4D5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97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3A841-5E18-4C7C-B845-CFD794AFA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9B41A-ABD9-4A90-B7B0-96E19DFC0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DA131-1A07-4E43-B6A5-D0DE3CC5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A53-CAE7-4BD6-B0DE-8946A8CDC056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B4CC5-3B1F-43FA-95E1-988F243E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44B47-9002-4D6C-BC6A-057D2020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BA4-C462-4153-91D0-C7AF9A4D5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50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2575-E5E8-4BB4-8AF9-2E9080A2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A477-AD8D-494E-BAF8-1BEC7558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A7A5D-140F-490C-AA3C-9A5A72B3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A53-CAE7-4BD6-B0DE-8946A8CDC056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4D82-2E1F-4124-9F04-13C22B52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7A81-A1E7-461E-958C-43580221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BA4-C462-4153-91D0-C7AF9A4D5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24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8089-4C9D-458C-B74C-E98F8CF6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4423F-2AC8-4B81-88BE-3771BC1C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ADED-86D6-4F16-BA4B-9F7AB5C7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A53-CAE7-4BD6-B0DE-8946A8CDC056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00E9-8C5C-4883-95AC-C9C75C94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214C-BFA5-4C94-A33A-5DB150EC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BA4-C462-4153-91D0-C7AF9A4D5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37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4535-E92F-403B-B2E2-3E0C4CF7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784B-5D7F-4865-927C-0587D254C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736D4-97A1-4AFF-92BC-9C08BFA7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B9B5-6C6A-464F-A65A-93485A9F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A53-CAE7-4BD6-B0DE-8946A8CDC056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DDEFC-60E3-4FFA-A77E-A9B57C18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1948-FC25-4987-B584-6E888651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BA4-C462-4153-91D0-C7AF9A4D5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10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74C1-E02B-4525-A681-1839CEFE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40FAE-DEFB-45E5-BC61-A32C9DF35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399EF-7F30-487E-BA6C-1D03ACF8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4EDA9-BC34-4569-A4A6-BEA56F4F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BFFC1-462C-4633-9DBC-E3358FD05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BD5E6-9F5F-4218-A056-10C9F303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A53-CAE7-4BD6-B0DE-8946A8CDC056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131DA-BBDD-4965-825D-095F1B5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06D56-1F79-4A0F-B372-F11DADF2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BA4-C462-4153-91D0-C7AF9A4D5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3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025F-B6CB-45A7-A868-2DA8160F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FA7C0-A634-45B2-8ADE-40D0BF6F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A53-CAE7-4BD6-B0DE-8946A8CDC056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D8496-2BC3-4424-8BA8-8566F06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E5050-E7B7-4349-A952-52EB8BCB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BA4-C462-4153-91D0-C7AF9A4D5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54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ABA55-1443-418A-89D0-20D25083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A53-CAE7-4BD6-B0DE-8946A8CDC056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0C4CD-C6A2-49DD-ADB2-957EBA91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7BEE9-0AD0-4FCC-BF9C-D0DB3AAE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BA4-C462-4153-91D0-C7AF9A4D5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18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602-6C10-4B26-91C0-0D9EA31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9A685-7C88-4894-B24B-B40B19700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61994-1908-4112-877E-310958347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153C-9506-4F0D-AD35-4AA5F0C2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A53-CAE7-4BD6-B0DE-8946A8CDC056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BCD7E-233E-4862-8D73-A5844D46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6F62-F110-4CC0-9565-6B39E0DE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BA4-C462-4153-91D0-C7AF9A4D5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11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4B5F-6F2A-4EA0-87AC-E70A396D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CF360-423B-4606-AFDA-C3CD0A0A6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B140F-A77A-47FE-8017-2D7044C42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3A330-F687-4034-A260-AF1910F0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A53-CAE7-4BD6-B0DE-8946A8CDC056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54790-FCAA-4880-AA24-E3A14E6C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F73FA-3FA7-45D6-ABD1-EC9765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BA4-C462-4153-91D0-C7AF9A4D5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69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F96A9-39A0-4A9F-AEA3-1A15F616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1B53A-12EB-4199-9C1E-93532F60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D1D3F-5C68-4369-8D7B-3D7266E78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8FA53-CAE7-4BD6-B0DE-8946A8CDC056}" type="datetimeFigureOut">
              <a:rPr lang="en-CA" smtClean="0"/>
              <a:t>2018-01-26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CE6C-4BDD-44C4-BB3D-0797C11E8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30704-04C1-4974-AC21-673503190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B3BA4-C462-4153-91D0-C7AF9A4D52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87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nxeassets-ssl.xbox.com/shaxam/0201/bc/fd/bcfd38d2-f77c-40bd-a8e5-bd6bedcadfc6.PNG?v=1">
            <a:extLst>
              <a:ext uri="{FF2B5EF4-FFF2-40B4-BE49-F238E27FC236}">
                <a16:creationId xmlns:a16="http://schemas.microsoft.com/office/drawing/2014/main" id="{8EE0A237-4C5E-4E31-B2A1-06AD8455F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404938"/>
            <a:ext cx="71913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08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E7FA-CE61-4584-BD59-964A55BE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Values to send to Arduino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B0DC26-FFB7-484B-B0A3-9493FFD7C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5349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427084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257505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904149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62222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967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2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Manual FWD </a:t>
                      </a:r>
                      <a:r>
                        <a:rPr lang="en-CA" dirty="0" err="1"/>
                        <a:t>vel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0-255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1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Manual REV </a:t>
                      </a:r>
                      <a:r>
                        <a:rPr lang="en-CA" dirty="0" err="1"/>
                        <a:t>vel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0-255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3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Automatic FWD </a:t>
                      </a:r>
                      <a:r>
                        <a:rPr lang="en-CA" dirty="0" err="1"/>
                        <a:t>vel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Speed_H</a:t>
                      </a:r>
                      <a:r>
                        <a:rPr lang="en-CA" dirty="0"/>
                        <a:t>, </a:t>
                      </a:r>
                      <a:r>
                        <a:rPr lang="en-CA" dirty="0" err="1"/>
                        <a:t>Speed_L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30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Automatic REV </a:t>
                      </a:r>
                      <a:r>
                        <a:rPr lang="en-CA" dirty="0" err="1"/>
                        <a:t>vel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Speed_H</a:t>
                      </a:r>
                      <a:r>
                        <a:rPr lang="en-CA" dirty="0"/>
                        <a:t>, </a:t>
                      </a:r>
                      <a:r>
                        <a:rPr lang="en-CA" dirty="0" err="1"/>
                        <a:t>Speed_L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2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023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63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Values to send to 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Newman</dc:creator>
  <cp:lastModifiedBy>Joel Newman</cp:lastModifiedBy>
  <cp:revision>3</cp:revision>
  <dcterms:created xsi:type="dcterms:W3CDTF">2018-01-27T06:22:32Z</dcterms:created>
  <dcterms:modified xsi:type="dcterms:W3CDTF">2018-01-27T09:33:16Z</dcterms:modified>
</cp:coreProperties>
</file>