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7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02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1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32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9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9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E7A5-492F-49D3-9766-99B0DDCE2056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E911-4B46-4E32-A2AC-A147426E1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28555" y="700475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531670" y="3476926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6200000">
            <a:off x="6875959" y="2047878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 rot="16200000">
            <a:off x="4099508" y="2047878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 rot="2700000">
            <a:off x="6508564" y="1133483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 rot="2700000">
            <a:off x="4524632" y="3101648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 rot="-2700000">
            <a:off x="4532515" y="1075754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 rot="-2700000">
            <a:off x="6508564" y="3043915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 rot="-1380000">
            <a:off x="4996789" y="811200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 rot="-1380000">
            <a:off x="6060118" y="3334299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 rot="1320000">
            <a:off x="6044640" y="821589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 rot="1320000">
            <a:off x="5000721" y="3386396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 rot="17520000">
            <a:off x="4238120" y="1514616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 rot="14820000">
            <a:off x="4200387" y="2590534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 rot="14820000">
            <a:off x="6749492" y="1514889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 rot="17520000">
            <a:off x="6783783" y="2572911"/>
            <a:ext cx="185555" cy="21945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239578" y="2760711"/>
            <a:ext cx="774441" cy="7744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Uvindu Wijesinghe</dc:creator>
  <cp:lastModifiedBy>Uvindu Wijesinghe</cp:lastModifiedBy>
  <cp:revision>3</cp:revision>
  <dcterms:created xsi:type="dcterms:W3CDTF">2019-04-17T14:59:00Z</dcterms:created>
  <dcterms:modified xsi:type="dcterms:W3CDTF">2019-04-17T16:42:16Z</dcterms:modified>
</cp:coreProperties>
</file>