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January 20,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817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January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3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January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1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January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7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January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6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January 20,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1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January 20,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1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January 20,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96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January 20,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January 20,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7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January 20,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6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January 20,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07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12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BDEFD-951E-402C-A347-12AD0ADE3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ru-RU" b="1" dirty="0"/>
              <a:t>2048 </a:t>
            </a:r>
            <a:r>
              <a:rPr lang="en-US" b="1" dirty="0"/>
              <a:t>B PYGAME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13B9E0-8685-4D1A-8ECC-9BDC62725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endParaRPr lang="ru-RU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4" name="Picture 3" descr="Серый и джинсовая цвет градиента цвета">
            <a:extLst>
              <a:ext uri="{FF2B5EF4-FFF2-40B4-BE49-F238E27FC236}">
                <a16:creationId xmlns:a16="http://schemas.microsoft.com/office/drawing/2014/main" id="{27F5B862-C13E-4932-9EDD-63CCA1C6BA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251" b="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1A77E6-9B65-4DA0-9C0A-8BDAACFC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F68B9C-D658-4450-A2CC-36F1DFA75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000" dirty="0"/>
              <a:t>Ремейк классической игры 2048 на </a:t>
            </a:r>
            <a:r>
              <a:rPr lang="en-US" sz="3000" dirty="0"/>
              <a:t>Python</a:t>
            </a:r>
            <a:endParaRPr lang="ru-RU" sz="3000" dirty="0"/>
          </a:p>
          <a:p>
            <a:pPr marL="0" indent="0">
              <a:buNone/>
            </a:pPr>
            <a:r>
              <a:rPr lang="ru-RU" sz="2800" dirty="0"/>
              <a:t>Реализованы такие функции как</a:t>
            </a:r>
            <a:r>
              <a:rPr lang="en-US" sz="2800" dirty="0"/>
              <a:t>:</a:t>
            </a:r>
            <a:endParaRPr lang="ru-RU" sz="2800" dirty="0"/>
          </a:p>
          <a:p>
            <a:r>
              <a:rPr lang="ru-RU" dirty="0"/>
              <a:t>вызов окон со справкой по правилам и истории игры</a:t>
            </a:r>
          </a:p>
          <a:p>
            <a:r>
              <a:rPr lang="ru-RU" dirty="0"/>
              <a:t>сохранение и загрузка прогресса</a:t>
            </a:r>
          </a:p>
          <a:p>
            <a:r>
              <a:rPr lang="ru-RU" dirty="0"/>
              <a:t>отмена хода</a:t>
            </a:r>
          </a:p>
          <a:p>
            <a:r>
              <a:rPr lang="ru-RU" dirty="0"/>
              <a:t>выбор размера поля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ABB6140-21EB-47BE-B0F8-DFB2B15FC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03" b="96324" l="1064" r="92908">
                        <a14:foregroundMark x1="14184" y1="33456" x2="14184" y2="33456"/>
                        <a14:foregroundMark x1="18085" y1="19118" x2="18085" y2="19118"/>
                        <a14:foregroundMark x1="19858" y1="29044" x2="19858" y2="29044"/>
                        <a14:foregroundMark x1="19858" y1="29044" x2="19858" y2="29044"/>
                        <a14:foregroundMark x1="19858" y1="24265" x2="19858" y2="24265"/>
                        <a14:foregroundMark x1="28723" y1="16912" x2="28723" y2="16912"/>
                        <a14:foregroundMark x1="43617" y1="16176" x2="43617" y2="16176"/>
                        <a14:foregroundMark x1="58511" y1="17647" x2="61348" y2="18382"/>
                        <a14:foregroundMark x1="67376" y1="19118" x2="69149" y2="19118"/>
                        <a14:foregroundMark x1="63475" y1="27574" x2="63475" y2="27574"/>
                        <a14:foregroundMark x1="67021" y1="34191" x2="67021" y2="34191"/>
                        <a14:foregroundMark x1="63830" y1="39706" x2="63830" y2="39706"/>
                        <a14:foregroundMark x1="51064" y1="30147" x2="51064" y2="26471"/>
                        <a14:foregroundMark x1="51064" y1="25735" x2="53901" y2="23897"/>
                        <a14:foregroundMark x1="54965" y1="22426" x2="60638" y2="25735"/>
                        <a14:foregroundMark x1="60638" y1="31985" x2="60638" y2="38603"/>
                        <a14:foregroundMark x1="51064" y1="46324" x2="51064" y2="46324"/>
                        <a14:foregroundMark x1="51773" y1="36765" x2="53901" y2="36765"/>
                        <a14:foregroundMark x1="54610" y1="36765" x2="54610" y2="36765"/>
                        <a14:foregroundMark x1="54255" y1="40074" x2="56028" y2="41912"/>
                        <a14:foregroundMark x1="58156" y1="43382" x2="58156" y2="43382"/>
                        <a14:foregroundMark x1="61348" y1="44853" x2="63830" y2="44485"/>
                        <a14:foregroundMark x1="64894" y1="41912" x2="64894" y2="41912"/>
                        <a14:foregroundMark x1="65248" y1="39338" x2="65248" y2="39338"/>
                        <a14:foregroundMark x1="67021" y1="17647" x2="67021" y2="17647"/>
                        <a14:foregroundMark x1="67021" y1="17647" x2="67730" y2="14338"/>
                        <a14:foregroundMark x1="63475" y1="12132" x2="63475" y2="12132"/>
                        <a14:foregroundMark x1="58865" y1="12132" x2="58865" y2="12132"/>
                        <a14:foregroundMark x1="51064" y1="12132" x2="51064" y2="12132"/>
                        <a14:foregroundMark x1="48582" y1="12132" x2="45745" y2="11397"/>
                        <a14:foregroundMark x1="40071" y1="9926" x2="38298" y2="9559"/>
                        <a14:foregroundMark x1="28723" y1="7353" x2="28723" y2="7353"/>
                        <a14:foregroundMark x1="21277" y1="7353" x2="21277" y2="7353"/>
                        <a14:foregroundMark x1="18794" y1="12132" x2="18794" y2="13603"/>
                        <a14:foregroundMark x1="61702" y1="60294" x2="61702" y2="60294"/>
                        <a14:foregroundMark x1="62057" y1="73897" x2="62057" y2="73897"/>
                        <a14:foregroundMark x1="62057" y1="73897" x2="62057" y2="73897"/>
                        <a14:foregroundMark x1="62057" y1="73897" x2="62057" y2="73897"/>
                        <a14:foregroundMark x1="60638" y1="72426" x2="60638" y2="72426"/>
                        <a14:foregroundMark x1="60638" y1="72426" x2="60638" y2="72426"/>
                        <a14:foregroundMark x1="59220" y1="72426" x2="59220" y2="72426"/>
                        <a14:foregroundMark x1="58865" y1="72059" x2="58865" y2="72059"/>
                        <a14:foregroundMark x1="62411" y1="59191" x2="62411" y2="59191"/>
                        <a14:foregroundMark x1="62411" y1="59191" x2="62411" y2="59191"/>
                        <a14:foregroundMark x1="62411" y1="59191" x2="62411" y2="59191"/>
                        <a14:foregroundMark x1="34397" y1="68750" x2="34397" y2="68750"/>
                        <a14:foregroundMark x1="34397" y1="68750" x2="34397" y2="68750"/>
                        <a14:foregroundMark x1="34397" y1="68750" x2="34397" y2="68750"/>
                        <a14:foregroundMark x1="24113" y1="54044" x2="24113" y2="54044"/>
                        <a14:foregroundMark x1="24113" y1="54044" x2="24113" y2="54044"/>
                        <a14:foregroundMark x1="24113" y1="54044" x2="24113" y2="54044"/>
                        <a14:foregroundMark x1="21631" y1="37132" x2="21631" y2="37132"/>
                        <a14:foregroundMark x1="17021" y1="50000" x2="17021" y2="50000"/>
                        <a14:foregroundMark x1="18794" y1="59926" x2="19504" y2="61397"/>
                        <a14:foregroundMark x1="19149" y1="68015" x2="19504" y2="69118"/>
                        <a14:foregroundMark x1="19504" y1="74265" x2="19858" y2="77206"/>
                        <a14:foregroundMark x1="19858" y1="82353" x2="20567" y2="83824"/>
                        <a14:foregroundMark x1="19858" y1="78309" x2="8511" y2="65809"/>
                        <a14:foregroundMark x1="6383" y1="62868" x2="15603" y2="58824"/>
                        <a14:foregroundMark x1="13121" y1="11765" x2="9574" y2="60294"/>
                        <a14:foregroundMark x1="9574" y1="60294" x2="18085" y2="82353"/>
                        <a14:foregroundMark x1="18085" y1="82353" x2="44326" y2="93015"/>
                        <a14:foregroundMark x1="44326" y1="93015" x2="67021" y2="93750"/>
                        <a14:foregroundMark x1="67021" y1="93750" x2="81560" y2="74632"/>
                        <a14:foregroundMark x1="81560" y1="74632" x2="86170" y2="48529"/>
                        <a14:foregroundMark x1="86170" y1="48529" x2="84397" y2="24632"/>
                        <a14:foregroundMark x1="84397" y1="24632" x2="63830" y2="9926"/>
                        <a14:foregroundMark x1="63830" y1="9926" x2="18085" y2="10662"/>
                        <a14:foregroundMark x1="18085" y1="10662" x2="13121" y2="12500"/>
                        <a14:foregroundMark x1="89362" y1="16912" x2="89362" y2="16912"/>
                        <a14:foregroundMark x1="93262" y1="23162" x2="93262" y2="23162"/>
                        <a14:foregroundMark x1="35106" y1="36029" x2="35106" y2="36029"/>
                        <a14:foregroundMark x1="41135" y1="45221" x2="41135" y2="45221"/>
                        <a14:foregroundMark x1="37234" y1="26471" x2="37234" y2="26471"/>
                        <a14:foregroundMark x1="37234" y1="18382" x2="37234" y2="18382"/>
                        <a14:foregroundMark x1="34043" y1="18382" x2="34043" y2="18382"/>
                        <a14:foregroundMark x1="29078" y1="18382" x2="29078" y2="18382"/>
                        <a14:foregroundMark x1="22340" y1="17647" x2="41135" y2="32721"/>
                        <a14:foregroundMark x1="41135" y1="32721" x2="36879" y2="34926"/>
                        <a14:foregroundMark x1="27660" y1="26838" x2="32624" y2="49265"/>
                        <a14:foregroundMark x1="32624" y1="49265" x2="34752" y2="47426"/>
                        <a14:foregroundMark x1="31560" y1="34191" x2="35106" y2="57721"/>
                        <a14:foregroundMark x1="35106" y1="57721" x2="41489" y2="43750"/>
                        <a14:foregroundMark x1="31915" y1="39706" x2="38652" y2="63603"/>
                        <a14:foregroundMark x1="38652" y1="63603" x2="50709" y2="55882"/>
                        <a14:foregroundMark x1="32270" y1="52206" x2="40071" y2="76471"/>
                        <a14:foregroundMark x1="40071" y1="76471" x2="56738" y2="74632"/>
                        <a14:foregroundMark x1="33688" y1="61029" x2="45035" y2="69485"/>
                        <a14:foregroundMark x1="21631" y1="59926" x2="31206" y2="72426"/>
                        <a14:foregroundMark x1="23404" y1="66912" x2="36170" y2="77206"/>
                        <a14:foregroundMark x1="24823" y1="63971" x2="27660" y2="78676"/>
                        <a14:foregroundMark x1="9220" y1="19485" x2="1418" y2="42279"/>
                        <a14:foregroundMark x1="1418" y1="42279" x2="9574" y2="32721"/>
                        <a14:foregroundMark x1="11702" y1="25735" x2="11702" y2="49265"/>
                        <a14:foregroundMark x1="11702" y1="49265" x2="34397" y2="56250"/>
                        <a14:foregroundMark x1="34397" y1="56250" x2="36879" y2="79779"/>
                        <a14:foregroundMark x1="36879" y1="79779" x2="62057" y2="83456"/>
                        <a14:foregroundMark x1="62057" y1="83456" x2="37589" y2="88235"/>
                        <a14:foregroundMark x1="37589" y1="88235" x2="84043" y2="80147"/>
                        <a14:foregroundMark x1="84043" y1="80147" x2="86525" y2="73529"/>
                        <a14:foregroundMark x1="15603" y1="6985" x2="39007" y2="4779"/>
                        <a14:foregroundMark x1="39007" y1="4779" x2="67376" y2="9191"/>
                        <a14:foregroundMark x1="27305" y1="18750" x2="29078" y2="44118"/>
                        <a14:foregroundMark x1="29078" y1="44118" x2="53191" y2="47059"/>
                        <a14:foregroundMark x1="53191" y1="47059" x2="52482" y2="47059"/>
                        <a14:foregroundMark x1="48936" y1="22426" x2="53191" y2="30515"/>
                        <a14:foregroundMark x1="35816" y1="18750" x2="54965" y2="30882"/>
                        <a14:foregroundMark x1="54965" y1="30882" x2="56738" y2="28309"/>
                        <a14:foregroundMark x1="39362" y1="17647" x2="51064" y2="24632"/>
                        <a14:foregroundMark x1="57447" y1="18382" x2="62411" y2="48162"/>
                        <a14:foregroundMark x1="62057" y1="18750" x2="76596" y2="39338"/>
                        <a14:foregroundMark x1="76596" y1="39338" x2="72340" y2="41912"/>
                        <a14:foregroundMark x1="67376" y1="27206" x2="63830" y2="53309"/>
                        <a14:foregroundMark x1="63830" y1="53309" x2="59929" y2="55147"/>
                        <a14:foregroundMark x1="53546" y1="57721" x2="75177" y2="63603"/>
                        <a14:foregroundMark x1="75177" y1="63603" x2="72340" y2="51471"/>
                        <a14:foregroundMark x1="48936" y1="63603" x2="62057" y2="61397"/>
                        <a14:foregroundMark x1="56028" y1="55515" x2="60638" y2="58088"/>
                        <a14:foregroundMark x1="56028" y1="48897" x2="66667" y2="58088"/>
                        <a14:foregroundMark x1="65957" y1="48162" x2="61348" y2="70956"/>
                        <a14:foregroundMark x1="54255" y1="64706" x2="65248" y2="75000"/>
                        <a14:foregroundMark x1="54965" y1="62868" x2="71277" y2="77574"/>
                        <a14:foregroundMark x1="67730" y1="72426" x2="51773" y2="81985"/>
                        <a14:foregroundMark x1="62057" y1="81618" x2="80142" y2="84191"/>
                        <a14:foregroundMark x1="6738" y1="8824" x2="6738" y2="8824"/>
                        <a14:foregroundMark x1="7447" y1="5515" x2="7447" y2="5515"/>
                        <a14:foregroundMark x1="16312" y1="1838" x2="16312" y2="1838"/>
                        <a14:foregroundMark x1="71277" y1="96691" x2="71277" y2="96691"/>
                        <a14:foregroundMark x1="36170" y1="1838" x2="36170" y2="1838"/>
                        <a14:foregroundMark x1="80851" y1="3309" x2="80851" y2="3309"/>
                        <a14:foregroundMark x1="89716" y1="9926" x2="89716" y2="9926"/>
                        <a14:foregroundMark x1="89362" y1="7721" x2="89362" y2="7721"/>
                        <a14:foregroundMark x1="85816" y1="4044" x2="85816" y2="4044"/>
                        <a14:foregroundMark x1="70213" y1="1103" x2="70213" y2="11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111" y="765176"/>
            <a:ext cx="2149026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3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4934A-B4B4-4DB4-B24D-3E5333CDC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ПРОЕКТ СОСТОИТ ИЗ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176EEBB-24D1-44BE-937D-7C8A9E35B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965" b="89362" l="4721" r="93133">
                        <a14:foregroundMark x1="41631" y1="8511" x2="41631" y2="8511"/>
                        <a14:foregroundMark x1="85837" y1="11702" x2="85837" y2="11702"/>
                        <a14:foregroundMark x1="87983" y1="24113" x2="87983" y2="24113"/>
                        <a14:foregroundMark x1="91416" y1="42199" x2="91416" y2="42199"/>
                        <a14:foregroundMark x1="89270" y1="56383" x2="89270" y2="56383"/>
                        <a14:foregroundMark x1="87983" y1="65957" x2="87983" y2="65957"/>
                        <a14:foregroundMark x1="86695" y1="79078" x2="86695" y2="79078"/>
                        <a14:foregroundMark x1="17167" y1="74468" x2="48151" y2="78933"/>
                        <a14:foregroundMark x1="59663" y1="78682" x2="84549" y2="73759"/>
                        <a14:foregroundMark x1="55837" y1="79439" x2="55939" y2="79419"/>
                        <a14:foregroundMark x1="84549" y1="73759" x2="87983" y2="44681"/>
                        <a14:foregroundMark x1="87983" y1="44681" x2="80687" y2="19504"/>
                        <a14:foregroundMark x1="80687" y1="19504" x2="46781" y2="7801"/>
                        <a14:foregroundMark x1="46781" y1="7801" x2="33047" y2="31560"/>
                        <a14:foregroundMark x1="33047" y1="31560" x2="33047" y2="33333"/>
                        <a14:foregroundMark x1="88412" y1="72340" x2="82833" y2="17021"/>
                        <a14:foregroundMark x1="82833" y1="17021" x2="53219" y2="6738"/>
                        <a14:foregroundMark x1="53219" y1="6738" x2="21030" y2="8865"/>
                        <a14:foregroundMark x1="21030" y1="8865" x2="10730" y2="35106"/>
                        <a14:foregroundMark x1="10730" y1="35106" x2="12017" y2="72695"/>
                        <a14:foregroundMark x1="10300" y1="8511" x2="74678" y2="10284"/>
                        <a14:foregroundMark x1="74678" y1="10284" x2="90987" y2="32979"/>
                        <a14:foregroundMark x1="90987" y1="32979" x2="91416" y2="74113"/>
                        <a14:foregroundMark x1="5579" y1="6738" x2="10300" y2="32270"/>
                        <a14:foregroundMark x1="10300" y1="32270" x2="21459" y2="7801"/>
                        <a14:foregroundMark x1="21459" y1="7801" x2="83262" y2="10284"/>
                        <a14:foregroundMark x1="83262" y1="10284" x2="90558" y2="7801"/>
                        <a14:foregroundMark x1="88841" y1="7092" x2="56223" y2="7092"/>
                        <a14:foregroundMark x1="56652" y1="5319" x2="83691" y2="5319"/>
                        <a14:foregroundMark x1="90558" y1="7447" x2="90558" y2="31206"/>
                        <a14:foregroundMark x1="93133" y1="6028" x2="91845" y2="13830"/>
                        <a14:foregroundMark x1="55794" y1="77305" x2="62232" y2="78014"/>
                        <a14:backgroundMark x1="53109" y1="80496" x2="51502" y2="80496"/>
                        <a14:backgroundMark x1="53109" y1="80496" x2="49356" y2="80496"/>
                        <a14:backgroundMark x1="56652" y1="80496" x2="56652" y2="80496"/>
                        <a14:backgroundMark x1="55365" y1="80142" x2="55365" y2="801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54643" y="2026121"/>
            <a:ext cx="1510948" cy="1828701"/>
          </a:xfrm>
          <a:prstGeom prst="rect">
            <a:avLst/>
          </a:prstGeom>
        </p:spPr>
      </p:pic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4F55B39E-D6E8-4071-B23D-19ADBE1D5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807" y="2335561"/>
            <a:ext cx="1127550" cy="1127550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E835F4-456D-4326-9CC6-77F2528B0B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346" b="96262" l="6695" r="93724">
                        <a14:foregroundMark x1="88703" y1="49065" x2="88703" y2="49065"/>
                        <a14:foregroundMark x1="84519" y1="51869" x2="84519" y2="51869"/>
                        <a14:foregroundMark x1="94142" y1="49065" x2="94142" y2="49065"/>
                        <a14:foregroundMark x1="48536" y1="89720" x2="48536" y2="89720"/>
                        <a14:foregroundMark x1="46025" y1="96262" x2="46025" y2="96262"/>
                        <a14:foregroundMark x1="6695" y1="32710" x2="6695" y2="327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62055" y="1754534"/>
            <a:ext cx="1095634" cy="98102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A85F37-019E-4478-AF90-348A6F79B3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346" b="96262" l="6695" r="93724">
                        <a14:foregroundMark x1="88703" y1="49065" x2="88703" y2="49065"/>
                        <a14:foregroundMark x1="84519" y1="51869" x2="84519" y2="51869"/>
                        <a14:foregroundMark x1="94142" y1="49065" x2="94142" y2="49065"/>
                        <a14:foregroundMark x1="48536" y1="89720" x2="48536" y2="89720"/>
                        <a14:foregroundMark x1="46025" y1="96262" x2="46025" y2="96262"/>
                        <a14:foregroundMark x1="6695" y1="32710" x2="6695" y2="327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5780" y="2313155"/>
            <a:ext cx="1095634" cy="9810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25D679A-1689-46B7-BB2D-EBBDD2E6F4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346" b="96262" l="6695" r="93724">
                        <a14:foregroundMark x1="88703" y1="49065" x2="88703" y2="49065"/>
                        <a14:foregroundMark x1="84519" y1="51869" x2="84519" y2="51869"/>
                        <a14:foregroundMark x1="94142" y1="49065" x2="94142" y2="49065"/>
                        <a14:foregroundMark x1="48536" y1="89720" x2="48536" y2="89720"/>
                        <a14:foregroundMark x1="46025" y1="96262" x2="46025" y2="96262"/>
                        <a14:foregroundMark x1="6695" y1="32710" x2="6695" y2="327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30195" y="2746341"/>
            <a:ext cx="1095634" cy="9810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6D4A85-4A59-4BD7-9BD0-B426552B15C3}"/>
              </a:ext>
            </a:extLst>
          </p:cNvPr>
          <p:cNvSpPr txBox="1"/>
          <p:nvPr/>
        </p:nvSpPr>
        <p:spPr>
          <a:xfrm>
            <a:off x="1349247" y="3801831"/>
            <a:ext cx="3321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Интерфейсы трёх окон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21FDEED-C31F-451E-A7E7-9C8C8C964E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103" b="96324" l="1064" r="92908">
                        <a14:foregroundMark x1="14184" y1="33456" x2="14184" y2="33456"/>
                        <a14:foregroundMark x1="18085" y1="19118" x2="18085" y2="19118"/>
                        <a14:foregroundMark x1="19858" y1="29044" x2="19858" y2="29044"/>
                        <a14:foregroundMark x1="19858" y1="29044" x2="19858" y2="29044"/>
                        <a14:foregroundMark x1="19858" y1="24265" x2="19858" y2="24265"/>
                        <a14:foregroundMark x1="28723" y1="16912" x2="28723" y2="16912"/>
                        <a14:foregroundMark x1="43617" y1="16176" x2="43617" y2="16176"/>
                        <a14:foregroundMark x1="58511" y1="17647" x2="61348" y2="18382"/>
                        <a14:foregroundMark x1="67376" y1="19118" x2="69149" y2="19118"/>
                        <a14:foregroundMark x1="63475" y1="27574" x2="63475" y2="27574"/>
                        <a14:foregroundMark x1="67021" y1="34191" x2="67021" y2="34191"/>
                        <a14:foregroundMark x1="63830" y1="39706" x2="63830" y2="39706"/>
                        <a14:foregroundMark x1="51064" y1="30147" x2="51064" y2="26471"/>
                        <a14:foregroundMark x1="51064" y1="25735" x2="53901" y2="23897"/>
                        <a14:foregroundMark x1="54965" y1="22426" x2="60638" y2="25735"/>
                        <a14:foregroundMark x1="60638" y1="31985" x2="60638" y2="38603"/>
                        <a14:foregroundMark x1="51064" y1="46324" x2="51064" y2="46324"/>
                        <a14:foregroundMark x1="51773" y1="36765" x2="53901" y2="36765"/>
                        <a14:foregroundMark x1="54610" y1="36765" x2="54610" y2="36765"/>
                        <a14:foregroundMark x1="54255" y1="40074" x2="56028" y2="41912"/>
                        <a14:foregroundMark x1="58156" y1="43382" x2="58156" y2="43382"/>
                        <a14:foregroundMark x1="61348" y1="44853" x2="63830" y2="44485"/>
                        <a14:foregroundMark x1="64894" y1="41912" x2="64894" y2="41912"/>
                        <a14:foregroundMark x1="65248" y1="39338" x2="65248" y2="39338"/>
                        <a14:foregroundMark x1="67021" y1="17647" x2="67021" y2="17647"/>
                        <a14:foregroundMark x1="67021" y1="17647" x2="67730" y2="14338"/>
                        <a14:foregroundMark x1="63475" y1="12132" x2="63475" y2="12132"/>
                        <a14:foregroundMark x1="58865" y1="12132" x2="58865" y2="12132"/>
                        <a14:foregroundMark x1="51064" y1="12132" x2="51064" y2="12132"/>
                        <a14:foregroundMark x1="48582" y1="12132" x2="45745" y2="11397"/>
                        <a14:foregroundMark x1="40071" y1="9926" x2="38298" y2="9559"/>
                        <a14:foregroundMark x1="28723" y1="7353" x2="28723" y2="7353"/>
                        <a14:foregroundMark x1="21277" y1="7353" x2="21277" y2="7353"/>
                        <a14:foregroundMark x1="18794" y1="12132" x2="18794" y2="13603"/>
                        <a14:foregroundMark x1="61702" y1="60294" x2="61702" y2="60294"/>
                        <a14:foregroundMark x1="62057" y1="73897" x2="62057" y2="73897"/>
                        <a14:foregroundMark x1="62057" y1="73897" x2="62057" y2="73897"/>
                        <a14:foregroundMark x1="62057" y1="73897" x2="62057" y2="73897"/>
                        <a14:foregroundMark x1="60638" y1="72426" x2="60638" y2="72426"/>
                        <a14:foregroundMark x1="60638" y1="72426" x2="60638" y2="72426"/>
                        <a14:foregroundMark x1="59220" y1="72426" x2="59220" y2="72426"/>
                        <a14:foregroundMark x1="58865" y1="72059" x2="58865" y2="72059"/>
                        <a14:foregroundMark x1="62411" y1="59191" x2="62411" y2="59191"/>
                        <a14:foregroundMark x1="62411" y1="59191" x2="62411" y2="59191"/>
                        <a14:foregroundMark x1="62411" y1="59191" x2="62411" y2="59191"/>
                        <a14:foregroundMark x1="34397" y1="68750" x2="34397" y2="68750"/>
                        <a14:foregroundMark x1="34397" y1="68750" x2="34397" y2="68750"/>
                        <a14:foregroundMark x1="34397" y1="68750" x2="34397" y2="68750"/>
                        <a14:foregroundMark x1="24113" y1="54044" x2="24113" y2="54044"/>
                        <a14:foregroundMark x1="24113" y1="54044" x2="24113" y2="54044"/>
                        <a14:foregroundMark x1="24113" y1="54044" x2="24113" y2="54044"/>
                        <a14:foregroundMark x1="21631" y1="37132" x2="21631" y2="37132"/>
                        <a14:foregroundMark x1="17021" y1="50000" x2="17021" y2="50000"/>
                        <a14:foregroundMark x1="18794" y1="59926" x2="19504" y2="61397"/>
                        <a14:foregroundMark x1="19149" y1="68015" x2="19504" y2="69118"/>
                        <a14:foregroundMark x1="19504" y1="74265" x2="19858" y2="77206"/>
                        <a14:foregroundMark x1="19858" y1="82353" x2="20567" y2="83824"/>
                        <a14:foregroundMark x1="19858" y1="78309" x2="8511" y2="65809"/>
                        <a14:foregroundMark x1="6383" y1="62868" x2="15603" y2="58824"/>
                        <a14:foregroundMark x1="13121" y1="11765" x2="9574" y2="60294"/>
                        <a14:foregroundMark x1="9574" y1="60294" x2="18085" y2="82353"/>
                        <a14:foregroundMark x1="18085" y1="82353" x2="44326" y2="93015"/>
                        <a14:foregroundMark x1="44326" y1="93015" x2="67021" y2="93750"/>
                        <a14:foregroundMark x1="67021" y1="93750" x2="81560" y2="74632"/>
                        <a14:foregroundMark x1="81560" y1="74632" x2="86170" y2="48529"/>
                        <a14:foregroundMark x1="86170" y1="48529" x2="84397" y2="24632"/>
                        <a14:foregroundMark x1="84397" y1="24632" x2="63830" y2="9926"/>
                        <a14:foregroundMark x1="63830" y1="9926" x2="18085" y2="10662"/>
                        <a14:foregroundMark x1="18085" y1="10662" x2="13121" y2="12500"/>
                        <a14:foregroundMark x1="89362" y1="16912" x2="89362" y2="16912"/>
                        <a14:foregroundMark x1="93262" y1="23162" x2="93262" y2="23162"/>
                        <a14:foregroundMark x1="35106" y1="36029" x2="35106" y2="36029"/>
                        <a14:foregroundMark x1="41135" y1="45221" x2="41135" y2="45221"/>
                        <a14:foregroundMark x1="37234" y1="26471" x2="37234" y2="26471"/>
                        <a14:foregroundMark x1="37234" y1="18382" x2="37234" y2="18382"/>
                        <a14:foregroundMark x1="34043" y1="18382" x2="34043" y2="18382"/>
                        <a14:foregroundMark x1="29078" y1="18382" x2="29078" y2="18382"/>
                        <a14:foregroundMark x1="22340" y1="17647" x2="41135" y2="32721"/>
                        <a14:foregroundMark x1="41135" y1="32721" x2="36879" y2="34926"/>
                        <a14:foregroundMark x1="27660" y1="26838" x2="32624" y2="49265"/>
                        <a14:foregroundMark x1="32624" y1="49265" x2="34752" y2="47426"/>
                        <a14:foregroundMark x1="31560" y1="34191" x2="35106" y2="57721"/>
                        <a14:foregroundMark x1="35106" y1="57721" x2="41489" y2="43750"/>
                        <a14:foregroundMark x1="31915" y1="39706" x2="38652" y2="63603"/>
                        <a14:foregroundMark x1="38652" y1="63603" x2="50709" y2="55882"/>
                        <a14:foregroundMark x1="32270" y1="52206" x2="40071" y2="76471"/>
                        <a14:foregroundMark x1="40071" y1="76471" x2="56738" y2="74632"/>
                        <a14:foregroundMark x1="33688" y1="61029" x2="45035" y2="69485"/>
                        <a14:foregroundMark x1="21631" y1="59926" x2="31206" y2="72426"/>
                        <a14:foregroundMark x1="23404" y1="66912" x2="36170" y2="77206"/>
                        <a14:foregroundMark x1="24823" y1="63971" x2="27660" y2="78676"/>
                        <a14:foregroundMark x1="9220" y1="19485" x2="1418" y2="42279"/>
                        <a14:foregroundMark x1="1418" y1="42279" x2="9574" y2="32721"/>
                        <a14:foregroundMark x1="11702" y1="25735" x2="11702" y2="49265"/>
                        <a14:foregroundMark x1="11702" y1="49265" x2="34397" y2="56250"/>
                        <a14:foregroundMark x1="34397" y1="56250" x2="36879" y2="79779"/>
                        <a14:foregroundMark x1="36879" y1="79779" x2="62057" y2="83456"/>
                        <a14:foregroundMark x1="62057" y1="83456" x2="37589" y2="88235"/>
                        <a14:foregroundMark x1="37589" y1="88235" x2="84043" y2="80147"/>
                        <a14:foregroundMark x1="84043" y1="80147" x2="86525" y2="73529"/>
                        <a14:foregroundMark x1="15603" y1="6985" x2="39007" y2="4779"/>
                        <a14:foregroundMark x1="39007" y1="4779" x2="67376" y2="9191"/>
                        <a14:foregroundMark x1="27305" y1="18750" x2="29078" y2="44118"/>
                        <a14:foregroundMark x1="29078" y1="44118" x2="53191" y2="47059"/>
                        <a14:foregroundMark x1="53191" y1="47059" x2="52482" y2="47059"/>
                        <a14:foregroundMark x1="48936" y1="22426" x2="53191" y2="30515"/>
                        <a14:foregroundMark x1="35816" y1="18750" x2="54965" y2="30882"/>
                        <a14:foregroundMark x1="54965" y1="30882" x2="56738" y2="28309"/>
                        <a14:foregroundMark x1="39362" y1="17647" x2="51064" y2="24632"/>
                        <a14:foregroundMark x1="57447" y1="18382" x2="62411" y2="48162"/>
                        <a14:foregroundMark x1="62057" y1="18750" x2="76596" y2="39338"/>
                        <a14:foregroundMark x1="76596" y1="39338" x2="72340" y2="41912"/>
                        <a14:foregroundMark x1="67376" y1="27206" x2="63830" y2="53309"/>
                        <a14:foregroundMark x1="63830" y1="53309" x2="59929" y2="55147"/>
                        <a14:foregroundMark x1="53546" y1="57721" x2="75177" y2="63603"/>
                        <a14:foregroundMark x1="75177" y1="63603" x2="72340" y2="51471"/>
                        <a14:foregroundMark x1="48936" y1="63603" x2="62057" y2="61397"/>
                        <a14:foregroundMark x1="56028" y1="55515" x2="60638" y2="58088"/>
                        <a14:foregroundMark x1="56028" y1="48897" x2="66667" y2="58088"/>
                        <a14:foregroundMark x1="65957" y1="48162" x2="61348" y2="70956"/>
                        <a14:foregroundMark x1="54255" y1="64706" x2="65248" y2="75000"/>
                        <a14:foregroundMark x1="54965" y1="62868" x2="71277" y2="77574"/>
                        <a14:foregroundMark x1="67730" y1="72426" x2="51773" y2="81985"/>
                        <a14:foregroundMark x1="62057" y1="81618" x2="80142" y2="84191"/>
                        <a14:foregroundMark x1="6738" y1="8824" x2="6738" y2="8824"/>
                        <a14:foregroundMark x1="7447" y1="5515" x2="7447" y2="5515"/>
                        <a14:foregroundMark x1="16312" y1="1838" x2="16312" y2="1838"/>
                        <a14:foregroundMark x1="71277" y1="96691" x2="71277" y2="96691"/>
                        <a14:foregroundMark x1="36170" y1="1838" x2="36170" y2="1838"/>
                        <a14:foregroundMark x1="80851" y1="3309" x2="80851" y2="3309"/>
                        <a14:foregroundMark x1="89716" y1="9926" x2="89716" y2="9926"/>
                        <a14:foregroundMark x1="89362" y1="7721" x2="89362" y2="7721"/>
                        <a14:foregroundMark x1="85816" y1="4044" x2="85816" y2="4044"/>
                        <a14:foregroundMark x1="70213" y1="1103" x2="70213" y2="11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169" y="1881275"/>
            <a:ext cx="1169003" cy="11275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91C4CD-CD8A-49D5-9174-3732AB9905FC}"/>
              </a:ext>
            </a:extLst>
          </p:cNvPr>
          <p:cNvSpPr txBox="1"/>
          <p:nvPr/>
        </p:nvSpPr>
        <p:spPr>
          <a:xfrm>
            <a:off x="5724526" y="3801830"/>
            <a:ext cx="74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Код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4C11A98-E365-44DE-AB5E-E56D1DF29F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206" y="2285821"/>
            <a:ext cx="1370862" cy="137086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F61CBCC-A10B-431F-B3EE-3343F6BF52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908" y="2705630"/>
            <a:ext cx="1233779" cy="12337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CB7DFF1-F5A9-4E54-A8BE-A80ACE53B5DB}"/>
              </a:ext>
            </a:extLst>
          </p:cNvPr>
          <p:cNvSpPr txBox="1"/>
          <p:nvPr/>
        </p:nvSpPr>
        <p:spPr>
          <a:xfrm>
            <a:off x="7521505" y="3794039"/>
            <a:ext cx="416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Картинки для интерфейса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0823C737-7A98-470D-994A-417B55D5DAC2}"/>
              </a:ext>
            </a:extLst>
          </p:cNvPr>
          <p:cNvCxnSpPr>
            <a:cxnSpLocks/>
          </p:cNvCxnSpPr>
          <p:nvPr/>
        </p:nvCxnSpPr>
        <p:spPr>
          <a:xfrm>
            <a:off x="1137543" y="4400550"/>
            <a:ext cx="1014005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Стрелка: вниз 21">
            <a:extLst>
              <a:ext uri="{FF2B5EF4-FFF2-40B4-BE49-F238E27FC236}">
                <a16:creationId xmlns:a16="http://schemas.microsoft.com/office/drawing/2014/main" id="{BF579669-EC80-4624-9DD3-738CE6B53EF3}"/>
              </a:ext>
            </a:extLst>
          </p:cNvPr>
          <p:cNvSpPr/>
          <p:nvPr/>
        </p:nvSpPr>
        <p:spPr>
          <a:xfrm>
            <a:off x="5895974" y="4537605"/>
            <a:ext cx="400050" cy="71437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5DDD345-FDA5-4BA4-AB0E-E164E56B63D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8456" b="93015" l="7519" r="92481">
                        <a14:foregroundMark x1="61654" y1="23529" x2="61654" y2="23529"/>
                        <a14:foregroundMark x1="70301" y1="69118" x2="70301" y2="69118"/>
                        <a14:foregroundMark x1="78571" y1="67647" x2="78571" y2="67647"/>
                        <a14:foregroundMark x1="66917" y1="69853" x2="66917" y2="69853"/>
                        <a14:foregroundMark x1="59398" y1="84926" x2="59398" y2="84926"/>
                        <a14:foregroundMark x1="62406" y1="71324" x2="62406" y2="71324"/>
                        <a14:foregroundMark x1="57895" y1="72059" x2="65038" y2="30882"/>
                        <a14:foregroundMark x1="65038" y1="30882" x2="74060" y2="67647"/>
                        <a14:foregroundMark x1="74060" y1="67647" x2="34211" y2="80882"/>
                        <a14:foregroundMark x1="34211" y1="80882" x2="9023" y2="25000"/>
                        <a14:foregroundMark x1="7519" y1="21691" x2="10150" y2="29412"/>
                        <a14:foregroundMark x1="24436" y1="8456" x2="22180" y2="8456"/>
                        <a14:foregroundMark x1="79323" y1="41912" x2="73308" y2="79412"/>
                        <a14:foregroundMark x1="73308" y1="79412" x2="66917" y2="81618"/>
                        <a14:foregroundMark x1="81579" y1="80515" x2="72932" y2="84191"/>
                        <a14:foregroundMark x1="91729" y1="80882" x2="93233" y2="84191"/>
                        <a14:foregroundMark x1="19173" y1="90441" x2="41729" y2="88971"/>
                        <a14:foregroundMark x1="23308" y1="92279" x2="32331" y2="930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85277" y="5251976"/>
            <a:ext cx="1480314" cy="151370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129477B-880B-4A22-8C36-7DECE329ED40}"/>
              </a:ext>
            </a:extLst>
          </p:cNvPr>
          <p:cNvSpPr txBox="1"/>
          <p:nvPr/>
        </p:nvSpPr>
        <p:spPr>
          <a:xfrm>
            <a:off x="7141029" y="5716440"/>
            <a:ext cx="2002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exe</a:t>
            </a:r>
            <a:r>
              <a:rPr lang="ru-RU" sz="3200" dirty="0"/>
              <a:t>-файл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37E09A-DAE4-4DBF-A513-43C5D9A3FBFF}"/>
              </a:ext>
            </a:extLst>
          </p:cNvPr>
          <p:cNvSpPr txBox="1"/>
          <p:nvPr/>
        </p:nvSpPr>
        <p:spPr>
          <a:xfrm>
            <a:off x="1707055" y="4894791"/>
            <a:ext cx="33419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(плюс ко всему, игра записывает сохранения в файл, который создаёт сама)</a:t>
            </a:r>
          </a:p>
        </p:txBody>
      </p:sp>
    </p:spTree>
    <p:extLst>
      <p:ext uri="{BB962C8B-B14F-4D97-AF65-F5344CB8AC3E}">
        <p14:creationId xmlns:p14="http://schemas.microsoft.com/office/powerpoint/2010/main" val="1002167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6BFB2D-C945-4678-8818-206A15D4D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КАРТИНОЧКИ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3C6A33-06FC-46CA-9B9C-E5FB62402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284FF5-9A2B-4015-A06B-E5B64F5CE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23" y="2681159"/>
            <a:ext cx="3042748" cy="267615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9C9474-0574-4FC0-B0E5-C05514E8E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405" y="1621926"/>
            <a:ext cx="3936566" cy="479461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95DE5D-145C-4CBF-8F6B-2ED920AA6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7090" y="1621927"/>
            <a:ext cx="3928281" cy="479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5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C04C33-BD21-4562-B76E-C3B879BF8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25FD5A-675D-425C-A352-B1267F5C5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3200" dirty="0"/>
              <a:t>Всё, что планировалось, было реализовано</a:t>
            </a:r>
          </a:p>
          <a:p>
            <a:r>
              <a:rPr lang="ru-RU" sz="3200" dirty="0"/>
              <a:t>Я немного вспомнил </a:t>
            </a:r>
            <a:r>
              <a:rPr lang="en-US" sz="3200" dirty="0" err="1"/>
              <a:t>PyQT</a:t>
            </a:r>
            <a:endParaRPr lang="en-US" sz="3200" dirty="0"/>
          </a:p>
          <a:p>
            <a:r>
              <a:rPr lang="ru-RU" sz="3200" dirty="0"/>
              <a:t>Приблизился к пониманию </a:t>
            </a:r>
            <a:r>
              <a:rPr lang="en-US" sz="3200" dirty="0" err="1"/>
              <a:t>Pygame</a:t>
            </a:r>
            <a:endParaRPr lang="en-US" sz="3200" dirty="0"/>
          </a:p>
          <a:p>
            <a:r>
              <a:rPr lang="ru-RU" sz="3200" dirty="0"/>
              <a:t>Научился играть в 2048</a:t>
            </a:r>
          </a:p>
          <a:p>
            <a:pPr marL="0" indent="0">
              <a:buNone/>
            </a:pPr>
            <a:endParaRPr lang="ru-RU" sz="3200" dirty="0"/>
          </a:p>
          <a:p>
            <a:pPr marL="0" indent="0" algn="ctr">
              <a:buNone/>
            </a:pPr>
            <a:r>
              <a:rPr lang="ru-RU" sz="32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87400434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86</Words>
  <Application>Microsoft Office PowerPoint</Application>
  <PresentationFormat>Широкоэкранный</PresentationFormat>
  <Paragraphs>22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Avenir Next LT Pro</vt:lpstr>
      <vt:lpstr>3DFloatVTI</vt:lpstr>
      <vt:lpstr>2048 B PYGAME</vt:lpstr>
      <vt:lpstr>ОПИСАНИЕ ПРОЕКТА</vt:lpstr>
      <vt:lpstr>ПРОЕКТ СОСТОИТ ИЗ</vt:lpstr>
      <vt:lpstr>КАРТИНОЧКИ</vt:lpstr>
      <vt:lpstr>ИТОГИ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2048 B PYGAME</dc:title>
  <dc:creator>User</dc:creator>
  <cp:lastModifiedBy>User</cp:lastModifiedBy>
  <cp:revision>1</cp:revision>
  <dcterms:created xsi:type="dcterms:W3CDTF">2022-01-20T09:41:27Z</dcterms:created>
  <dcterms:modified xsi:type="dcterms:W3CDTF">2022-01-20T13:20:53Z</dcterms:modified>
</cp:coreProperties>
</file>