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b98992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b98992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b98992d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b98992d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9950" y="830950"/>
            <a:ext cx="88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980" dirty="0" err="1" smtClean="0"/>
              <a:t>Dicemoji</a:t>
            </a:r>
            <a:r>
              <a:rPr lang="en-US" sz="3980" dirty="0" smtClean="0"/>
              <a:t> – </a:t>
            </a:r>
            <a:r>
              <a:rPr lang="ru-RU" sz="3980" dirty="0" err="1" smtClean="0"/>
              <a:t>дискорд</a:t>
            </a:r>
            <a:r>
              <a:rPr lang="ru-RU" sz="3980" dirty="0" smtClean="0"/>
              <a:t> бот с игрой внутри</a:t>
            </a:r>
            <a:r>
              <a:rPr lang="ru-RU" sz="3980" dirty="0" smtClean="0">
                <a:solidFill>
                  <a:srgbClr val="FF0000"/>
                </a:solidFill>
              </a:rPr>
              <a:t>™</a:t>
            </a:r>
            <a:endParaRPr sz="3980" dirty="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65575" y="3567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 smtClean="0"/>
              <a:t>Зинько Андрей Федорович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/>
              <a:t>Идея проекта: </a:t>
            </a:r>
            <a:r>
              <a:rPr lang="ru" dirty="0" smtClean="0"/>
              <a:t>сделать игру в дискорде с кастомизируемыми спрайтами-эмоджиками</a:t>
            </a:r>
            <a:r>
              <a:rPr lang="en-US" dirty="0" smtClean="0"/>
              <a:t>, </a:t>
            </a:r>
            <a:r>
              <a:rPr lang="ru-RU" dirty="0" smtClean="0"/>
              <a:t>с которой можно взаимодействовать через бота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 smtClean="0"/>
              <a:t>Задачи:</a:t>
            </a: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 dirty="0" smtClean="0"/>
              <a:t>Написание кода</a:t>
            </a: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 dirty="0" smtClean="0"/>
              <a:t>Тестирование</a:t>
            </a: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 dirty="0" smtClean="0"/>
              <a:t>Создани</a:t>
            </a:r>
            <a:r>
              <a:rPr lang="ru-RU" dirty="0" smtClean="0"/>
              <a:t>е спрайтов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Описание реализации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/>
              <a:t>Программа разработана на Python 3.10 с использованием </a:t>
            </a:r>
            <a:r>
              <a:rPr lang="ru" dirty="0" smtClean="0"/>
              <a:t>библиотек </a:t>
            </a:r>
            <a:r>
              <a:rPr lang="en-US" dirty="0" smtClean="0"/>
              <a:t>Discord.py, Requests </a:t>
            </a:r>
            <a:r>
              <a:rPr lang="ru-RU" dirty="0" smtClean="0"/>
              <a:t>(для вывода награды в конце – случайной картинки с котиком)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Random </a:t>
            </a:r>
            <a:r>
              <a:rPr lang="ru-RU" dirty="0" smtClean="0"/>
              <a:t>(для случайности всего подряд)</a:t>
            </a:r>
            <a:endParaRPr sz="11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Бот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53" y="1017725"/>
            <a:ext cx="3942521" cy="3594011"/>
          </a:xfrm>
          <a:prstGeom prst="rect">
            <a:avLst/>
          </a:prstGeom>
        </p:spPr>
      </p:pic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618500"/>
            <a:ext cx="8520600" cy="19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43949" y="154052"/>
            <a:ext cx="81417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dirty="0">
                <a:solidFill>
                  <a:schemeClr val="tx1"/>
                </a:solidFill>
              </a:rPr>
              <a:t>К</a:t>
            </a:r>
            <a:r>
              <a:rPr lang="ru" dirty="0" smtClean="0">
                <a:solidFill>
                  <a:schemeClr val="tx1"/>
                </a:solidFill>
              </a:rPr>
              <a:t>оманды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0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17" y="831366"/>
            <a:ext cx="8248650" cy="3838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7" y="1232167"/>
            <a:ext cx="8703365" cy="26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2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dirty="0" smtClean="0"/>
              <a:t>Интерфейс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7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75" y="1354797"/>
            <a:ext cx="4261402" cy="15036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75" y="2993213"/>
            <a:ext cx="8579739" cy="1969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190" y="1354797"/>
            <a:ext cx="3939605" cy="1503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dirty="0" smtClean="0"/>
              <a:t>Проект не реализован до конца</a:t>
            </a:r>
            <a:r>
              <a:rPr lang="en-US" dirty="0" smtClean="0"/>
              <a:t>, </a:t>
            </a:r>
            <a:r>
              <a:rPr lang="ru-RU" dirty="0" smtClean="0"/>
              <a:t>так как отсутствует одна из команд</a:t>
            </a:r>
            <a:r>
              <a:rPr lang="en-US" dirty="0" smtClean="0"/>
              <a:t>, </a:t>
            </a:r>
            <a:r>
              <a:rPr lang="ru-RU" dirty="0" smtClean="0"/>
              <a:t>но в остальном он </a:t>
            </a:r>
            <a:r>
              <a:rPr lang="ru" dirty="0" smtClean="0"/>
              <a:t>решает </a:t>
            </a:r>
            <a:r>
              <a:rPr lang="ru" dirty="0"/>
              <a:t>поставленную </a:t>
            </a:r>
            <a:r>
              <a:rPr lang="ru" dirty="0" smtClean="0"/>
              <a:t>задачу</a:t>
            </a:r>
            <a:r>
              <a:rPr lang="en-US" dirty="0" smtClean="0"/>
              <a:t>. </a:t>
            </a:r>
            <a:r>
              <a:rPr lang="ru-RU" dirty="0" smtClean="0"/>
              <a:t>В особенности хорошо была реализована визуальная составляющая.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189450" y="210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105</Words>
  <Application>Microsoft Office PowerPoint</Application>
  <PresentationFormat>Экран (16:9)</PresentationFormat>
  <Paragraphs>16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Simple Light</vt:lpstr>
      <vt:lpstr>Dicemoji – дискорд бот с игрой внутри™</vt:lpstr>
      <vt:lpstr>Введение</vt:lpstr>
      <vt:lpstr>Описание реализации  </vt:lpstr>
      <vt:lpstr>Бот</vt:lpstr>
      <vt:lpstr>Команды  </vt:lpstr>
      <vt:lpstr>Презентация PowerPoint</vt:lpstr>
      <vt:lpstr>Интерфейс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Dicemoji – дискорд бот с игрой внутри™</dc:title>
  <cp:lastModifiedBy>Ucheba</cp:lastModifiedBy>
  <cp:revision>2</cp:revision>
  <dcterms:modified xsi:type="dcterms:W3CDTF">2022-05-05T14:19:39Z</dcterms:modified>
</cp:coreProperties>
</file>