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6EA2-EECD-493A-A37C-E0006BFF8DD1}" v="4" dt="2024-09-03T13:33:54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80" d="100"/>
          <a:sy n="80" d="100"/>
        </p:scale>
        <p:origin x="6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CEDD6EA2-EECD-493A-A37C-E0006BFF8DD1}"/>
    <pc:docChg chg="custSel addSld delSld modSld replTag">
      <pc:chgData name="vonWaldow, Ulrich" userId="c64b3fe1-2fbf-4408-adc4-30add62e991f" providerId="ADAL" clId="{CEDD6EA2-EECD-493A-A37C-E0006BFF8DD1}" dt="2024-09-03T13:45:48.148" v="17" actId="47"/>
      <pc:docMkLst>
        <pc:docMk/>
      </pc:docMkLst>
      <pc:sldChg chg="modSp mod modShow">
        <pc:chgData name="vonWaldow, Ulrich" userId="c64b3fe1-2fbf-4408-adc4-30add62e991f" providerId="ADAL" clId="{CEDD6EA2-EECD-493A-A37C-E0006BFF8DD1}" dt="2024-09-03T13:36:39.479" v="15"/>
        <pc:sldMkLst>
          <pc:docMk/>
          <pc:sldMk cId="2116952522" sldId="260"/>
        </pc:sldMkLst>
        <pc:spChg chg="mod">
          <ac:chgData name="vonWaldow, Ulrich" userId="c64b3fe1-2fbf-4408-adc4-30add62e991f" providerId="ADAL" clId="{CEDD6EA2-EECD-493A-A37C-E0006BFF8DD1}" dt="2024-09-03T13:33:54.955" v="9" actId="948"/>
          <ac:spMkLst>
            <pc:docMk/>
            <pc:sldMk cId="2116952522" sldId="260"/>
            <ac:spMk id="2" creationId="{0750FB05-03B3-31D6-13E9-45859B58148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5" creationId="{7E26BC16-C872-8FD7-00F3-E5DE233459E0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6" creationId="{1CE36457-C1FA-C38E-001A-01F11268510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1" creationId="{7597AA68-3067-A16D-4DB5-7DD23E954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2" creationId="{E7A604DC-B6DB-A34E-DBFC-D6C8FCFA6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3" creationId="{B9CEF329-77B0-45F3-F4A4-CFC6F144639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4" creationId="{B9E3B2C7-A3AB-80F7-731A-D2A1C29939E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5" creationId="{BC1B5B6C-0F79-A84B-7B56-8EBD941A875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6" creationId="{5FCFA50D-210F-D3E8-C83E-CB744D4BC62E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7" creationId="{035946D2-40C0-8A7C-809A-AD81A41491A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8" creationId="{4FEA0697-0F8C-CA8F-2575-383C5F5E2BD1}"/>
          </ac:spMkLst>
        </pc:spChg>
        <pc:spChg chg="mod">
          <ac:chgData name="vonWaldow, Ulrich" userId="c64b3fe1-2fbf-4408-adc4-30add62e991f" providerId="ADAL" clId="{CEDD6EA2-EECD-493A-A37C-E0006BFF8DD1}" dt="2024-09-03T13:36:39.479" v="15"/>
          <ac:spMkLst>
            <pc:docMk/>
            <pc:sldMk cId="2116952522" sldId="260"/>
            <ac:spMk id="33" creationId="{963C7E66-7E87-EC4E-912D-AAABFA41962C}"/>
          </ac:spMkLst>
        </pc:spChg>
        <pc:spChg chg="mod">
          <ac:chgData name="vonWaldow, Ulrich" userId="c64b3fe1-2fbf-4408-adc4-30add62e991f" providerId="ADAL" clId="{CEDD6EA2-EECD-493A-A37C-E0006BFF8DD1}" dt="2024-09-03T13:36:30.805" v="14"/>
          <ac:spMkLst>
            <pc:docMk/>
            <pc:sldMk cId="2116952522" sldId="260"/>
            <ac:spMk id="34" creationId="{4D61D5E3-D4B0-D197-98C8-14D601171576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5" creationId="{E09947DD-296C-6CD4-73A7-D185D8FA41D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6" creationId="{14C0E3A6-12DA-9015-E731-1C738F77F431}"/>
          </ac:spMkLst>
        </pc:spChg>
        <pc:graphicFrameChg chg="mod">
          <ac:chgData name="vonWaldow, Ulrich" userId="c64b3fe1-2fbf-4408-adc4-30add62e991f" providerId="ADAL" clId="{CEDD6EA2-EECD-493A-A37C-E0006BFF8DD1}" dt="2024-09-03T13:33:54.963" v="13"/>
          <ac:graphicFrameMkLst>
            <pc:docMk/>
            <pc:sldMk cId="2116952522" sldId="260"/>
            <ac:graphicFrameMk id="19" creationId="{034C62C7-F4F2-34AD-9078-54E39676EF91}"/>
          </ac:graphicFrameMkLst>
        </pc:graphicFrameChg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743316995" sldId="261"/>
        </pc:sldMkLst>
      </pc:sldChg>
      <pc:sldChg chg="new del">
        <pc:chgData name="vonWaldow, Ulrich" userId="c64b3fe1-2fbf-4408-adc4-30add62e991f" providerId="ADAL" clId="{CEDD6EA2-EECD-493A-A37C-E0006BFF8DD1}" dt="2024-09-03T13:45:48.148" v="17" actId="47"/>
        <pc:sldMkLst>
          <pc:docMk/>
          <pc:sldMk cId="3291590117" sldId="261"/>
        </pc:sldMkLst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1636317749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1.emf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3396575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 err="1">
                  <a:solidFill>
                    <a:schemeClr val="bg1"/>
                  </a:solidFill>
                  <a:latin typeface="Arial" panose="020B0604020202020204"/>
                </a:rPr>
                <a:t>Our</a:t>
              </a: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 Solution Concept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Impact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3">
            <a:extLst>
              <a:ext uri="{FF2B5EF4-FFF2-40B4-BE49-F238E27FC236}">
                <a16:creationId xmlns:a16="http://schemas.microsoft.com/office/drawing/2014/main" id="{6BCA1A3C-C81C-36A0-16B3-4DF28C6F88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542" y="4955618"/>
            <a:ext cx="1116000" cy="288147"/>
          </a:xfrm>
          <a:solidFill>
            <a:schemeClr val="bg1"/>
          </a:solidFill>
        </p:spPr>
        <p:txBody>
          <a:bodyPr wrap="square" lIns="0" tIns="0" rIns="3600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="1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en-US" dirty="0"/>
              <a:t>KPI 1</a:t>
            </a:r>
          </a:p>
        </p:txBody>
      </p: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3" name="Textplatzhalter 33">
            <a:extLst>
              <a:ext uri="{FF2B5EF4-FFF2-40B4-BE49-F238E27FC236}">
                <a16:creationId xmlns:a16="http://schemas.microsoft.com/office/drawing/2014/main" id="{1AAB270D-2C0A-B5C4-BB96-961C3450B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543" y="5296855"/>
            <a:ext cx="1116000" cy="288147"/>
          </a:xfrm>
          <a:solidFill>
            <a:schemeClr val="bg1"/>
          </a:solidFill>
        </p:spPr>
        <p:txBody>
          <a:bodyPr wrap="square" lIns="0" tIns="0" rIns="3600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="1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KPI 2</a:t>
            </a:r>
          </a:p>
        </p:txBody>
      </p:sp>
      <p:sp>
        <p:nvSpPr>
          <p:cNvPr id="5" name="Textplatzhalter 33">
            <a:extLst>
              <a:ext uri="{FF2B5EF4-FFF2-40B4-BE49-F238E27FC236}">
                <a16:creationId xmlns:a16="http://schemas.microsoft.com/office/drawing/2014/main" id="{1993DED0-7EFC-B63B-C5BE-53A4FC2839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9543" y="5638092"/>
            <a:ext cx="1116000" cy="288147"/>
          </a:xfrm>
          <a:solidFill>
            <a:schemeClr val="bg1"/>
          </a:solidFill>
        </p:spPr>
        <p:txBody>
          <a:bodyPr wrap="square" lIns="0" tIns="0" rIns="3600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="1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KPI 3</a:t>
            </a:r>
          </a:p>
        </p:txBody>
      </p:sp>
      <p:sp>
        <p:nvSpPr>
          <p:cNvPr id="11" name="Textplatzhalter 33">
            <a:extLst>
              <a:ext uri="{FF2B5EF4-FFF2-40B4-BE49-F238E27FC236}">
                <a16:creationId xmlns:a16="http://schemas.microsoft.com/office/drawing/2014/main" id="{D67DA9F5-7C51-44E6-5E13-5BD881AEC7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9543" y="5979328"/>
            <a:ext cx="1116000" cy="288147"/>
          </a:xfrm>
          <a:solidFill>
            <a:schemeClr val="bg1"/>
          </a:solidFill>
        </p:spPr>
        <p:txBody>
          <a:bodyPr wrap="square" lIns="0" tIns="0" rIns="3600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="1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KPI 4</a:t>
            </a:r>
          </a:p>
        </p:txBody>
      </p:sp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C8EC994F-CC8F-5334-AAF5-5D9BF0FA0F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45542" y="4955618"/>
            <a:ext cx="4350625" cy="288147"/>
          </a:xfrm>
        </p:spPr>
        <p:txBody>
          <a:bodyPr wrap="square" lIns="36000" tIns="0" rIns="3600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 b="0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Description 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47EEB06A-8156-C2D8-6A20-E1861B3586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45542" y="5296855"/>
            <a:ext cx="4350625" cy="288147"/>
          </a:xfrm>
        </p:spPr>
        <p:txBody>
          <a:bodyPr wrap="square" lIns="36000" tIns="0" rIns="3600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 b="0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Description KPI 2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B128E410-5D70-9C15-3EBF-5B327F34D0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45542" y="5638092"/>
            <a:ext cx="4350625" cy="288147"/>
          </a:xfrm>
        </p:spPr>
        <p:txBody>
          <a:bodyPr wrap="square" lIns="36000" tIns="0" rIns="3600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 b="0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Description KPI 3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573F11A6-96B4-784E-6EE1-16A0992680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45542" y="5979328"/>
            <a:ext cx="4350625" cy="288147"/>
          </a:xfrm>
        </p:spPr>
        <p:txBody>
          <a:bodyPr wrap="square" lIns="36000" tIns="0" rIns="3600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 b="0" u="none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Description KPI 4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3396575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 err="1">
                  <a:solidFill>
                    <a:schemeClr val="bg1"/>
                  </a:solidFill>
                  <a:latin typeface="Arial" panose="020B0604020202020204"/>
                </a:rPr>
                <a:t>Our</a:t>
              </a: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 Solution Concept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Impact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349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45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4485235" y="1399199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9696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t"/>
          <a:lstStyle/>
          <a:p>
            <a:pPr algn="l"/>
            <a:r>
              <a:rPr lang="de-DE" sz="2000" b="1" dirty="0"/>
              <a:t>The </a:t>
            </a:r>
            <a:r>
              <a:rPr lang="de-DE" sz="2000" b="1" dirty="0" err="1"/>
              <a:t>impact</a:t>
            </a:r>
            <a:endParaRPr lang="de-DE" sz="2000" b="1" dirty="0"/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8200" y="3498226"/>
            <a:ext cx="7141359" cy="1276974"/>
          </a:xfrm>
        </p:spPr>
        <p:txBody>
          <a:bodyPr lIns="36000" tIns="90000" rIns="36000" bIns="36000" numCol="2" spcCol="18000">
            <a:noAutofit/>
          </a:bodyPr>
          <a:lstStyle>
            <a:lvl1pPr marL="171450" indent="-171450" algn="l">
              <a:lnSpc>
                <a:spcPts val="17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4485235" y="3179302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4269235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036" y="3223564"/>
            <a:ext cx="230400" cy="2304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8201" y="1718123"/>
            <a:ext cx="7141359" cy="4596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4269235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70035" y="1443461"/>
            <a:ext cx="230400" cy="23040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9149FCD-97B8-C54A-E02A-F1C3B6BB82FD}"/>
              </a:ext>
            </a:extLst>
          </p:cNvPr>
          <p:cNvGrpSpPr>
            <a:grpSpLocks/>
          </p:cNvGrpSpPr>
          <p:nvPr userDrawn="1"/>
        </p:nvGrpSpPr>
        <p:grpSpPr>
          <a:xfrm>
            <a:off x="363762" y="1378661"/>
            <a:ext cx="360000" cy="360000"/>
            <a:chOff x="349823" y="4496646"/>
            <a:chExt cx="288000" cy="288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349823" y="449664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623" y="4525446"/>
              <a:ext cx="230400" cy="2304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8200" y="5019270"/>
            <a:ext cx="7141360" cy="1111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0BF07-DC96-CD42-353F-15654423F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0910" y="2045049"/>
            <a:ext cx="3628690" cy="443198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0910" y="2488247"/>
            <a:ext cx="3628690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40910" y="3095027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40910" y="3538225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6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40910" y="4145005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40910" y="4588203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6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40910" y="5194983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40910" y="5638181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6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4485236" y="1435550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4485235" y="3215654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kern="0" dirty="0" err="1">
                <a:solidFill>
                  <a:schemeClr val="bg1"/>
                </a:solidFill>
                <a:latin typeface="Arial" panose="020B0604020202020204"/>
              </a:rPr>
              <a:t>Our</a:t>
            </a:r>
            <a:r>
              <a:rPr lang="de-DE" sz="1600" b="1" kern="0" dirty="0">
                <a:solidFill>
                  <a:schemeClr val="bg1"/>
                </a:solidFill>
                <a:latin typeface="Arial" panose="020B0604020202020204"/>
              </a:rPr>
              <a:t> Solution Concept</a:t>
            </a:r>
          </a:p>
        </p:txBody>
      </p:sp>
    </p:spTree>
    <p:extLst>
      <p:ext uri="{BB962C8B-B14F-4D97-AF65-F5344CB8AC3E}">
        <p14:creationId xmlns:p14="http://schemas.microsoft.com/office/powerpoint/2010/main" val="96077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53" imgH="353" progId="TCLayout.ActiveDocument.1">
                  <p:embed/>
                </p:oleObj>
              </mc:Choice>
              <mc:Fallback>
                <p:oleObj name="think-cell Folie" r:id="rId6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9" r:id="rId2"/>
    <p:sldLayoutId id="21474839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034C62C7-F4F2-34AD-9078-54E39676EF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42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C62C7-F4F2-34AD-9078-54E3967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50FB05-03B3-31D6-13E9-45859B5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7A0C4-C8B8-C20A-40F4-198DBEFDF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200" y="3498226"/>
            <a:ext cx="7141359" cy="1276974"/>
          </a:xfrm>
        </p:spPr>
        <p:txBody>
          <a:bodyPr/>
          <a:lstStyle/>
          <a:p>
            <a:r>
              <a:rPr lang="en-US" dirty="0" err="1"/>
              <a:t>Lösungskonzept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B8857D-D18B-D3A8-4063-0B60FC53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8201" y="1718123"/>
            <a:ext cx="7141359" cy="325811"/>
          </a:xfrm>
        </p:spPr>
        <p:txBody>
          <a:bodyPr/>
          <a:lstStyle/>
          <a:p>
            <a:r>
              <a:rPr lang="en-US" dirty="0" err="1"/>
              <a:t>Ausgangssituation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6BC16-C872-8FD7-00F3-E5DE2334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200" y="5254719"/>
            <a:ext cx="7141360" cy="640515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36457-C1FA-C38E-001A-01F112685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 dirty="0"/>
              <a:t>Branche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963C7E66-7E87-EC4E-912D-AAABFA419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4D61D5E3-D4B0-D197-98C8-14D60117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E09947DD-296C-6CD4-73A7-D185D8FA4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4C0E3A6-12DA-9015-E731-1C738F77F4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97AA68-3067-A16D-4DB5-7DD23E95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0910" y="2045049"/>
            <a:ext cx="3628690" cy="492443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A604DC-B6DB-A34E-DBFC-D6C8FCFA6B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0910" y="2488247"/>
            <a:ext cx="3628690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CEF329-77B0-45F3-F4A4-CFC6F14463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910" y="3095027"/>
            <a:ext cx="3628690" cy="443198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E3B2C7-A3AB-80F7-731A-D2A1C29939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0910" y="3538225"/>
            <a:ext cx="3628690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1B5B6C-0F79-A84B-7B56-8EBD941A8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10" y="4145005"/>
            <a:ext cx="3628690" cy="443198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CFA50D-210F-D3E8-C83E-CB744D4BC6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0910" y="4588203"/>
            <a:ext cx="3628690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35946D2-40C0-8A7C-809A-AD81A41491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0910" y="5194983"/>
            <a:ext cx="3628690" cy="443198"/>
          </a:xfrm>
        </p:spPr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FEA0697-0F8C-CA8F-2575-383C5F5E2B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910" y="5638181"/>
            <a:ext cx="3628690" cy="606780"/>
          </a:xfrm>
        </p:spPr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211695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2024-09-03T13:45:49Z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