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4"/>
  </p:sldMasterIdLst>
  <p:notesMasterIdLst>
    <p:notesMasterId r:id="rId6"/>
  </p:notesMasterIdLst>
  <p:handoutMasterIdLst>
    <p:handoutMasterId r:id="rId7"/>
  </p:handoutMasterIdLst>
  <p:sldIdLst>
    <p:sldId id="262" r:id="rId5"/>
  </p:sldIdLst>
  <p:sldSz cx="12192000" cy="6858000"/>
  <p:notesSz cx="6797675" cy="9926638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EBEFF5"/>
    <a:srgbClr val="FF0000"/>
    <a:srgbClr val="4C6C9C"/>
    <a:srgbClr val="404040"/>
    <a:srgbClr val="C3CFE1"/>
    <a:srgbClr val="364D6E"/>
    <a:srgbClr val="6F8DB9"/>
    <a:srgbClr val="C5D1E3"/>
    <a:srgbClr val="D8E0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C19420-D978-433F-80D8-28BB83E31BF5}" v="32" dt="2024-08-23T14:14:00.8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70982" autoAdjust="0"/>
  </p:normalViewPr>
  <p:slideViewPr>
    <p:cSldViewPr snapToGrid="0" showGuides="1">
      <p:cViewPr varScale="1">
        <p:scale>
          <a:sx n="64" d="100"/>
          <a:sy n="64" d="100"/>
        </p:scale>
        <p:origin x="1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onWaldow, Ulrich" userId="c64b3fe1-2fbf-4408-adc4-30add62e991f" providerId="ADAL" clId="{1CC19420-D978-433F-80D8-28BB83E31BF5}"/>
    <pc:docChg chg="custSel addSld delSld modSld modMainMaster replTag">
      <pc:chgData name="vonWaldow, Ulrich" userId="c64b3fe1-2fbf-4408-adc4-30add62e991f" providerId="ADAL" clId="{1CC19420-D978-433F-80D8-28BB83E31BF5}" dt="2024-09-09T12:30:46.007" v="123"/>
      <pc:docMkLst>
        <pc:docMk/>
      </pc:docMkLst>
      <pc:sldChg chg="del">
        <pc:chgData name="vonWaldow, Ulrich" userId="c64b3fe1-2fbf-4408-adc4-30add62e991f" providerId="ADAL" clId="{1CC19420-D978-433F-80D8-28BB83E31BF5}" dt="2024-08-23T08:35:25.691" v="0" actId="47"/>
        <pc:sldMkLst>
          <pc:docMk/>
          <pc:sldMk cId="2116952522" sldId="260"/>
        </pc:sldMkLst>
      </pc:sldChg>
      <pc:sldChg chg="del">
        <pc:chgData name="vonWaldow, Ulrich" userId="c64b3fe1-2fbf-4408-adc4-30add62e991f" providerId="ADAL" clId="{1CC19420-D978-433F-80D8-28BB83E31BF5}" dt="2024-08-23T08:35:25.691" v="0" actId="47"/>
        <pc:sldMkLst>
          <pc:docMk/>
          <pc:sldMk cId="743316995" sldId="261"/>
        </pc:sldMkLst>
      </pc:sldChg>
      <pc:sldChg chg="addSp delSp modSp mod chgLayout">
        <pc:chgData name="vonWaldow, Ulrich" userId="c64b3fe1-2fbf-4408-adc4-30add62e991f" providerId="ADAL" clId="{1CC19420-D978-433F-80D8-28BB83E31BF5}" dt="2024-09-09T12:30:46.007" v="123"/>
        <pc:sldMkLst>
          <pc:docMk/>
          <pc:sldMk cId="1636317749" sldId="262"/>
        </pc:sldMkLst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2" creationId="{3DE9F1E8-E23C-BA97-0FF4-142D28636477}"/>
          </ac:spMkLst>
        </pc:spChg>
        <pc:spChg chg="add mod">
          <ac:chgData name="vonWaldow, Ulrich" userId="c64b3fe1-2fbf-4408-adc4-30add62e991f" providerId="ADAL" clId="{1CC19420-D978-433F-80D8-28BB83E31BF5}" dt="2024-08-23T14:11:10.535" v="55"/>
          <ac:spMkLst>
            <pc:docMk/>
            <pc:sldMk cId="1636317749" sldId="262"/>
            <ac:spMk id="2" creationId="{7721F95A-D623-50C0-2469-D0CD52DBF9C9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3" creationId="{104455D8-15DF-7342-03F4-6D4779B2F4B8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4" creationId="{ADC5C561-95B7-EDED-E1C2-BC8E95E1699D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5" creationId="{8F2CFFFC-0682-C681-302E-EDB8C3F635E2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6" creationId="{F0254126-33BB-345A-6DA1-7326E114090F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7" creationId="{4D8DB89D-8E75-A680-93DC-241732725372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8" creationId="{E9812FA7-7A28-E0AB-CF03-8370D8522842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9" creationId="{C1EDC3A2-32CC-B2CD-B46A-B65087129E10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10" creationId="{1EDD0601-301F-39BC-B4B6-314C8113CD6D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11" creationId="{B7E3EDD0-D5A4-C36C-C9B3-91E1390A645D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12" creationId="{B1181660-FF1C-B237-CA86-7BBFDEC326AC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13" creationId="{CCED05CD-63F1-43A9-A728-D086A1E6A3E5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14" creationId="{E3FF742A-C9D5-9230-AEC8-193EE6FE4BD4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15" creationId="{6843FB82-8758-C070-3173-AEBD7187D5E4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16" creationId="{AAB9A6B8-7C41-FABA-A7FF-FFD0F5A34DE4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17" creationId="{21F0A4FA-9719-896F-83E2-B2F618AF45F8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18" creationId="{3809DB52-419E-5F4D-4462-0240F5C38455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19" creationId="{68EF5DD0-4DC6-AFA5-C988-02BC2AD5FBE0}"/>
          </ac:spMkLst>
        </pc:spChg>
        <pc:spChg chg="mod ord">
          <ac:chgData name="vonWaldow, Ulrich" userId="c64b3fe1-2fbf-4408-adc4-30add62e991f" providerId="ADAL" clId="{1CC19420-D978-433F-80D8-28BB83E31BF5}" dt="2024-08-23T14:14:00.863" v="64" actId="948"/>
          <ac:spMkLst>
            <pc:docMk/>
            <pc:sldMk cId="1636317749" sldId="262"/>
            <ac:spMk id="20" creationId="{726E5BEB-613B-0FB6-217C-190F6CC6E5E2}"/>
          </ac:spMkLst>
        </pc:spChg>
        <pc:spChg chg="mod ord">
          <ac:chgData name="vonWaldow, Ulrich" userId="c64b3fe1-2fbf-4408-adc4-30add62e991f" providerId="ADAL" clId="{1CC19420-D978-433F-80D8-28BB83E31BF5}" dt="2024-09-06T08:58:37.299" v="98" actId="20577"/>
          <ac:spMkLst>
            <pc:docMk/>
            <pc:sldMk cId="1636317749" sldId="262"/>
            <ac:spMk id="21" creationId="{43A58038-ABE8-5392-73A3-BEDB4C1F356C}"/>
          </ac:spMkLst>
        </pc:spChg>
        <pc:spChg chg="mod ord">
          <ac:chgData name="vonWaldow, Ulrich" userId="c64b3fe1-2fbf-4408-adc4-30add62e991f" providerId="ADAL" clId="{1CC19420-D978-433F-80D8-28BB83E31BF5}" dt="2024-09-06T08:58:43.397" v="114" actId="20577"/>
          <ac:spMkLst>
            <pc:docMk/>
            <pc:sldMk cId="1636317749" sldId="262"/>
            <ac:spMk id="22" creationId="{048F7D3C-2A73-0CA3-FEE0-0E951B9AA65A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23" creationId="{5478CD02-1C50-F1DD-879F-D9456DDFA90F}"/>
          </ac:spMkLst>
        </pc:spChg>
        <pc:spChg chg="mod ord">
          <ac:chgData name="vonWaldow, Ulrich" userId="c64b3fe1-2fbf-4408-adc4-30add62e991f" providerId="ADAL" clId="{1CC19420-D978-433F-80D8-28BB83E31BF5}" dt="2024-09-03T13:36:36.755" v="77" actId="20577"/>
          <ac:spMkLst>
            <pc:docMk/>
            <pc:sldMk cId="1636317749" sldId="262"/>
            <ac:spMk id="24" creationId="{5F27A636-BB37-E559-5CCA-6E21CDD4F35B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25" creationId="{C2A01D36-154B-240E-E2C0-1B0051E95678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26" creationId="{CD383C24-CE5E-0ED2-84A6-C4E1547B2288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27" creationId="{AF6B8439-D011-1578-53EA-A11E7E2C4311}"/>
          </ac:spMkLst>
        </pc:spChg>
        <pc:spChg chg="mod ord">
          <ac:chgData name="vonWaldow, Ulrich" userId="c64b3fe1-2fbf-4408-adc4-30add62e991f" providerId="ADAL" clId="{1CC19420-D978-433F-80D8-28BB83E31BF5}" dt="2024-09-09T12:30:46.007" v="123"/>
          <ac:spMkLst>
            <pc:docMk/>
            <pc:sldMk cId="1636317749" sldId="262"/>
            <ac:spMk id="28" creationId="{02884E67-468E-0855-DF3C-A8D0E2177449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29" creationId="{B9279329-D925-A88E-93AC-EA0FB02029DF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30" creationId="{7FB9CF18-A9C6-5785-50F8-0E78D149BF4E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31" creationId="{8B09D566-1492-06C4-1410-28C023CA9FCE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32" creationId="{A3A628C4-84F3-50A8-C9B5-CB791DF59455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33" creationId="{F3322D94-E157-95C8-E9CD-796D1041CD4D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34" creationId="{AA6366A9-1954-5255-B43B-40E8C31C88F3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35" creationId="{62F9C49E-413A-6A0A-6FA4-D9A367ED20DE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37" creationId="{B8FEAFE6-0F90-9C16-14A7-7FBA2038D9CE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38" creationId="{3E0FBD43-4E2E-5E3B-5A91-8E7BE842A5C6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39" creationId="{B0FD6CD6-7294-0524-F8CB-4F3D92871C35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40" creationId="{2B41418D-6A5C-D445-AF59-FF8972A2BEAE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41" creationId="{2A6A6ECB-1BCB-F1B9-C0E3-29D4FADC8961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42" creationId="{037999C8-7E95-A864-897D-CBC4040B6153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43" creationId="{3C1F963B-0121-BA88-CB73-5821D483B8A3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44" creationId="{634830F4-D29B-9D36-DE90-590FCA7C6D93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45" creationId="{58D96BBD-37C5-DE24-A691-1EFC3C0430E9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48" creationId="{047960EC-5F49-5061-585A-3BB44708B701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49" creationId="{5260D3B4-2FC5-3586-EC71-3C47D72FDE9C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50" creationId="{527B7E85-3338-7165-6A42-FC40E52E03AA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51" creationId="{8D5096C3-287E-5EAD-E0E6-5BBB7E1A0B98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52" creationId="{88EADF9F-A0E9-E8C7-B183-754B048BB547}"/>
          </ac:spMkLst>
        </pc:spChg>
        <pc:graphicFrameChg chg="mod">
          <ac:chgData name="vonWaldow, Ulrich" userId="c64b3fe1-2fbf-4408-adc4-30add62e991f" providerId="ADAL" clId="{1CC19420-D978-433F-80D8-28BB83E31BF5}" dt="2024-08-23T14:14:00.863" v="68"/>
          <ac:graphicFrameMkLst>
            <pc:docMk/>
            <pc:sldMk cId="1636317749" sldId="262"/>
            <ac:graphicFrameMk id="36" creationId="{7B8F5580-A789-1203-4FC7-668A3D01CCCB}"/>
          </ac:graphicFrameMkLst>
        </pc:graphicFrameChg>
      </pc:sldChg>
      <pc:sldChg chg="new del">
        <pc:chgData name="vonWaldow, Ulrich" userId="c64b3fe1-2fbf-4408-adc4-30add62e991f" providerId="ADAL" clId="{1CC19420-D978-433F-80D8-28BB83E31BF5}" dt="2024-09-06T08:58:28.542" v="81" actId="47"/>
        <pc:sldMkLst>
          <pc:docMk/>
          <pc:sldMk cId="1271856973" sldId="263"/>
        </pc:sldMkLst>
      </pc:sldChg>
      <pc:sldChg chg="add del">
        <pc:chgData name="vonWaldow, Ulrich" userId="c64b3fe1-2fbf-4408-adc4-30add62e991f" providerId="ADAL" clId="{1CC19420-D978-433F-80D8-28BB83E31BF5}" dt="2024-08-23T13:10:53.860" v="50" actId="47"/>
        <pc:sldMkLst>
          <pc:docMk/>
          <pc:sldMk cId="1313267725" sldId="263"/>
        </pc:sldMkLst>
      </pc:sldChg>
      <pc:sldChg chg="new del">
        <pc:chgData name="vonWaldow, Ulrich" userId="c64b3fe1-2fbf-4408-adc4-30add62e991f" providerId="ADAL" clId="{1CC19420-D978-433F-80D8-28BB83E31BF5}" dt="2024-09-03T13:36:59.620" v="79" actId="47"/>
        <pc:sldMkLst>
          <pc:docMk/>
          <pc:sldMk cId="1316568181" sldId="263"/>
        </pc:sldMkLst>
      </pc:sldChg>
      <pc:sldChg chg="new del">
        <pc:chgData name="vonWaldow, Ulrich" userId="c64b3fe1-2fbf-4408-adc4-30add62e991f" providerId="ADAL" clId="{1CC19420-D978-433F-80D8-28BB83E31BF5}" dt="2024-08-23T12:25:22.913" v="42" actId="47"/>
        <pc:sldMkLst>
          <pc:docMk/>
          <pc:sldMk cId="1513517959" sldId="263"/>
        </pc:sldMkLst>
      </pc:sldChg>
      <pc:sldChg chg="new del">
        <pc:chgData name="vonWaldow, Ulrich" userId="c64b3fe1-2fbf-4408-adc4-30add62e991f" providerId="ADAL" clId="{1CC19420-D978-433F-80D8-28BB83E31BF5}" dt="2024-08-23T08:53:51.800" v="17" actId="47"/>
        <pc:sldMkLst>
          <pc:docMk/>
          <pc:sldMk cId="2477861672" sldId="263"/>
        </pc:sldMkLst>
      </pc:sldChg>
      <pc:sldChg chg="new del">
        <pc:chgData name="vonWaldow, Ulrich" userId="c64b3fe1-2fbf-4408-adc4-30add62e991f" providerId="ADAL" clId="{1CC19420-D978-433F-80D8-28BB83E31BF5}" dt="2024-08-23T13:11:06.080" v="52" actId="47"/>
        <pc:sldMkLst>
          <pc:docMk/>
          <pc:sldMk cId="3132529742" sldId="263"/>
        </pc:sldMkLst>
      </pc:sldChg>
      <pc:sldChg chg="add del">
        <pc:chgData name="vonWaldow, Ulrich" userId="c64b3fe1-2fbf-4408-adc4-30add62e991f" providerId="ADAL" clId="{1CC19420-D978-433F-80D8-28BB83E31BF5}" dt="2024-08-23T08:55:36.303" v="40" actId="47"/>
        <pc:sldMkLst>
          <pc:docMk/>
          <pc:sldMk cId="4078235211" sldId="263"/>
        </pc:sldMkLst>
      </pc:sldChg>
      <pc:sldMasterChg chg="delSldLayout modSldLayout">
        <pc:chgData name="vonWaldow, Ulrich" userId="c64b3fe1-2fbf-4408-adc4-30add62e991f" providerId="ADAL" clId="{1CC19420-D978-433F-80D8-28BB83E31BF5}" dt="2024-08-23T14:13:55.135" v="62" actId="114"/>
        <pc:sldMasterMkLst>
          <pc:docMk/>
          <pc:sldMasterMk cId="3620642421" sldId="2147483927"/>
        </pc:sldMasterMkLst>
        <pc:sldLayoutChg chg="del">
          <pc:chgData name="vonWaldow, Ulrich" userId="c64b3fe1-2fbf-4408-adc4-30add62e991f" providerId="ADAL" clId="{1CC19420-D978-433F-80D8-28BB83E31BF5}" dt="2024-08-23T08:51:51.183" v="14" actId="2696"/>
          <pc:sldLayoutMkLst>
            <pc:docMk/>
            <pc:sldMasterMk cId="3620642421" sldId="2147483927"/>
            <pc:sldLayoutMk cId="960772129" sldId="2147483958"/>
          </pc:sldLayoutMkLst>
        </pc:sldLayoutChg>
        <pc:sldLayoutChg chg="del">
          <pc:chgData name="vonWaldow, Ulrich" userId="c64b3fe1-2fbf-4408-adc4-30add62e991f" providerId="ADAL" clId="{1CC19420-D978-433F-80D8-28BB83E31BF5}" dt="2024-08-23T08:51:50.639" v="13" actId="2696"/>
          <pc:sldLayoutMkLst>
            <pc:docMk/>
            <pc:sldMasterMk cId="3620642421" sldId="2147483927"/>
            <pc:sldLayoutMk cId="2538349368" sldId="2147483959"/>
          </pc:sldLayoutMkLst>
        </pc:sldLayoutChg>
        <pc:sldLayoutChg chg="modSp">
          <pc:chgData name="vonWaldow, Ulrich" userId="c64b3fe1-2fbf-4408-adc4-30add62e991f" providerId="ADAL" clId="{1CC19420-D978-433F-80D8-28BB83E31BF5}" dt="2024-08-23T14:13:55.135" v="62" actId="114"/>
          <pc:sldLayoutMkLst>
            <pc:docMk/>
            <pc:sldMasterMk cId="3620642421" sldId="2147483927"/>
            <pc:sldLayoutMk cId="610450036" sldId="2147483960"/>
          </pc:sldLayoutMkLst>
          <pc:spChg chg="mod">
            <ac:chgData name="vonWaldow, Ulrich" userId="c64b3fe1-2fbf-4408-adc4-30add62e991f" providerId="ADAL" clId="{1CC19420-D978-433F-80D8-28BB83E31BF5}" dt="2024-08-23T14:13:55.135" v="62" actId="114"/>
            <ac:spMkLst>
              <pc:docMk/>
              <pc:sldMasterMk cId="3620642421" sldId="2147483927"/>
              <pc:sldLayoutMk cId="610450036" sldId="2147483960"/>
              <ac:spMk id="40" creationId="{27C2E5AD-BDA1-9F17-AB59-857A7131DACF}"/>
            </ac:spMkLst>
          </pc:spChg>
          <pc:spChg chg="mod">
            <ac:chgData name="vonWaldow, Ulrich" userId="c64b3fe1-2fbf-4408-adc4-30add62e991f" providerId="ADAL" clId="{1CC19420-D978-433F-80D8-28BB83E31BF5}" dt="2024-08-23T08:53:37.921" v="15" actId="962"/>
            <ac:spMkLst>
              <pc:docMk/>
              <pc:sldMasterMk cId="3620642421" sldId="2147483927"/>
              <pc:sldLayoutMk cId="610450036" sldId="2147483960"/>
              <ac:spMk id="46" creationId="{98E1A5E2-65E9-D4C5-7BFA-247F9516CC5C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3C11CFA-A72A-0890-E5A7-568296D39D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2CBD2FA-B6D7-DA79-C37D-88DA1310AC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DF67D-6B33-4511-8215-1BAA75E9A259}" type="datetimeFigureOut">
              <a:rPr lang="de-DE" smtClean="0"/>
              <a:t>09.09.2024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312782-5779-AF88-96D4-D9FFC400120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8B6B99F-AF1B-96FE-B1D1-BC9E79D4AD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12231-8194-48F1-B6D5-A23902F0EA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5098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B4B0D-3BE5-4B36-92D1-1D1058870271}" type="datetimeFigureOut">
              <a:rPr lang="de-DE" smtClean="0"/>
              <a:t>09.09.2024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Edit master text format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58935-88FB-4ACC-944A-5F92DB8287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941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oleObject" Target="../embeddings/oleObject2.bin"/><Relationship Id="rId7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1.emf"/><Relationship Id="rId9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 Case (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7E1283FF-1F57-7F70-DD9E-8C2D4758480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864134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53" imgH="353" progId="TCLayout.ActiveDocument.1">
                  <p:embed/>
                </p:oleObj>
              </mc:Choice>
              <mc:Fallback>
                <p:oleObj name="think-cell Folie" r:id="rId3" imgW="353" imgH="353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7E1283FF-1F57-7F70-DD9E-8C2D475848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3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34962" y="0"/>
            <a:ext cx="11522075" cy="586860"/>
          </a:xfrm>
          <a:prstGeom prst="rect">
            <a:avLst/>
          </a:prstGeom>
          <a:solidFill>
            <a:schemeClr val="bg1">
              <a:alpha val="43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lang="de-DE" dirty="0"/>
            </a:lvl1pPr>
          </a:lstStyle>
          <a:p>
            <a:pPr marL="0" lvl="0"/>
            <a:r>
              <a:rPr lang="de-DE" dirty="0"/>
              <a:t>Actiontitle</a:t>
            </a:r>
          </a:p>
        </p:txBody>
      </p:sp>
      <p:sp>
        <p:nvSpPr>
          <p:cNvPr id="37" name="Textplatzhalter 33">
            <a:extLst>
              <a:ext uri="{FF2B5EF4-FFF2-40B4-BE49-F238E27FC236}">
                <a16:creationId xmlns:a16="http://schemas.microsoft.com/office/drawing/2014/main" id="{A3E7E7F6-EB4C-C39D-C5E9-C4EFD4B011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7454" y="3159363"/>
            <a:ext cx="5428713" cy="1306248"/>
          </a:xfrm>
        </p:spPr>
        <p:txBody>
          <a:bodyPr lIns="36000" tIns="36000" rIns="36000" bIns="36000" numCol="2" spcCol="18000">
            <a:noAutofit/>
          </a:bodyPr>
          <a:lstStyle>
            <a:lvl1pPr marL="177800" indent="-17780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  <a:defRPr sz="1050"/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lvl="0"/>
            <a:r>
              <a:rPr lang="de-DE" dirty="0"/>
              <a:t>Unser Lösungskonzept (6-8 Stichpunkte)</a:t>
            </a:r>
          </a:p>
          <a:p>
            <a:pPr lvl="0"/>
            <a:r>
              <a:rPr lang="de-DE" dirty="0"/>
              <a:t>Schriftgröße 11</a:t>
            </a:r>
          </a:p>
        </p:txBody>
      </p:sp>
      <p:sp>
        <p:nvSpPr>
          <p:cNvPr id="34" name="Textplatzhalter 33">
            <a:extLst>
              <a:ext uri="{FF2B5EF4-FFF2-40B4-BE49-F238E27FC236}">
                <a16:creationId xmlns:a16="http://schemas.microsoft.com/office/drawing/2014/main" id="{EB7E76E3-CA0F-0894-6D31-5EB2ED2797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9808" y="1383975"/>
            <a:ext cx="5466359" cy="1365365"/>
          </a:xfrm>
        </p:spPr>
        <p:txBody>
          <a:bodyPr lIns="36000" tIns="36000" rIns="36000" bIns="36000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None/>
              <a:defRPr sz="1050"/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r>
              <a:rPr lang="de-DE" dirty="0"/>
              <a:t>Initial Situation &amp; Challenge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9D23A2AC-4D01-2523-DC9D-3E9ABE6F73C2}"/>
              </a:ext>
            </a:extLst>
          </p:cNvPr>
          <p:cNvCxnSpPr>
            <a:cxnSpLocks/>
          </p:cNvCxnSpPr>
          <p:nvPr userDrawn="1"/>
        </p:nvCxnSpPr>
        <p:spPr>
          <a:xfrm>
            <a:off x="6186879" y="1085134"/>
            <a:ext cx="0" cy="52427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platzhalter 33">
            <a:extLst>
              <a:ext uri="{FF2B5EF4-FFF2-40B4-BE49-F238E27FC236}">
                <a16:creationId xmlns:a16="http://schemas.microsoft.com/office/drawing/2014/main" id="{27C2E5AD-BDA1-9F17-AB59-857A7131DAC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4311" y="1260038"/>
            <a:ext cx="4696638" cy="1319198"/>
          </a:xfrm>
        </p:spPr>
        <p:txBody>
          <a:bodyPr lIns="36000" tIns="36000" rIns="36000" bIns="36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800" i="1">
                <a:solidFill>
                  <a:schemeClr val="tx2"/>
                </a:solidFill>
              </a:defRPr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Ein Aussage, die das Ziel und den Nutzen der Fallstudie für das betrachtete Unternehmen hervorhebt.</a:t>
            </a:r>
            <a:br>
              <a:rPr lang="de-DE" dirty="0"/>
            </a:br>
            <a:r>
              <a:rPr lang="de-DE" dirty="0"/>
              <a:t>Schriftgröße 18, Farbe TCW-blau (0, 51, 102). zentriert</a:t>
            </a:r>
          </a:p>
        </p:txBody>
      </p:sp>
      <p:sp>
        <p:nvSpPr>
          <p:cNvPr id="50" name="Textplatzhalter 49">
            <a:extLst>
              <a:ext uri="{FF2B5EF4-FFF2-40B4-BE49-F238E27FC236}">
                <a16:creationId xmlns:a16="http://schemas.microsoft.com/office/drawing/2014/main" id="{D3292199-97E7-107D-101C-9B4D199378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78949" y="3175810"/>
            <a:ext cx="5567363" cy="3097991"/>
          </a:xfrm>
        </p:spPr>
        <p:txBody>
          <a:bodyPr/>
          <a:lstStyle>
            <a:lvl1pPr marL="0" indent="0">
              <a:buNone/>
              <a:defRPr/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lvl="0"/>
            <a:r>
              <a:rPr lang="de-DE" dirty="0"/>
              <a:t>Bild</a:t>
            </a:r>
          </a:p>
        </p:txBody>
      </p:sp>
      <p:sp>
        <p:nvSpPr>
          <p:cNvPr id="48" name="Textplatzhalter 47">
            <a:extLst>
              <a:ext uri="{FF2B5EF4-FFF2-40B4-BE49-F238E27FC236}">
                <a16:creationId xmlns:a16="http://schemas.microsoft.com/office/drawing/2014/main" id="{C0269B60-F42B-8D22-2C3F-AE43F03D64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4962" y="586859"/>
            <a:ext cx="11522075" cy="32754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265112" indent="0">
              <a:buNone/>
              <a:defRPr sz="1600">
                <a:solidFill>
                  <a:schemeClr val="tx2"/>
                </a:solidFill>
              </a:defRPr>
            </a:lvl2pPr>
            <a:lvl3pPr marL="539750" indent="0">
              <a:buNone/>
              <a:defRPr sz="1600">
                <a:solidFill>
                  <a:schemeClr val="tx2"/>
                </a:solidFill>
              </a:defRPr>
            </a:lvl3pPr>
            <a:lvl4pPr marL="804862" indent="0">
              <a:buNone/>
              <a:defRPr sz="1600">
                <a:solidFill>
                  <a:schemeClr val="tx2"/>
                </a:solidFill>
              </a:defRPr>
            </a:lvl4pPr>
            <a:lvl5pPr marL="10795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Branche | Unternehmensbeschreibung (2. Zeile: nicht, fett, Größe 16)</a:t>
            </a:r>
          </a:p>
        </p:txBody>
      </p:sp>
      <p:sp>
        <p:nvSpPr>
          <p:cNvPr id="36" name="Textplatzhalter 35">
            <a:extLst>
              <a:ext uri="{FF2B5EF4-FFF2-40B4-BE49-F238E27FC236}">
                <a16:creationId xmlns:a16="http://schemas.microsoft.com/office/drawing/2014/main" id="{99763D54-78FB-2EF5-CBDE-11442C4B5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34018" y="-683511"/>
            <a:ext cx="2966720" cy="211203"/>
          </a:xfrm>
          <a:solidFill>
            <a:schemeClr val="bg1"/>
          </a:solidFill>
        </p:spPr>
        <p:txBody>
          <a:bodyPr wrap="square" lIns="36000" tIns="36000" rIns="36000" bIns="36000">
            <a:spAutoFit/>
          </a:bodyPr>
          <a:lstStyle>
            <a:lvl1pPr marL="0" indent="0">
              <a:buNone/>
              <a:defRPr sz="1000"/>
            </a:lvl1pPr>
            <a:lvl2pPr marL="265112" indent="0">
              <a:buNone/>
              <a:defRPr sz="1000"/>
            </a:lvl2pPr>
            <a:lvl3pPr marL="539750" indent="0">
              <a:buNone/>
              <a:defRPr sz="1000"/>
            </a:lvl3pPr>
            <a:lvl4pPr marL="804862" indent="0">
              <a:buNone/>
              <a:defRPr sz="1000"/>
            </a:lvl4pPr>
            <a:lvl5pPr marL="1079500" indent="0">
              <a:buNone/>
              <a:defRPr sz="1000"/>
            </a:lvl5pPr>
          </a:lstStyle>
          <a:p>
            <a:pPr lvl="0"/>
            <a:r>
              <a:rPr lang="de-DE" dirty="0"/>
              <a:t>Unternehmen</a:t>
            </a:r>
          </a:p>
        </p:txBody>
      </p:sp>
      <p:sp>
        <p:nvSpPr>
          <p:cNvPr id="38" name="Textplatzhalter 35">
            <a:extLst>
              <a:ext uri="{FF2B5EF4-FFF2-40B4-BE49-F238E27FC236}">
                <a16:creationId xmlns:a16="http://schemas.microsoft.com/office/drawing/2014/main" id="{53F12A3A-A117-5BCE-BF77-4B08676C699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34018" y="-373369"/>
            <a:ext cx="2966720" cy="211203"/>
          </a:xfrm>
          <a:solidFill>
            <a:schemeClr val="bg1"/>
          </a:solidFill>
        </p:spPr>
        <p:txBody>
          <a:bodyPr wrap="square" lIns="36000" tIns="36000" rIns="36000" bIns="36000">
            <a:spAutoFit/>
          </a:bodyPr>
          <a:lstStyle>
            <a:lvl1pPr marL="0" indent="0">
              <a:buNone/>
              <a:defRPr sz="1000"/>
            </a:lvl1pPr>
            <a:lvl2pPr marL="265112" indent="0">
              <a:buNone/>
              <a:defRPr sz="1000"/>
            </a:lvl2pPr>
            <a:lvl3pPr marL="539750" indent="0">
              <a:buNone/>
              <a:defRPr sz="1000"/>
            </a:lvl3pPr>
            <a:lvl4pPr marL="804862" indent="0">
              <a:buNone/>
              <a:defRPr sz="1000"/>
            </a:lvl4pPr>
            <a:lvl5pPr marL="1079500" indent="0">
              <a:buNone/>
              <a:defRPr sz="1000"/>
            </a:lvl5pPr>
          </a:lstStyle>
          <a:p>
            <a:pPr lvl="0"/>
            <a:r>
              <a:rPr lang="de-DE" dirty="0"/>
              <a:t>Verantwortlicher</a:t>
            </a:r>
          </a:p>
        </p:txBody>
      </p:sp>
      <p:sp>
        <p:nvSpPr>
          <p:cNvPr id="43" name="Textplatzhalter 35">
            <a:extLst>
              <a:ext uri="{FF2B5EF4-FFF2-40B4-BE49-F238E27FC236}">
                <a16:creationId xmlns:a16="http://schemas.microsoft.com/office/drawing/2014/main" id="{FC37B189-9B16-626F-5B19-29A28ADAA1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04" y="-990610"/>
            <a:ext cx="828000" cy="828444"/>
          </a:xfrm>
          <a:solidFill>
            <a:schemeClr val="bg1"/>
          </a:solidFill>
        </p:spPr>
        <p:txBody>
          <a:bodyPr wrap="square" lIns="36000" tIns="36000" rIns="36000" bIns="36000" anchor="ctr">
            <a:noAutofit/>
          </a:bodyPr>
          <a:lstStyle>
            <a:lvl1pPr marL="0" indent="0" algn="ctr">
              <a:buNone/>
              <a:defRPr sz="2400"/>
            </a:lvl1pPr>
            <a:lvl2pPr marL="265112" indent="0">
              <a:buNone/>
              <a:defRPr sz="1000"/>
            </a:lvl2pPr>
            <a:lvl3pPr marL="539750" indent="0">
              <a:buNone/>
              <a:defRPr sz="1000"/>
            </a:lvl3pPr>
            <a:lvl4pPr marL="804862" indent="0">
              <a:buNone/>
              <a:defRPr sz="1000"/>
            </a:lvl4pPr>
            <a:lvl5pPr marL="1079500" indent="0">
              <a:buNone/>
              <a:defRPr sz="1000"/>
            </a:lvl5pPr>
          </a:lstStyle>
          <a:p>
            <a:pPr lvl="0"/>
            <a:r>
              <a:rPr lang="de-DE" dirty="0"/>
              <a:t>ID</a:t>
            </a:r>
          </a:p>
        </p:txBody>
      </p:sp>
      <p:sp>
        <p:nvSpPr>
          <p:cNvPr id="46" name="Domain">
            <a:extLst>
              <a:ext uri="{FF2B5EF4-FFF2-40B4-BE49-F238E27FC236}">
                <a16:creationId xmlns:a16="http://schemas.microsoft.com/office/drawing/2014/main" id="{98E1A5E2-65E9-D4C5-7BFA-247F9516CC5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34018" y="-990610"/>
            <a:ext cx="2966720" cy="211203"/>
          </a:xfrm>
          <a:solidFill>
            <a:schemeClr val="bg1"/>
          </a:solidFill>
        </p:spPr>
        <p:txBody>
          <a:bodyPr wrap="square" lIns="36000" tIns="36000" rIns="36000" bIns="36000">
            <a:spAutoFit/>
          </a:bodyPr>
          <a:lstStyle>
            <a:lvl1pPr marL="0" indent="0">
              <a:buNone/>
              <a:defRPr sz="1000"/>
            </a:lvl1pPr>
            <a:lvl2pPr marL="265112" indent="0">
              <a:buNone/>
              <a:defRPr sz="1000"/>
            </a:lvl2pPr>
            <a:lvl3pPr marL="539750" indent="0">
              <a:buNone/>
              <a:defRPr sz="1000"/>
            </a:lvl3pPr>
            <a:lvl4pPr marL="804862" indent="0">
              <a:buNone/>
              <a:defRPr sz="1000"/>
            </a:lvl4pPr>
            <a:lvl5pPr marL="1079500" indent="0">
              <a:buNone/>
              <a:defRPr sz="1000"/>
            </a:lvl5pPr>
          </a:lstStyle>
          <a:p>
            <a:pPr lvl="0"/>
            <a:r>
              <a:rPr lang="de-DE" dirty="0"/>
              <a:t>Domain</a:t>
            </a:r>
          </a:p>
        </p:txBody>
      </p:sp>
      <p:sp>
        <p:nvSpPr>
          <p:cNvPr id="24" name="Parallelogramm 23">
            <a:extLst>
              <a:ext uri="{FF2B5EF4-FFF2-40B4-BE49-F238E27FC236}">
                <a16:creationId xmlns:a16="http://schemas.microsoft.com/office/drawing/2014/main" id="{43F3822F-2551-11EE-DC55-EB55D5C2AA25}"/>
              </a:ext>
            </a:extLst>
          </p:cNvPr>
          <p:cNvSpPr/>
          <p:nvPr userDrawn="1"/>
        </p:nvSpPr>
        <p:spPr>
          <a:xfrm>
            <a:off x="565824" y="1065051"/>
            <a:ext cx="5528984" cy="318924"/>
          </a:xfrm>
          <a:prstGeom prst="parallelogram">
            <a:avLst>
              <a:gd name="adj" fmla="val 44911"/>
            </a:avLst>
          </a:prstGeom>
          <a:solidFill>
            <a:schemeClr val="tx2"/>
          </a:solidFill>
        </p:spPr>
        <p:txBody>
          <a:bodyPr rot="0" spcFirstLastPara="0" vertOverflow="overflow" horzOverflow="overflow" vert="horz" wrap="none" lIns="36000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lang="de-DE" sz="1600" b="1" kern="0" dirty="0">
              <a:solidFill>
                <a:schemeClr val="bg1"/>
              </a:solidFill>
              <a:latin typeface="Arial" panose="020B0604020202020204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AD8C068-F8CF-E34F-2B75-F40FC9D7C5A9}"/>
              </a:ext>
            </a:extLst>
          </p:cNvPr>
          <p:cNvSpPr/>
          <p:nvPr userDrawn="1"/>
        </p:nvSpPr>
        <p:spPr>
          <a:xfrm>
            <a:off x="349823" y="1008513"/>
            <a:ext cx="432000" cy="432000"/>
          </a:xfrm>
          <a:prstGeom prst="ellipse">
            <a:avLst/>
          </a:prstGeom>
          <a:solidFill>
            <a:srgbClr val="003366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Grafik 25" descr="Lupe mit einfarbiger Füllung">
            <a:extLst>
              <a:ext uri="{FF2B5EF4-FFF2-40B4-BE49-F238E27FC236}">
                <a16:creationId xmlns:a16="http://schemas.microsoft.com/office/drawing/2014/main" id="{A4BE3FB3-9A65-CFF9-7998-4027A8D2DE6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450623" y="1109313"/>
            <a:ext cx="230400" cy="230400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B76B3A3E-D5B9-E395-0E5C-101C76045CC7}"/>
              </a:ext>
            </a:extLst>
          </p:cNvPr>
          <p:cNvSpPr txBox="1"/>
          <p:nvPr userDrawn="1"/>
        </p:nvSpPr>
        <p:spPr>
          <a:xfrm>
            <a:off x="565825" y="1101402"/>
            <a:ext cx="3396575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0" t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600" b="1" kern="0" noProof="0" dirty="0">
                <a:solidFill>
                  <a:schemeClr val="bg1"/>
                </a:solidFill>
                <a:latin typeface="Arial" panose="020B0604020202020204"/>
              </a:rPr>
              <a:t>Initial Situation &amp; Challenge</a:t>
            </a:r>
          </a:p>
        </p:txBody>
      </p: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12ED28AD-D553-4B3E-EA4B-ACDB94855229}"/>
              </a:ext>
            </a:extLst>
          </p:cNvPr>
          <p:cNvGrpSpPr/>
          <p:nvPr userDrawn="1"/>
        </p:nvGrpSpPr>
        <p:grpSpPr>
          <a:xfrm>
            <a:off x="349823" y="2783496"/>
            <a:ext cx="5744986" cy="432000"/>
            <a:chOff x="349823" y="2962944"/>
            <a:chExt cx="5744986" cy="432000"/>
          </a:xfrm>
        </p:grpSpPr>
        <p:sp>
          <p:nvSpPr>
            <p:cNvPr id="35" name="Parallelogramm 34">
              <a:extLst>
                <a:ext uri="{FF2B5EF4-FFF2-40B4-BE49-F238E27FC236}">
                  <a16:creationId xmlns:a16="http://schemas.microsoft.com/office/drawing/2014/main" id="{BFA0D1BA-C54C-90BA-9D4E-573E6122E666}"/>
                </a:ext>
              </a:extLst>
            </p:cNvPr>
            <p:cNvSpPr/>
            <p:nvPr userDrawn="1"/>
          </p:nvSpPr>
          <p:spPr>
            <a:xfrm>
              <a:off x="565824" y="3019482"/>
              <a:ext cx="5528985" cy="318924"/>
            </a:xfrm>
            <a:prstGeom prst="parallelogram">
              <a:avLst>
                <a:gd name="adj" fmla="val 44911"/>
              </a:avLst>
            </a:prstGeom>
            <a:solidFill>
              <a:schemeClr val="tx2"/>
            </a:solidFill>
          </p:spPr>
          <p:txBody>
            <a:bodyPr rot="0" spcFirstLastPara="0" vertOverflow="overflow" horzOverflow="overflow" vert="horz" wrap="none" lIns="360000" tIns="36000" rIns="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</a:pPr>
              <a:endParaRPr lang="de-DE" sz="1600" b="1" kern="0" dirty="0">
                <a:solidFill>
                  <a:schemeClr val="bg1"/>
                </a:solidFill>
                <a:latin typeface="Arial" panose="020B0604020202020204"/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006ABDF6-D5D3-2CEA-95A3-CA9DCCBFCB79}"/>
                </a:ext>
              </a:extLst>
            </p:cNvPr>
            <p:cNvSpPr/>
            <p:nvPr userDrawn="1"/>
          </p:nvSpPr>
          <p:spPr>
            <a:xfrm>
              <a:off x="349823" y="2962944"/>
              <a:ext cx="432000" cy="432000"/>
            </a:xfrm>
            <a:prstGeom prst="ellipse">
              <a:avLst/>
            </a:prstGeom>
            <a:solidFill>
              <a:srgbClr val="003366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2" name="Grafik 41" descr="Route zwei Stecknadeln mit Weg mit einfarbiger Füllung">
              <a:extLst>
                <a:ext uri="{FF2B5EF4-FFF2-40B4-BE49-F238E27FC236}">
                  <a16:creationId xmlns:a16="http://schemas.microsoft.com/office/drawing/2014/main" id="{ED303A16-C139-2470-AF89-BB16B3C35B2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50624" y="3063744"/>
              <a:ext cx="230400" cy="230400"/>
            </a:xfrm>
            <a:prstGeom prst="rect">
              <a:avLst/>
            </a:prstGeom>
          </p:spPr>
        </p:pic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917773B7-62C0-0443-00E0-8FF1D8BEBE45}"/>
                </a:ext>
              </a:extLst>
            </p:cNvPr>
            <p:cNvSpPr txBox="1"/>
            <p:nvPr userDrawn="1"/>
          </p:nvSpPr>
          <p:spPr>
            <a:xfrm>
              <a:off x="565824" y="3055834"/>
              <a:ext cx="339657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0" tIns="0" bIns="0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</a:pPr>
              <a:r>
                <a:rPr lang="de-DE" sz="1600" b="1" kern="0" dirty="0" err="1">
                  <a:solidFill>
                    <a:schemeClr val="bg1"/>
                  </a:solidFill>
                  <a:latin typeface="Arial" panose="020B0604020202020204"/>
                </a:rPr>
                <a:t>Our</a:t>
              </a:r>
              <a:r>
                <a:rPr lang="de-DE" sz="1600" b="1" kern="0" dirty="0">
                  <a:solidFill>
                    <a:schemeClr val="bg1"/>
                  </a:solidFill>
                  <a:latin typeface="Arial" panose="020B0604020202020204"/>
                </a:rPr>
                <a:t> Solution Concept</a:t>
              </a:r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B9E6E3AF-815D-F8F3-7EA0-E94D7808EA90}"/>
              </a:ext>
            </a:extLst>
          </p:cNvPr>
          <p:cNvGrpSpPr/>
          <p:nvPr userDrawn="1"/>
        </p:nvGrpSpPr>
        <p:grpSpPr>
          <a:xfrm>
            <a:off x="349823" y="4561080"/>
            <a:ext cx="5744986" cy="432000"/>
            <a:chOff x="-6089077" y="2729523"/>
            <a:chExt cx="5744986" cy="432000"/>
          </a:xfrm>
        </p:grpSpPr>
        <p:sp>
          <p:nvSpPr>
            <p:cNvPr id="57" name="Parallelogramm 56">
              <a:extLst>
                <a:ext uri="{FF2B5EF4-FFF2-40B4-BE49-F238E27FC236}">
                  <a16:creationId xmlns:a16="http://schemas.microsoft.com/office/drawing/2014/main" id="{5369A5B8-E284-835C-8BD9-5EF5A1A452BC}"/>
                </a:ext>
              </a:extLst>
            </p:cNvPr>
            <p:cNvSpPr/>
            <p:nvPr userDrawn="1"/>
          </p:nvSpPr>
          <p:spPr>
            <a:xfrm>
              <a:off x="-5873076" y="2786061"/>
              <a:ext cx="5528985" cy="318924"/>
            </a:xfrm>
            <a:prstGeom prst="parallelogram">
              <a:avLst>
                <a:gd name="adj" fmla="val 44911"/>
              </a:avLst>
            </a:prstGeom>
            <a:solidFill>
              <a:schemeClr val="tx2"/>
            </a:solidFill>
          </p:spPr>
          <p:txBody>
            <a:bodyPr rot="0" spcFirstLastPara="0" vertOverflow="overflow" horzOverflow="overflow" vert="horz" wrap="none" lIns="360000" tIns="36000" rIns="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</a:pPr>
              <a:endParaRPr lang="de-DE" sz="1600" b="1" kern="0" dirty="0">
                <a:solidFill>
                  <a:schemeClr val="bg1"/>
                </a:solidFill>
                <a:latin typeface="Arial" panose="020B0604020202020204"/>
              </a:endParaRPr>
            </a:p>
          </p:txBody>
        </p:sp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5D7ECAB0-C15C-3600-A7AC-DD81408DF5DF}"/>
                </a:ext>
              </a:extLst>
            </p:cNvPr>
            <p:cNvGrpSpPr/>
            <p:nvPr userDrawn="1"/>
          </p:nvGrpSpPr>
          <p:grpSpPr>
            <a:xfrm>
              <a:off x="-6089077" y="2729523"/>
              <a:ext cx="432000" cy="432000"/>
              <a:chOff x="-969588" y="3674144"/>
              <a:chExt cx="432000" cy="432000"/>
            </a:xfrm>
          </p:grpSpPr>
          <p:sp>
            <p:nvSpPr>
              <p:cNvPr id="53" name="Ellipse 52">
                <a:extLst>
                  <a:ext uri="{FF2B5EF4-FFF2-40B4-BE49-F238E27FC236}">
                    <a16:creationId xmlns:a16="http://schemas.microsoft.com/office/drawing/2014/main" id="{449819CB-5893-4485-6DA2-957222AF6E7E}"/>
                  </a:ext>
                </a:extLst>
              </p:cNvPr>
              <p:cNvSpPr/>
              <p:nvPr userDrawn="1"/>
            </p:nvSpPr>
            <p:spPr>
              <a:xfrm>
                <a:off x="-969588" y="3674144"/>
                <a:ext cx="432000" cy="432000"/>
              </a:xfrm>
              <a:prstGeom prst="ellipse">
                <a:avLst/>
              </a:prstGeom>
              <a:solidFill>
                <a:srgbClr val="003366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52" name="Grafik 51" descr="Aufwärtstrend mit einfarbiger Füllung">
                <a:extLst>
                  <a:ext uri="{FF2B5EF4-FFF2-40B4-BE49-F238E27FC236}">
                    <a16:creationId xmlns:a16="http://schemas.microsoft.com/office/drawing/2014/main" id="{70505792-34B2-899B-375C-98C8C4ED27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-868787" y="3774944"/>
                <a:ext cx="230400" cy="230400"/>
              </a:xfrm>
              <a:prstGeom prst="rect">
                <a:avLst/>
              </a:prstGeom>
            </p:spPr>
          </p:pic>
        </p:grp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E3937068-94E5-CCC7-1A40-53573519CBDC}"/>
                </a:ext>
              </a:extLst>
            </p:cNvPr>
            <p:cNvSpPr txBox="1"/>
            <p:nvPr userDrawn="1"/>
          </p:nvSpPr>
          <p:spPr>
            <a:xfrm>
              <a:off x="-5873076" y="2822413"/>
              <a:ext cx="339657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0" tIns="0" bIns="0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</a:pPr>
              <a:r>
                <a:rPr lang="de-DE" sz="1600" b="1" kern="0" dirty="0">
                  <a:solidFill>
                    <a:schemeClr val="bg1"/>
                  </a:solidFill>
                  <a:latin typeface="Arial" panose="020B0604020202020204"/>
                </a:rPr>
                <a:t>Impact</a:t>
              </a:r>
            </a:p>
          </p:txBody>
        </p:sp>
      </p:grpSp>
      <p:sp>
        <p:nvSpPr>
          <p:cNvPr id="9" name="Textplatzhalter 33">
            <a:extLst>
              <a:ext uri="{FF2B5EF4-FFF2-40B4-BE49-F238E27FC236}">
                <a16:creationId xmlns:a16="http://schemas.microsoft.com/office/drawing/2014/main" id="{94A5A9BB-ABCC-39B6-3A2F-713163FA375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67454" y="5088549"/>
            <a:ext cx="1687125" cy="276999"/>
          </a:xfrm>
          <a:solidFill>
            <a:schemeClr val="bg1"/>
          </a:solidFill>
        </p:spPr>
        <p:txBody>
          <a:bodyPr wrap="square" lIns="36000" tIns="0" rIns="3600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KPI 1</a:t>
            </a:r>
          </a:p>
        </p:txBody>
      </p:sp>
      <p:sp>
        <p:nvSpPr>
          <p:cNvPr id="10" name="Textplatzhalter 33">
            <a:extLst>
              <a:ext uri="{FF2B5EF4-FFF2-40B4-BE49-F238E27FC236}">
                <a16:creationId xmlns:a16="http://schemas.microsoft.com/office/drawing/2014/main" id="{AC1F128E-9AF3-155A-C1E0-726D665CEA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7455" y="5365548"/>
            <a:ext cx="1687125" cy="606780"/>
          </a:xfrm>
          <a:solidFill>
            <a:schemeClr val="bg1"/>
          </a:solidFill>
        </p:spPr>
        <p:txBody>
          <a:bodyPr lIns="36000" tIns="0" rIns="36000" bIns="108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dirty="0"/>
              <a:t>Description KPI </a:t>
            </a:r>
          </a:p>
        </p:txBody>
      </p:sp>
      <p:sp>
        <p:nvSpPr>
          <p:cNvPr id="16" name="Textplatzhalter 33">
            <a:extLst>
              <a:ext uri="{FF2B5EF4-FFF2-40B4-BE49-F238E27FC236}">
                <a16:creationId xmlns:a16="http://schemas.microsoft.com/office/drawing/2014/main" id="{AA11F49E-35B8-0CCD-FA07-157FA808BB7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38248" y="5088549"/>
            <a:ext cx="1687125" cy="276999"/>
          </a:xfrm>
          <a:solidFill>
            <a:schemeClr val="bg1"/>
          </a:solidFill>
        </p:spPr>
        <p:txBody>
          <a:bodyPr wrap="square" lIns="36000" tIns="0" rIns="3600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KPI 2</a:t>
            </a:r>
          </a:p>
        </p:txBody>
      </p:sp>
      <p:sp>
        <p:nvSpPr>
          <p:cNvPr id="17" name="Textplatzhalter 33">
            <a:extLst>
              <a:ext uri="{FF2B5EF4-FFF2-40B4-BE49-F238E27FC236}">
                <a16:creationId xmlns:a16="http://schemas.microsoft.com/office/drawing/2014/main" id="{74AD7922-9B87-EE49-00E6-CA6C09DFEC3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538248" y="5365548"/>
            <a:ext cx="1687125" cy="606780"/>
          </a:xfrm>
          <a:solidFill>
            <a:schemeClr val="bg1"/>
          </a:solidFill>
        </p:spPr>
        <p:txBody>
          <a:bodyPr lIns="36000" tIns="0" rIns="36000" bIns="108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dirty="0"/>
              <a:t>Description KPI 2</a:t>
            </a:r>
          </a:p>
        </p:txBody>
      </p:sp>
      <p:sp>
        <p:nvSpPr>
          <p:cNvPr id="18" name="Textplatzhalter 33">
            <a:extLst>
              <a:ext uri="{FF2B5EF4-FFF2-40B4-BE49-F238E27FC236}">
                <a16:creationId xmlns:a16="http://schemas.microsoft.com/office/drawing/2014/main" id="{E8A4FF14-553B-08AC-2A2B-6F1C3B25BB0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9041" y="5088549"/>
            <a:ext cx="1687125" cy="276999"/>
          </a:xfrm>
          <a:solidFill>
            <a:schemeClr val="bg1"/>
          </a:solidFill>
        </p:spPr>
        <p:txBody>
          <a:bodyPr wrap="square" lIns="36000" tIns="0" rIns="3600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KPI 3</a:t>
            </a:r>
          </a:p>
        </p:txBody>
      </p:sp>
      <p:sp>
        <p:nvSpPr>
          <p:cNvPr id="21" name="Textplatzhalter 33">
            <a:extLst>
              <a:ext uri="{FF2B5EF4-FFF2-40B4-BE49-F238E27FC236}">
                <a16:creationId xmlns:a16="http://schemas.microsoft.com/office/drawing/2014/main" id="{A6008075-246C-48E1-1042-AB5743C154C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09041" y="5365548"/>
            <a:ext cx="1687125" cy="606780"/>
          </a:xfrm>
          <a:solidFill>
            <a:schemeClr val="bg1"/>
          </a:solidFill>
        </p:spPr>
        <p:txBody>
          <a:bodyPr lIns="36000" tIns="0" rIns="36000" bIns="108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dirty="0"/>
              <a:t>Description KPI 3</a:t>
            </a:r>
          </a:p>
        </p:txBody>
      </p:sp>
    </p:spTree>
    <p:extLst>
      <p:ext uri="{BB962C8B-B14F-4D97-AF65-F5344CB8AC3E}">
        <p14:creationId xmlns:p14="http://schemas.microsoft.com/office/powerpoint/2010/main" val="610450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0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3.sv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45DD36FD-C629-44E2-B103-1BF61EC79B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2818739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53" imgH="353" progId="TCLayout.ActiveDocument.1">
                  <p:embed/>
                </p:oleObj>
              </mc:Choice>
              <mc:Fallback>
                <p:oleObj name="think-cell Folie" r:id="rId4" imgW="353" imgH="353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45DD36FD-C629-44E2-B103-1BF61EC79B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Grafik 3">
            <a:extLst>
              <a:ext uri="{FF2B5EF4-FFF2-40B4-BE49-F238E27FC236}">
                <a16:creationId xmlns:a16="http://schemas.microsoft.com/office/drawing/2014/main" id="{64016B32-4EDF-7F92-A9E3-DF3F1521540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35569" y="6526781"/>
            <a:ext cx="789373" cy="214587"/>
          </a:xfrm>
          <a:prstGeom prst="rect">
            <a:avLst/>
          </a:prstGeom>
        </p:spPr>
      </p:pic>
      <p:sp>
        <p:nvSpPr>
          <p:cNvPr id="4" name="Textfeld 1">
            <a:extLst>
              <a:ext uri="{FF2B5EF4-FFF2-40B4-BE49-F238E27FC236}">
                <a16:creationId xmlns:a16="http://schemas.microsoft.com/office/drawing/2014/main" id="{7AB7D72D-C521-F68F-095D-5D1378147241}"/>
              </a:ext>
            </a:extLst>
          </p:cNvPr>
          <p:cNvSpPr txBox="1"/>
          <p:nvPr userDrawn="1"/>
        </p:nvSpPr>
        <p:spPr>
          <a:xfrm>
            <a:off x="11373060" y="6495574"/>
            <a:ext cx="48397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955A0D33-671D-4463-AADC-D94BE68FBDA2}" type="slidenum">
              <a:rPr lang="de-DE" sz="1200" smtClean="0"/>
              <a:pPr algn="ctr"/>
              <a:t>‹Nr.›</a:t>
            </a:fld>
            <a:endParaRPr lang="de-DE" sz="1200"/>
          </a:p>
        </p:txBody>
      </p:sp>
      <p:sp>
        <p:nvSpPr>
          <p:cNvPr id="5" name="Rechteck 9">
            <a:extLst>
              <a:ext uri="{FF2B5EF4-FFF2-40B4-BE49-F238E27FC236}">
                <a16:creationId xmlns:a16="http://schemas.microsoft.com/office/drawing/2014/main" id="{AD5FACE2-69BA-5E04-73D9-B74669A1B763}"/>
              </a:ext>
            </a:extLst>
          </p:cNvPr>
          <p:cNvSpPr/>
          <p:nvPr userDrawn="1"/>
        </p:nvSpPr>
        <p:spPr>
          <a:xfrm>
            <a:off x="12542732" y="0"/>
            <a:ext cx="381964" cy="381964"/>
          </a:xfrm>
          <a:prstGeom prst="rect">
            <a:avLst/>
          </a:prstGeom>
          <a:solidFill>
            <a:srgbClr val="003366"/>
          </a:solidFill>
          <a:ln w="9525" algn="ctr">
            <a:solidFill>
              <a:srgbClr val="1A2536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6" name="Rechteck 10">
            <a:extLst>
              <a:ext uri="{FF2B5EF4-FFF2-40B4-BE49-F238E27FC236}">
                <a16:creationId xmlns:a16="http://schemas.microsoft.com/office/drawing/2014/main" id="{0BB42AAE-627E-D7F4-5482-85472D6847CA}"/>
              </a:ext>
            </a:extLst>
          </p:cNvPr>
          <p:cNvSpPr/>
          <p:nvPr userDrawn="1"/>
        </p:nvSpPr>
        <p:spPr>
          <a:xfrm>
            <a:off x="12542732" y="434552"/>
            <a:ext cx="381964" cy="3819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hteck 11">
            <a:extLst>
              <a:ext uri="{FF2B5EF4-FFF2-40B4-BE49-F238E27FC236}">
                <a16:creationId xmlns:a16="http://schemas.microsoft.com/office/drawing/2014/main" id="{5913AE5F-76C2-9B2D-180B-36087C449167}"/>
              </a:ext>
            </a:extLst>
          </p:cNvPr>
          <p:cNvSpPr/>
          <p:nvPr userDrawn="1"/>
        </p:nvSpPr>
        <p:spPr>
          <a:xfrm>
            <a:off x="12542732" y="900182"/>
            <a:ext cx="381964" cy="381964"/>
          </a:xfrm>
          <a:prstGeom prst="rect">
            <a:avLst/>
          </a:prstGeom>
          <a:solidFill>
            <a:srgbClr val="E95E2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Rechteck 12">
            <a:extLst>
              <a:ext uri="{FF2B5EF4-FFF2-40B4-BE49-F238E27FC236}">
                <a16:creationId xmlns:a16="http://schemas.microsoft.com/office/drawing/2014/main" id="{C046B7D4-16C8-36E5-DA67-6B8FB1FF5B82}"/>
              </a:ext>
            </a:extLst>
          </p:cNvPr>
          <p:cNvSpPr/>
          <p:nvPr userDrawn="1"/>
        </p:nvSpPr>
        <p:spPr>
          <a:xfrm>
            <a:off x="12542732" y="1566324"/>
            <a:ext cx="381964" cy="381964"/>
          </a:xfrm>
          <a:prstGeom prst="rect">
            <a:avLst/>
          </a:prstGeom>
          <a:solidFill>
            <a:srgbClr val="1A2536"/>
          </a:solidFill>
          <a:ln w="9525" algn="ctr">
            <a:solidFill>
              <a:srgbClr val="1A2536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9" name="Rechteck 13">
            <a:extLst>
              <a:ext uri="{FF2B5EF4-FFF2-40B4-BE49-F238E27FC236}">
                <a16:creationId xmlns:a16="http://schemas.microsoft.com/office/drawing/2014/main" id="{A16CE115-0CAF-9EF1-42ED-E5A2A77AB8A4}"/>
              </a:ext>
            </a:extLst>
          </p:cNvPr>
          <p:cNvSpPr/>
          <p:nvPr userDrawn="1"/>
        </p:nvSpPr>
        <p:spPr>
          <a:xfrm>
            <a:off x="12542732" y="2027295"/>
            <a:ext cx="381964" cy="381964"/>
          </a:xfrm>
          <a:prstGeom prst="rect">
            <a:avLst/>
          </a:prstGeom>
          <a:solidFill>
            <a:srgbClr val="364D6E"/>
          </a:solidFill>
          <a:ln w="9525" algn="ctr">
            <a:solidFill>
              <a:srgbClr val="364D6E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39718A5-48D9-6882-1CCD-F787DE7F35DD}"/>
              </a:ext>
            </a:extLst>
          </p:cNvPr>
          <p:cNvSpPr/>
          <p:nvPr userDrawn="1"/>
        </p:nvSpPr>
        <p:spPr>
          <a:xfrm>
            <a:off x="12542732" y="2488266"/>
            <a:ext cx="381964" cy="381964"/>
          </a:xfrm>
          <a:prstGeom prst="rect">
            <a:avLst/>
          </a:prstGeom>
          <a:solidFill>
            <a:srgbClr val="4C6C9C"/>
          </a:solidFill>
          <a:ln w="9525" algn="ctr">
            <a:solidFill>
              <a:srgbClr val="4C6C9C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A955FF7-14A8-8070-959B-30B4E8BAA46D}"/>
              </a:ext>
            </a:extLst>
          </p:cNvPr>
          <p:cNvSpPr/>
          <p:nvPr userDrawn="1"/>
        </p:nvSpPr>
        <p:spPr>
          <a:xfrm>
            <a:off x="12542732" y="2955343"/>
            <a:ext cx="381964" cy="381964"/>
          </a:xfrm>
          <a:prstGeom prst="rect">
            <a:avLst/>
          </a:prstGeom>
          <a:solidFill>
            <a:srgbClr val="6F8DB9"/>
          </a:solidFill>
          <a:ln w="9525" algn="ctr">
            <a:solidFill>
              <a:srgbClr val="6F8DB9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B9B28BD-5FF9-103B-6F4C-2B514890E1BF}"/>
              </a:ext>
            </a:extLst>
          </p:cNvPr>
          <p:cNvSpPr/>
          <p:nvPr userDrawn="1"/>
        </p:nvSpPr>
        <p:spPr>
          <a:xfrm>
            <a:off x="12542732" y="3422420"/>
            <a:ext cx="381964" cy="381964"/>
          </a:xfrm>
          <a:prstGeom prst="rect">
            <a:avLst/>
          </a:prstGeom>
          <a:solidFill>
            <a:srgbClr val="C3CFE1"/>
          </a:solidFill>
          <a:ln w="9525" algn="ctr">
            <a:solidFill>
              <a:srgbClr val="C3CFE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ym typeface="Arial" panose="020B0604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E137BB8-2FCC-0B95-932D-0F9E5DD3C6A4}"/>
              </a:ext>
            </a:extLst>
          </p:cNvPr>
          <p:cNvSpPr/>
          <p:nvPr userDrawn="1"/>
        </p:nvSpPr>
        <p:spPr>
          <a:xfrm>
            <a:off x="12542732" y="4088563"/>
            <a:ext cx="381964" cy="381964"/>
          </a:xfrm>
          <a:prstGeom prst="rect">
            <a:avLst/>
          </a:prstGeom>
          <a:solidFill>
            <a:srgbClr val="DFE5EF"/>
          </a:solidFill>
          <a:ln w="9525" algn="ctr">
            <a:solidFill>
              <a:srgbClr val="DFE5EF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AED7906-182B-DB5A-A16A-10EAE3C9C440}"/>
              </a:ext>
            </a:extLst>
          </p:cNvPr>
          <p:cNvSpPr/>
          <p:nvPr userDrawn="1"/>
        </p:nvSpPr>
        <p:spPr>
          <a:xfrm>
            <a:off x="12542732" y="4535740"/>
            <a:ext cx="381964" cy="381964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62DCE18-06F3-C3C4-60AB-281D3324C431}"/>
              </a:ext>
            </a:extLst>
          </p:cNvPr>
          <p:cNvSpPr/>
          <p:nvPr userDrawn="1"/>
        </p:nvSpPr>
        <p:spPr>
          <a:xfrm>
            <a:off x="12542732" y="4982917"/>
            <a:ext cx="381964" cy="381964"/>
          </a:xfrm>
          <a:prstGeom prst="rect">
            <a:avLst/>
          </a:prstGeom>
          <a:solidFill>
            <a:srgbClr val="BFBFB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991F041-D5D6-96A2-44F4-926FB239A740}"/>
              </a:ext>
            </a:extLst>
          </p:cNvPr>
          <p:cNvSpPr/>
          <p:nvPr userDrawn="1"/>
        </p:nvSpPr>
        <p:spPr>
          <a:xfrm>
            <a:off x="12542732" y="5877272"/>
            <a:ext cx="381964" cy="381964"/>
          </a:xfrm>
          <a:prstGeom prst="rect">
            <a:avLst/>
          </a:prstGeom>
          <a:solidFill>
            <a:srgbClr val="4D4D4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1A31B7F-EA16-B0C5-5363-C79B30DE4F32}"/>
              </a:ext>
            </a:extLst>
          </p:cNvPr>
          <p:cNvSpPr/>
          <p:nvPr userDrawn="1"/>
        </p:nvSpPr>
        <p:spPr>
          <a:xfrm>
            <a:off x="12542732" y="5430094"/>
            <a:ext cx="381964" cy="381964"/>
          </a:xfrm>
          <a:prstGeom prst="rect">
            <a:avLst/>
          </a:prstGeom>
          <a:solidFill>
            <a:srgbClr val="8A8B8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D6DB8B28-9CF6-57FA-44CB-0A1A6A729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1998" y="1062000"/>
            <a:ext cx="11520000" cy="5197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620642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539750" indent="-274638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tabLst>
          <a:tab pos="447675" algn="l"/>
        </a:tabLst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04863" indent="-26511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79500" indent="-274638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44613" indent="-26511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11">
          <p15:clr>
            <a:srgbClr val="F26B43"/>
          </p15:clr>
        </p15:guide>
        <p15:guide id="3" orient="horz">
          <p15:clr>
            <a:srgbClr val="F26B43"/>
          </p15:clr>
        </p15:guide>
        <p15:guide id="4" orient="horz" pos="663">
          <p15:clr>
            <a:srgbClr val="F26B43"/>
          </p15:clr>
        </p15:guide>
        <p15:guide id="5" pos="3840">
          <p15:clr>
            <a:srgbClr val="F26B43"/>
          </p15:clr>
        </p15:guide>
        <p15:guide id="6" pos="7469">
          <p15:clr>
            <a:srgbClr val="F26B43"/>
          </p15:clr>
        </p15:guide>
        <p15:guide id="7" orient="horz" pos="395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think-cell data - do not delete" hidden="1">
            <a:extLst>
              <a:ext uri="{FF2B5EF4-FFF2-40B4-BE49-F238E27FC236}">
                <a16:creationId xmlns:a16="http://schemas.microsoft.com/office/drawing/2014/main" id="{7B8F5580-A789-1203-4FC7-668A3D01CCC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048515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10" imgH="409" progId="TCLayout.ActiveDocument.1">
                  <p:embed/>
                </p:oleObj>
              </mc:Choice>
              <mc:Fallback>
                <p:oleObj name="think-cell Folie" r:id="rId3" imgW="410" imgH="409" progId="TCLayout.ActiveDocument.1">
                  <p:embed/>
                  <p:pic>
                    <p:nvPicPr>
                      <p:cNvPr id="3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B8F5580-A789-1203-4FC7-668A3D01CC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ctiontitle">
            <a:extLst>
              <a:ext uri="{FF2B5EF4-FFF2-40B4-BE49-F238E27FC236}">
                <a16:creationId xmlns:a16="http://schemas.microsoft.com/office/drawing/2014/main" id="{726E5BEB-613B-0FB6-217C-190F6CC6E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0"/>
            <a:ext cx="11522075" cy="586860"/>
          </a:xfrm>
        </p:spPr>
        <p:txBody>
          <a:bodyPr vert="horz"/>
          <a:lstStyle/>
          <a:p>
            <a:r>
              <a:rPr lang="en-US" dirty="0" err="1"/>
              <a:t>Actiontitle</a:t>
            </a:r>
            <a:endParaRPr lang="en-US" dirty="0"/>
          </a:p>
        </p:txBody>
      </p:sp>
      <p:sp>
        <p:nvSpPr>
          <p:cNvPr id="22" name="Solution concept">
            <a:extLst>
              <a:ext uri="{FF2B5EF4-FFF2-40B4-BE49-F238E27FC236}">
                <a16:creationId xmlns:a16="http://schemas.microsoft.com/office/drawing/2014/main" id="{048F7D3C-2A73-0CA3-FEE0-0E951B9AA6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7454" y="3159363"/>
            <a:ext cx="5428713" cy="1306248"/>
          </a:xfrm>
        </p:spPr>
        <p:txBody>
          <a:bodyPr/>
          <a:lstStyle/>
          <a:p>
            <a:r>
              <a:rPr lang="en-US" dirty="0"/>
              <a:t>Solution concept</a:t>
            </a:r>
          </a:p>
        </p:txBody>
      </p:sp>
      <p:sp>
        <p:nvSpPr>
          <p:cNvPr id="21" name="Initial situation">
            <a:extLst>
              <a:ext uri="{FF2B5EF4-FFF2-40B4-BE49-F238E27FC236}">
                <a16:creationId xmlns:a16="http://schemas.microsoft.com/office/drawing/2014/main" id="{43A58038-ABE8-5392-73A3-BEDB4C1F35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808" y="1383975"/>
            <a:ext cx="5466359" cy="1365365"/>
          </a:xfrm>
        </p:spPr>
        <p:txBody>
          <a:bodyPr/>
          <a:lstStyle/>
          <a:p>
            <a:r>
              <a:rPr lang="en-US" dirty="0"/>
              <a:t>Initial situation</a:t>
            </a:r>
          </a:p>
        </p:txBody>
      </p:sp>
      <p:sp>
        <p:nvSpPr>
          <p:cNvPr id="48" name="Statement">
            <a:extLst>
              <a:ext uri="{FF2B5EF4-FFF2-40B4-BE49-F238E27FC236}">
                <a16:creationId xmlns:a16="http://schemas.microsoft.com/office/drawing/2014/main" id="{047960EC-5F49-5061-585A-3BB44708B7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14311" y="1260038"/>
            <a:ext cx="4696638" cy="1319198"/>
          </a:xfrm>
        </p:spPr>
        <p:txBody>
          <a:bodyPr/>
          <a:lstStyle/>
          <a:p>
            <a:r>
              <a:rPr lang="en-US" dirty="0"/>
              <a:t>Statement</a:t>
            </a:r>
          </a:p>
        </p:txBody>
      </p:sp>
      <p:sp>
        <p:nvSpPr>
          <p:cNvPr id="49" name="Picture_1">
            <a:extLst>
              <a:ext uri="{FF2B5EF4-FFF2-40B4-BE49-F238E27FC236}">
                <a16:creationId xmlns:a16="http://schemas.microsoft.com/office/drawing/2014/main" id="{5260D3B4-2FC5-3586-EC71-3C47D72FDE9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78949" y="3175810"/>
            <a:ext cx="5567363" cy="3097991"/>
          </a:xfrm>
        </p:spPr>
        <p:txBody>
          <a:bodyPr/>
          <a:lstStyle/>
          <a:p>
            <a:r>
              <a:rPr lang="en-US" dirty="0"/>
              <a:t>Picture_1</a:t>
            </a:r>
          </a:p>
        </p:txBody>
      </p:sp>
      <p:sp>
        <p:nvSpPr>
          <p:cNvPr id="28" name="Industry">
            <a:extLst>
              <a:ext uri="{FF2B5EF4-FFF2-40B4-BE49-F238E27FC236}">
                <a16:creationId xmlns:a16="http://schemas.microsoft.com/office/drawing/2014/main" id="{02884E67-468E-0855-DF3C-A8D0E217744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4962" y="586859"/>
            <a:ext cx="11522075" cy="327540"/>
          </a:xfrm>
        </p:spPr>
        <p:txBody>
          <a:bodyPr/>
          <a:lstStyle/>
          <a:p>
            <a:r>
              <a:rPr lang="en-US"/>
              <a:t>Industry | Company description</a:t>
            </a:r>
            <a:endParaRPr lang="en-US" dirty="0"/>
          </a:p>
        </p:txBody>
      </p:sp>
      <p:sp>
        <p:nvSpPr>
          <p:cNvPr id="24" name="Company">
            <a:extLst>
              <a:ext uri="{FF2B5EF4-FFF2-40B4-BE49-F238E27FC236}">
                <a16:creationId xmlns:a16="http://schemas.microsoft.com/office/drawing/2014/main" id="{5F27A636-BB37-E559-5CCA-6E21CDD4F3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4018" y="-683511"/>
            <a:ext cx="2966720" cy="211203"/>
          </a:xfrm>
        </p:spPr>
        <p:txBody>
          <a:bodyPr/>
          <a:lstStyle/>
          <a:p>
            <a:r>
              <a:rPr lang="en-US" dirty="0"/>
              <a:t>Company</a:t>
            </a:r>
          </a:p>
        </p:txBody>
      </p:sp>
      <p:sp>
        <p:nvSpPr>
          <p:cNvPr id="25" name="Person responsible">
            <a:extLst>
              <a:ext uri="{FF2B5EF4-FFF2-40B4-BE49-F238E27FC236}">
                <a16:creationId xmlns:a16="http://schemas.microsoft.com/office/drawing/2014/main" id="{C2A01D36-154B-240E-E2C0-1B0051E9567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4018" y="-373369"/>
            <a:ext cx="2966720" cy="211203"/>
          </a:xfrm>
        </p:spPr>
        <p:txBody>
          <a:bodyPr/>
          <a:lstStyle/>
          <a:p>
            <a:r>
              <a:rPr lang="en-US" dirty="0"/>
              <a:t>Person responsible</a:t>
            </a:r>
          </a:p>
        </p:txBody>
      </p:sp>
      <p:sp>
        <p:nvSpPr>
          <p:cNvPr id="26" name="ID">
            <a:extLst>
              <a:ext uri="{FF2B5EF4-FFF2-40B4-BE49-F238E27FC236}">
                <a16:creationId xmlns:a16="http://schemas.microsoft.com/office/drawing/2014/main" id="{CD383C24-CE5E-0ED2-84A6-C4E1547B228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04" y="-990610"/>
            <a:ext cx="828000" cy="828444"/>
          </a:xfrm>
        </p:spPr>
        <p:txBody>
          <a:bodyPr/>
          <a:lstStyle/>
          <a:p>
            <a:r>
              <a:rPr lang="en-US" dirty="0"/>
              <a:t>ID</a:t>
            </a:r>
          </a:p>
        </p:txBody>
      </p:sp>
      <p:sp>
        <p:nvSpPr>
          <p:cNvPr id="27" name="Domain">
            <a:extLst>
              <a:ext uri="{FF2B5EF4-FFF2-40B4-BE49-F238E27FC236}">
                <a16:creationId xmlns:a16="http://schemas.microsoft.com/office/drawing/2014/main" id="{AF6B8439-D011-1578-53EA-A11E7E2C43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34018" y="-990610"/>
            <a:ext cx="2966720" cy="211203"/>
          </a:xfrm>
        </p:spPr>
        <p:txBody>
          <a:bodyPr/>
          <a:lstStyle/>
          <a:p>
            <a:r>
              <a:rPr lang="en-US" dirty="0"/>
              <a:t>Domain</a:t>
            </a:r>
          </a:p>
        </p:txBody>
      </p:sp>
      <p:sp>
        <p:nvSpPr>
          <p:cNvPr id="30" name="KPI 1">
            <a:extLst>
              <a:ext uri="{FF2B5EF4-FFF2-40B4-BE49-F238E27FC236}">
                <a16:creationId xmlns:a16="http://schemas.microsoft.com/office/drawing/2014/main" id="{7FB9CF18-A9C6-5785-50F8-0E78D149BF4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67454" y="5088549"/>
            <a:ext cx="1687125" cy="276999"/>
          </a:xfrm>
        </p:spPr>
        <p:txBody>
          <a:bodyPr/>
          <a:lstStyle/>
          <a:p>
            <a:r>
              <a:rPr lang="en-US" dirty="0"/>
              <a:t>KPI 1</a:t>
            </a:r>
          </a:p>
        </p:txBody>
      </p:sp>
      <p:sp>
        <p:nvSpPr>
          <p:cNvPr id="50" name="Description KPI 1">
            <a:extLst>
              <a:ext uri="{FF2B5EF4-FFF2-40B4-BE49-F238E27FC236}">
                <a16:creationId xmlns:a16="http://schemas.microsoft.com/office/drawing/2014/main" id="{527B7E85-3338-7165-6A42-FC40E52E03A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67455" y="5365548"/>
            <a:ext cx="1687125" cy="606780"/>
          </a:xfrm>
        </p:spPr>
        <p:txBody>
          <a:bodyPr/>
          <a:lstStyle/>
          <a:p>
            <a:r>
              <a:rPr lang="en-US" dirty="0"/>
              <a:t>Description KPI 1</a:t>
            </a:r>
          </a:p>
        </p:txBody>
      </p:sp>
      <p:sp>
        <p:nvSpPr>
          <p:cNvPr id="32" name="KPI 2">
            <a:extLst>
              <a:ext uri="{FF2B5EF4-FFF2-40B4-BE49-F238E27FC236}">
                <a16:creationId xmlns:a16="http://schemas.microsoft.com/office/drawing/2014/main" id="{A3A628C4-84F3-50A8-C9B5-CB791DF594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8248" y="5088549"/>
            <a:ext cx="1687125" cy="276999"/>
          </a:xfrm>
        </p:spPr>
        <p:txBody>
          <a:bodyPr/>
          <a:lstStyle/>
          <a:p>
            <a:r>
              <a:rPr lang="en-US" dirty="0"/>
              <a:t>KPI 2</a:t>
            </a:r>
          </a:p>
        </p:txBody>
      </p:sp>
      <p:sp>
        <p:nvSpPr>
          <p:cNvPr id="51" name="Description KPI 2">
            <a:extLst>
              <a:ext uri="{FF2B5EF4-FFF2-40B4-BE49-F238E27FC236}">
                <a16:creationId xmlns:a16="http://schemas.microsoft.com/office/drawing/2014/main" id="{8D5096C3-287E-5EAD-E0E6-5BBB7E1A0B9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538248" y="5365548"/>
            <a:ext cx="1687125" cy="606780"/>
          </a:xfrm>
        </p:spPr>
        <p:txBody>
          <a:bodyPr/>
          <a:lstStyle/>
          <a:p>
            <a:r>
              <a:rPr lang="en-US" dirty="0"/>
              <a:t>Description KPI 2</a:t>
            </a:r>
          </a:p>
        </p:txBody>
      </p:sp>
      <p:sp>
        <p:nvSpPr>
          <p:cNvPr id="34" name="KPI 3">
            <a:extLst>
              <a:ext uri="{FF2B5EF4-FFF2-40B4-BE49-F238E27FC236}">
                <a16:creationId xmlns:a16="http://schemas.microsoft.com/office/drawing/2014/main" id="{AA6366A9-1954-5255-B43B-40E8C31C88F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409041" y="5088549"/>
            <a:ext cx="1687125" cy="276999"/>
          </a:xfrm>
        </p:spPr>
        <p:txBody>
          <a:bodyPr/>
          <a:lstStyle/>
          <a:p>
            <a:r>
              <a:rPr lang="en-US" dirty="0"/>
              <a:t>KPI 3</a:t>
            </a:r>
          </a:p>
        </p:txBody>
      </p:sp>
      <p:sp>
        <p:nvSpPr>
          <p:cNvPr id="52" name="Description KPI 3">
            <a:extLst>
              <a:ext uri="{FF2B5EF4-FFF2-40B4-BE49-F238E27FC236}">
                <a16:creationId xmlns:a16="http://schemas.microsoft.com/office/drawing/2014/main" id="{88EADF9F-A0E9-E8C7-B183-754B048BB5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409041" y="5365548"/>
            <a:ext cx="1687125" cy="606780"/>
          </a:xfrm>
        </p:spPr>
        <p:txBody>
          <a:bodyPr/>
          <a:lstStyle/>
          <a:p>
            <a:r>
              <a:rPr lang="en-US" dirty="0"/>
              <a:t>Description KPI 3</a:t>
            </a:r>
          </a:p>
        </p:txBody>
      </p:sp>
    </p:spTree>
    <p:extLst>
      <p:ext uri="{BB962C8B-B14F-4D97-AF65-F5344CB8AC3E}">
        <p14:creationId xmlns:p14="http://schemas.microsoft.com/office/powerpoint/2010/main" val="16363177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8224&quot;&gt;&lt;version val=&quot;35058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2&quot;/&gt;&lt;m_chDecimalSymbol17909&gt;,&lt;/m_chDecimalSymbol17909&gt;&lt;m_nGroupingDigits17909 val=&quot;3&quot;/&gt;&lt;m_chGroupingSymbol17909&gt;.&lt;/m_chGroupingSymbol17909&gt;&lt;m_strSuffix17909&gt; 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13&quot;&gt;&lt;elem m_fUsage=&quot;1.33046721000000012225E+00&quot;&gt;&lt;m_msothmcolidx val=&quot;0&quot;/&gt;&lt;m_rgb r=&quot;26&quot; g=&quot;26&quot; b=&quot;26&quot;/&gt;&lt;/elem&gt;&lt;elem m_fUsage=&quot;1.12381059609000022448E+00&quot;&gt;&lt;m_msothmcolidx val=&quot;0&quot;/&gt;&lt;m_rgb r=&quot;7B&quot; g=&quot;CB&quot; b=&quot;79&quot;/&gt;&lt;/elem&gt;&lt;elem m_fUsage=&quot;1.00973789999999996603E+00&quot;&gt;&lt;m_msothmcolidx val=&quot;0&quot;/&gt;&lt;m_rgb r=&quot;FF&quot; g=&quot;FF&quot; b=&quot;CC&quot;/&gt;&lt;/elem&gt;&lt;elem m_fUsage=&quot;1.00000000000000000000E+00&quot;&gt;&lt;m_msothmcolidx val=&quot;0&quot;/&gt;&lt;m_rgb r=&quot;FF&quot; g=&quot;80&quot; b=&quot;80&quot;/&gt;&lt;/elem&gt;&lt;elem m_fUsage=&quot;7.29000000000000092371E-01&quot;&gt;&lt;m_msothmcolidx val=&quot;0&quot;/&gt;&lt;m_rgb r=&quot;CC&quot; g=&quot;FF&quot; b=&quot;FF&quot;/&gt;&lt;/elem&gt;&lt;elem m_fUsage=&quot;6.56100000000000127542E-01&quot;&gt;&lt;m_msothmcolidx val=&quot;0&quot;/&gt;&lt;m_rgb r=&quot;CC&quot; g=&quot;CC&quot; b=&quot;FF&quot;/&gt;&lt;/elem&gt;&lt;elem m_fUsage=&quot;5.90490000000000181402E-01&quot;&gt;&lt;m_msothmcolidx val=&quot;0&quot;/&gt;&lt;m_rgb r=&quot;57&quot; g=&quot;57&quot; b=&quot;57&quot;/&gt;&lt;/elem&gt;&lt;elem m_fUsage=&quot;3.87420489000000145552E-01&quot;&gt;&lt;m_msothmcolidx val=&quot;0&quot;/&gt;&lt;m_rgb r=&quot;66&quot; g=&quot;00&quot; b=&quot;66&quot;/&gt;&lt;/elem&gt;&lt;elem m_fUsage=&quot;3.48678440100000153201E-01&quot;&gt;&lt;m_msothmcolidx val=&quot;0&quot;/&gt;&lt;m_rgb r=&quot;01&quot; g=&quot;01&quot; b=&quot;01&quot;/&gt;&lt;/elem&gt;&lt;elem m_fUsage=&quot;2.82429536481000165171E-01&quot;&gt;&lt;m_msothmcolidx val=&quot;0&quot;/&gt;&lt;m_rgb r=&quot;89&quot; g=&quot;ED&quot; b=&quot;70&quot;/&gt;&lt;/elem&gt;&lt;elem m_fUsage=&quot;2.54186582832900132001E-01&quot;&gt;&lt;m_msothmcolidx val=&quot;0&quot;/&gt;&lt;m_rgb r=&quot;16&quot; g=&quot;A4&quot; b=&quot;13&quot;/&gt;&lt;/elem&gt;&lt;elem m_fUsage=&quot;2.28767924549610118801E-01&quot;&gt;&lt;m_msothmcolidx val=&quot;0&quot;/&gt;&lt;m_rgb r=&quot;FF&quot; g=&quot;8E&quot; b=&quot;92&quot;/&gt;&lt;/elem&gt;&lt;elem m_fUsage=&quot;2.05891132094649098594E-01&quot;&gt;&lt;m_msothmcolidx val=&quot;0&quot;/&gt;&lt;m_rgb r=&quot;E6&quot; g=&quot;E6&quot; b=&quot;E6&quot;/&gt;&lt;/elem&gt;&lt;/m_vecMRU&gt;&lt;/m_mruColor&gt;&lt;m_eweekdayFirstOfWeek val=&quot;2&quot;/&gt;&lt;m_eweekdayFirstOfWorkweek val=&quot;2&quot;/&gt;&lt;m_eweekdayFirstOfWeekend val=&quot;7&quot;/&gt;&lt;/CPresentation&gt;&lt;/root&gt;"/>
  <p:tag name="EE4P_STYLE_ID" val="d83083c4-fe3b-4c96-aa87-9b2af1a9ebdb"/>
  <p:tag name="EE4P_AGENDAWIZARD" val="&lt;ee4p&gt;&lt;layouts&gt;&lt;layout name=&quot;Divider Slide&quot; id=&quot;1_8&quot;&gt;&lt;standard&gt;&lt;textframe horizontalAnchor=&quot;1&quot; marginBottom=&quot;0&quot; marginLeft=&quot;0&quot; marginRight=&quot;0&quot; marginTop=&quot;0&quot; orientation=&quot;1&quot; verticalAnchor=&quot;1&quot; /&gt;&lt;font name=&quot;Arial&quot; bold=&quot;0&quot; italic=&quot;0&quot; color=&quot;#969696&quot; nameFarEast=&quot;&quot; nameComplexScript=&quot;&quot; /&gt;&lt;paragraphformat firstLineIndent=&quot;0&quot; leftIndent=&quot;0&quot; rightIndent=&quot;0&quot; lineRuleBefore=&quot;&quot; lineRuleWithin=&quot;&quot; lineRuleAfter=&quot;&quot; spaceBefore=&quot;&quot; spaceWithin=&quot;&quot; spaceAfter=&quot;&quot; /&gt;&lt;fill visible=&quot;0&quot; /&gt;&lt;line visible=&quot;0&quot; /&gt;&lt;bulletformat visible=&quot;0&quot; /&gt;&lt;shadow visible=&quot;0&quot; /&gt;&lt;/standard&gt;&lt;agenda name=&quot;New Agenda&quot; title=&quot;Agenda&quot; subtitle=&quot;&quot; sizingModeId=&quot;1&quot; fontSize=&quot;16&quot; fontSizeAuto=&quot;1&quot; startTime=&quot;540&quot; timeFormatId=&quot;1&quot; startItemNo=&quot;1&quot; createSingleAgendaSlide=&quot;1&quot; createSeparatingSlides=&quot;1&quot; createBackupSlide=&quot;1&quot; /&gt;&lt;columns&gt;&lt;column field=&quot;itemno&quot; label=&quot;No.&quot; checked=&quot;1&quot; leftSpacing=&quot;0&quot; rightSpacing=&quot;0&quot; dock=&quot;1&quot; fixedWidth=&quot;51.87527&quot; /&gt;&lt;column field=&quot;topic&quot; label=&quot;Topic&quot; leftSpacing=&quot;0&quot; rightDistribute=&quot;1&quot; dock=&quot;1&quot; /&gt;&lt;column field=&quot;responsible&quot; label=&quot;Responsible&quot; visible=&quot;1&quot; checked=&quot;1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1&quot; leftSpacing=&quot;10&quot; rightSpacing=&quot;0&quot; dock=&quot;2&quot; /&gt;&lt;column field=&quot;pageno&quot; label=&quot;Page No.&quot; visible=&quot;1&quot; checked=&quot;0&quot; leftSpacing=&quot;10&quot; rightSpacing=&quot;0&quot; dock=&quot;2&quot; /&gt;&lt;/columns&gt;&lt;position left=&quot;40.49992&quot; top=&quot;135.25&quot; width=&quot;878.8124&quot; height=&quot;350.25&quot; /&gt;&lt;!--&#10;      &lt;subtitle&gt;&#10;        &lt;position left=&quot;31.25&quot; top=&quot;92.00031&quot; width=&quot;657.75&quot; height=&quot;19.25&quot;/&gt;&#10;        &lt;font size=&quot;16&quot;/&gt;&#10;        &lt;textframe marginBottom=&quot;0&quot; marginTop=&quot;0&quot;/&gt;&#10;        &lt;paragraphformat alignment=&quot;1&quot;/&gt;&#10;      &lt;/subtitle&gt;&#10;   --&gt;&lt;settings allowedSizingModeIds=&quot;1|2&quot; allowedFontSizes=&quot;8|9|10|10.5|11|12|14|16|18&quot; allowedTimeFormatIds=&quot;1|2|3&quot; slideLayout=&quot;11&quot; customLayoutNameSingle=&quot;2024_02_TCW Master_uvw¦1_Standardfolie mit Pfeil&quot; customLayoutName=&quot;2024_02_TCW Master_uvw¦1_Standardfolie mit Pfeil&quot; customLayoutIndex=&quot;&quot; showBreak=&quot;1&quot; singleAgendaSlideSelected=&quot;0&quot; backupSlideTitle=&quot;Backup: %agendaName%&quot; topMargin=&quot;0&quot; leftMargin=&quot;0&quot; allowedLevels=&quot;4&quot; itemNoFormats=&quot;{1}¦{1}.{2}¦{3:alphaLC}¦{3:alphaLC}.{4:alphaLC}&quot; customLayoutNameBackup=&quot;2024_02_TCW Master_uvw¦1_Standardfolie mit Pfeil&quot; /&gt;&lt;cases&gt;&lt;case level=&quot;1&quot; single=&quot;1&quot; break=&quot;0&quot; topMinSpacing=&quot;12&quot; topMaxSpacing=&quot;20&quot; bottomMinSpacing=&quot;0&quot; bottomMaxSpacing=&quot;0&quot;&gt;&lt;element type=&quot;autoshape&quot; autoShapeType=&quot;1&quot; value=&quot;&quot;&gt;&lt;position left=&quot;31.75063*scale*fontScale&quot; top=&quot;1.96843*scale*fontScale/2&quot; width=&quot;1.133858*scale*fontScale&quot; height=&quot;itemHeight-1.96843*scale*fontScale&quot; /&gt;&lt;fill foreColor=&quot;#969696&quot; visible=&quot;1&quot; /&gt;&lt;/element&gt;&lt;element field=&quot;itemno&quot; type=&quot;autoshape&quot; autoShapeType=&quot;1&quot;&gt;&lt;textframe verticalAnchor=&quot;3&quot; marginRight=&quot;0&quot; /&gt;&lt;paragraphformat alignment=&quot;1&quot; /&gt;&lt;/element&gt;&lt;element field=&quot;topic&quot; type=&quot;autoshape&quot; autoShapeType=&quot;1&quot;&gt;&lt;paragraphformat alignment=&quot;1&quot; /&gt;&lt;textframe marginLeft=&quot;0&quot; /&gt;&lt;/element&gt;&lt;element field=&quot;responsible&quot; type=&quot;autoshape&quot; autoShapeType=&quot;1&quot;&gt;&lt;paragraphformat alignment=&quot;1&quot; /&gt;&lt;/element&gt;&lt;element field=&quot;freecolumn&quot; type=&quot;autoshape&quot; autoShape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2&quot; single=&quot;1&quot; break=&quot;0&quot; topMinSpacing=&quot;12&quot; topMaxSpacing=&quot;20&quot; bottomMinSpacing=&quot;0&quot; bottomMaxSpacing=&quot;0&quot;&gt;&lt;element type=&quot;autoshape&quot; autoShapeType=&quot;1&quot; value=&quot;&quot;&gt;&lt;position left=&quot;(31.75063+(level-1)*51.87527)*scale*fontScale&quot; top=&quot;1.96843*scale*fontScale/2&quot; width=&quot;1.133858*scale*fontScale&quot; height=&quot;itemHeight-1.96843*scale*fontScale&quot; /&gt;&lt;fill foreColor=&quot;#969696&quot; visible=&quot;1&quot; /&gt;&lt;/element&gt;&lt;element field=&quot;itemno&quot; type=&quot;autoshape&quot; autoShapeType=&quot;1&quot; indent=&quot;(level-1)*51.87527*scale*fontScale&quot; indentType=&quot;1&quot;&gt;&lt;textframe marginLeft=&quot;0&quot; marginRight=&quot;0&quot; verticalAnchor=&quot;3&quot; /&gt;&lt;paragraphformat alignment=&quot;1&quot; /&gt;&lt;/element&gt;&lt;element field=&quot;topic&quot; type=&quot;autoshape&quot; autoShapeType=&quot;1&quot; indent=&quot;(level-1)*51.87527*scale*fontScale&quot; indentType=&quot;2&quot;&gt;&lt;paragraphformat alignment=&quot;1&quot; /&gt;&lt;textframe marginLeft=&quot;0&quot; /&gt;&lt;/element&gt;&lt;element field=&quot;responsible&quot; type=&quot;autoshape&quot; autoShapeType=&quot;1&quot; indent=&quot;(level-1)*51.87527*scale*fontScale&quot; indentType=&quot;1&quot;&gt;&lt;paragraphformat alignment=&quot;1&quot; /&gt;&lt;/element&gt;&lt;element field=&quot;freecolumn&quot; type=&quot;autoshape&quot; autoShapeType=&quot;1&quot; indent=&quot;(level-1)*51.87527*scale*fontScale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ingle=&quot;1&quot; break=&quot;1&quot; topMinSpacing=&quot;12&quot; topMaxSpacing=&quot;20&quot; bottomMinSpacing=&quot;0&quot; bottomMaxSpacing=&quot;0&quot;&gt;&lt;element type=&quot;autoshape&quot; autoShapeType=&quot;1&quot; value=&quot;&quot;&gt;&lt;position left=&quot;31.75063*scale*fontScale&quot; top=&quot;1.96843*scale*fontScale/2&quot; width=&quot;1.133858*scale*fontScale&quot; height=&quot;itemHeight-1.96843*scale*fontScale&quot; /&gt;&lt;fill foreColor=&quot;#969696&quot; visible=&quot;1&quot; /&gt;&lt;/element&gt;&lt;element field=&quot;itemno&quot; type=&quot;autoshape&quot; autoShapeType=&quot;1&quot;&gt;&lt;textframe verticalAnchor=&quot;3&quot; marginRight=&quot;0&quot; /&gt;&lt;paragraphformat alignment=&quot;1&quot; /&gt;&lt;/element&gt;&lt;element field=&quot;topic&quot; type=&quot;autoshape&quot; autoShapeType=&quot;1&quot;&gt;&lt;paragraphformat alignment=&quot;1&quot; /&gt;&lt;textframe marginLeft=&quot;0&quot; /&gt;&lt;/element&gt;&lt;element field=&quot;responsible&quot; type=&quot;autoshape&quot; autoShapeType=&quot;1&quot;&gt;&lt;paragraphformat alignment=&quot;1&quot; /&gt;&lt;/element&gt;&lt;element field=&quot;freecolumn&quot; type=&quot;autoshape&quot; autoShape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2&quot; single=&quot;1&quot; break=&quot;1&quot; topMinSpacing=&quot;12&quot; topMaxSpacing=&quot;20&quot; bottomMinSpacing=&quot;0&quot; bottomMaxSpacing=&quot;0&quot;&gt;&lt;element type=&quot;autoshape&quot; autoShapeType=&quot;1&quot; value=&quot;&quot;&gt;&lt;position left=&quot;(31.75063+(level-1)*51.87527)*scale*fontScale&quot; top=&quot;1.96843*scale*fontScale/2&quot; width=&quot;1.133858*scale*fontScale&quot; height=&quot;itemHeight-1.96843*scale*fontScale&quot; /&gt;&lt;fill foreColor=&quot;#969696&quot; visible=&quot;1&quot; /&gt;&lt;/element&gt;&lt;element field=&quot;itemno&quot; type=&quot;autoshape&quot; autoShapeType=&quot;1&quot; indent=&quot;(level-1)*51.87527*scale*fontScale&quot; indentType=&quot;1&quot;&gt;&lt;textframe marginLeft=&quot;0&quot; marginRight=&quot;0&quot; verticalAnchor=&quot;3&quot; /&gt;&lt;paragraphformat alignment=&quot;1&quot; /&gt;&lt;/element&gt;&lt;element field=&quot;topic&quot; type=&quot;autoshape&quot; autoShapeType=&quot;1&quot; indent=&quot;(level-1)*51.87527*scale*fontScale&quot; indentType=&quot;2&quot;&gt;&lt;paragraphformat alignment=&quot;1&quot; /&gt;&lt;textframe marginLeft=&quot;0&quot; /&gt;&lt;/element&gt;&lt;element field=&quot;responsible&quot; type=&quot;autoshape&quot; autoShapeType=&quot;1&quot; indent=&quot;(level-1)*51.87527*scale*fontScale&quot; indentType=&quot;1&quot;&gt;&lt;paragraphformat alignment=&quot;1&quot; /&gt;&lt;/element&gt;&lt;element field=&quot;freecolumn&quot; type=&quot;autoshape&quot; autoShapeType=&quot;1&quot; indent=&quot;(level-1)*51.87527*scale*fontScale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/cases&gt;&lt;elements&gt;&lt;element type=&quot;textbox&quot; zOrder=&quot;1&quot; value=&quot;%topic%&quot; slideType=&quot;2&quot;&gt;&lt;position left=&quot;339.2852&quot; top=&quot;108.71417&quot; width=&quot;areaWidth*318.4648/657.75&quot; height=&quot;43.62189&quot; /&gt;&lt;font name=&quot;Arial&quot; size=&quot;40&quot; bold=&quot;0&quot; italic=&quot;0&quot; color=&quot;5&quot; nameFarEast=&quot;&quot; nameComplexScript=&quot;&quot; /&gt;&lt;textframe wordWrap=&quot;1&quot; verticalAnchor=&quot;3&quot; /&gt;&lt;paragraphformat alignment=&quot;1&quot; /&gt;&lt;/element&gt;&lt;!--       &lt;element type=&quot;textbox&quot; zOrder=&quot;1&quot; value=&quot;%freeColumn%&quot; slideType=&quot;2&quot;&gt;&#10;          &lt;position left=&quot;339.2852&quot; top=&quot;142.4266&quot; width=&quot;318.4648&quot; height=&quot;21.82677&quot;/&gt;&#10;          &lt;font name=&quot;+mn-lt&quot; size=&quot;20&quot; bold=&quot;0&quot; italic=&quot;0&quot; color=&quot;#969696&quot;/&gt;&#10;          &lt;paragraphformat alignment=&quot;1&quot;/&gt;&#10;        &lt;/element&gt;&#10;        --&gt;&lt;element type=&quot;textbox&quot; zOrder=&quot;1&quot; value=&quot;%itemNoString%&quot; slideType=&quot;2&quot;&gt;&lt;position left=&quot;169.3128&quot; top=&quot;93.61142&quot; width=&quot;79.86024&quot; height=&quot;73.5&quot; /&gt;&lt;font name=&quot;Arial&quot; size=&quot;72&quot; bold=&quot;0&quot; italic=&quot;0&quot; color=&quot;5&quot; nameFarEast=&quot;&quot; nameComplexScript=&quot;&quot; /&gt;&lt;textframe verticalAnchor=&quot;3&quot; /&gt;&lt;paragraphformat alignment=&quot;3&quot; /&gt;&lt;/element&gt;&lt;element type=&quot;line&quot; value=&quot;&quot; slideType=&quot;2&quot;&gt;&lt;position left=&quot;290.8605&quot; top=&quot;75.1078&quot; width=&quot;0&quot; height=&quot;110.8346&quot; /&gt;&lt;line style=&quot;1&quot; dashStyle=&quot;1&quot; foreColor=&quot;5&quot; transparency=&quot;0&quot; visible=&quot;1&quot; weight=&quot;0.75&quot; /&gt;&lt;paragraphformat alignment=&quot;1&quot; /&gt;&lt;/element&gt;&lt;/elements&gt;&lt;/layout&gt;&lt;/layouts&gt;&lt;contents&gt;&lt;agenda name=&quot;New Agenda&quot; title=&quot;&quot; subtitle=&quot;&quot; sizingModeId=&quot;2&quot; fontSize=&quot;16&quot; fontSizeAuto=&quot;1&quot; startTime=&quot;540&quot; timeFormatId=&quot;1&quot; startItemNo=&quot;1&quot; createSingleAgendaSlide=&quot;1&quot; createSeparatingSlides=&quot;1&quot; createBackupSlide=&quot;0&quot; layoutId=&quot;1_8&quot; hideSeparatingSlides=&quot;0&quot; createSections=&quot;1&quot; singleSlideId=&quot;61011472-c7a4-439d-83f1-dd9a57b2016e&quot;&gt;&lt;columns leftSpacing=&quot;0&quot; rightSpacing=&quot;0&quot;&gt;&lt;column field=&quot;itemno&quot; label=&quot;No.&quot; checked=&quot;1&quot; leftSpacing=&quot;0&quot; rightSpacing=&quot;0&quot; dock=&quot;1&quot; fixedWidth=&quot;31.50472&quot; /&gt;&lt;column field=&quot;topic&quot; label=&quot;Topic&quot; leftSpacing=&quot;0&quot; rightDistribute=&quot;1&quot; dock=&quot;1&quot; rightSpacing=&quot;552.6906&quot; /&gt;&lt;column field=&quot;responsible&quot; label=&quot;Responsible&quot; visible=&quot;1&quot; checked=&quot;0&quot; leftSpacing=&quot;10&quot; rightDistribute=&quot;1&quot; dock=&quot;1&quot; rightSpacing=&quot;205.9839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0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items&gt;&lt;item duration=&quot;30&quot; id=&quot;27a30834-6042-4218-9c25-dff6bbfb7712&quot; parentId=&quot;&quot; level=&quot;1&quot; generateAgendaSlide=&quot;1&quot; showAgendaItem=&quot;1&quot; isBreak=&quot;0&quot; topic=&quot;Innovation Management&quot; agendaSlideId=&quot;56a576cf-bb2b-4ae2-9807-c4198b701f69&quot; sectionId=&quot;{76D4F924-BAC1-4581-8ACB-AED83F2A84ED}&quot; /&gt;&lt;item duration=&quot;30&quot; id=&quot;f1a486f2-611b-4b8f-b850-5e5c152f483e&quot; parentId=&quot;&quot; level=&quot;1&quot; generateAgendaSlide=&quot;1&quot; showAgendaItem=&quot;1&quot; isBreak=&quot;0&quot; topic=&quot;Product &amp;amp; Service Excellence &quot; agendaSlideId=&quot;fca82681-cd2e-4d19-8bfe-041b1d36daa0&quot; sectionId=&quot;{8AC0F033-C88B-4A87-BD14-949B38B54FED}&quot; /&gt;&lt;item duration=&quot;30&quot; id=&quot;455da16d-81d4-496a-a914-55d87292cd22&quot; parentId=&quot;&quot; level=&quot;1&quot; generateAgendaSlide=&quot;1&quot; showAgendaItem=&quot;1&quot; isBreak=&quot;0&quot; topic=&quot;Procurement&quot; agendaSlideId=&quot;e423de2d-cdee-4842-b517-2db6d4c31f66&quot; sectionId=&quot;{E5374370-1522-4671-B830-CE9EB6ED7AAF}&quot; /&gt;&lt;item duration=&quot;30&quot; id=&quot;55c01f84-efc2-4849-b451-808d2cd5e657&quot; parentId=&quot;&quot; level=&quot;1&quot; generateAgendaSlide=&quot;1&quot; showAgendaItem=&quot;1&quot; isBreak=&quot;0&quot; topic=&quot;Production &amp;amp; Supply Chain Managment&quot; agendaSlideId=&quot;68c8e4a8-6e9d-407c-ae81-d10545ff029e&quot; sectionId=&quot;{9B417A8F-5C98-43D0-B109-D4246E031EAE}&quot; /&gt;&lt;item duration=&quot;30&quot; id=&quot;d4aafe5b-51af-4182-94ad-6edab0caf264&quot; parentId=&quot;&quot; level=&quot;1&quot; generateAgendaSlide=&quot;1&quot; showAgendaItem=&quot;1&quot; isBreak=&quot;0&quot; topic=&quot;Digital Transformation, Data Analytics &amp;amp; AI&quot; agendaSlideId=&quot;c78cd36d-4e89-46db-89c7-d4b1d73ee9c6&quot; sectionId=&quot;{F19EE3A0-DDA9-4D9F-A429-3AB9CEDE4CC6}&quot; /&gt;&lt;/items&gt;&lt;/agenda&gt;&lt;/contents&gt;&lt;/ee4p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024_02_TCW Master_uvw">
  <a:themeElements>
    <a:clrScheme name="Benutzerdefiniert 1">
      <a:dk1>
        <a:sysClr val="windowText" lastClr="000000"/>
      </a:dk1>
      <a:lt1>
        <a:sysClr val="window" lastClr="FFFFFF"/>
      </a:lt1>
      <a:dk2>
        <a:srgbClr val="003366"/>
      </a:dk2>
      <a:lt2>
        <a:srgbClr val="DFE5EF"/>
      </a:lt2>
      <a:accent1>
        <a:srgbClr val="003366"/>
      </a:accent1>
      <a:accent2>
        <a:srgbClr val="1A2536"/>
      </a:accent2>
      <a:accent3>
        <a:srgbClr val="4C6C9C"/>
      </a:accent3>
      <a:accent4>
        <a:srgbClr val="6F8DB9"/>
      </a:accent4>
      <a:accent5>
        <a:srgbClr val="9DB1CF"/>
      </a:accent5>
      <a:accent6>
        <a:srgbClr val="E95E27"/>
      </a:accent6>
      <a:hlink>
        <a:srgbClr val="E95E27"/>
      </a:hlink>
      <a:folHlink>
        <a:srgbClr val="E95E2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12700" cap="flat" cmpd="sng" algn="ctr">
          <a:noFill/>
          <a:prstDash val="solid"/>
          <a:miter lim="800000"/>
        </a:ln>
        <a:effectLst/>
      </a:spPr>
      <a:bodyPr rot="0" spcFirstLastPara="0" vertOverflow="overflow" horzOverflow="overflow" vert="horz" wrap="none" lIns="0" tIns="100905" rIns="0" bIns="100905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spcBef>
            <a:spcPct val="0"/>
          </a:spcBef>
          <a:spcAft>
            <a:spcPct val="0"/>
          </a:spcAft>
          <a:defRPr sz="127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12700" cap="flat" cmpd="sng" algn="ctr">
          <a:solidFill>
            <a:schemeClr val="accent1"/>
          </a:solidFill>
          <a:prstDash val="solid"/>
          <a:miter lim="800000"/>
          <a:headEnd type="none"/>
          <a:tailEnd type="none"/>
        </a:ln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rtlCol="0">
        <a:spAutoFit/>
      </a:bodyPr>
      <a:lstStyle>
        <a:defPPr algn="l">
          <a:defRPr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5D6039CE-0AA1-4ADE-A6A2-FE1C98FBA689}" vid="{3354DAED-971A-40C3-944F-4E80CBB1C7C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3fb8dc1b-9d59-4105-bc07-f1f968f5154f">
      <UserInfo>
        <DisplayName>Budelmann, Enno</DisplayName>
        <AccountId>12</AccountId>
        <AccountType/>
      </UserInfo>
      <UserInfo>
        <DisplayName>SharingLinks.3068ac1d-a568-467f-a8c0-63ecd7162cbd.OrganizationEdit.ce5b78f9-ebba-4333-b65e-3f12b5be2b22</DisplayName>
        <AccountId>40</AccountId>
        <AccountType/>
      </UserInfo>
      <UserInfo>
        <DisplayName>Junker, Sebastian</DisplayName>
        <AccountId>15</AccountId>
        <AccountType/>
      </UserInfo>
      <UserInfo>
        <DisplayName>Bunk, Justus</DisplayName>
        <AccountId>201</AccountId>
        <AccountType/>
      </UserInfo>
    </SharedWithUsers>
    <lcf76f155ced4ddcb4097134ff3c332f xmlns="5b6c06b5-1db8-4c81-aedd-b1bde2b8bfd2">
      <Terms xmlns="http://schemas.microsoft.com/office/infopath/2007/PartnerControls"/>
    </lcf76f155ced4ddcb4097134ff3c332f>
    <TaxCatchAll xmlns="3fb8dc1b-9d59-4105-bc07-f1f968f5154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FA53E48D41D05439A7FB623C7478AFF" ma:contentTypeVersion="18" ma:contentTypeDescription="Ein neues Dokument erstellen." ma:contentTypeScope="" ma:versionID="495b3b6b5079efe696b8d9f588648941">
  <xsd:schema xmlns:xsd="http://www.w3.org/2001/XMLSchema" xmlns:xs="http://www.w3.org/2001/XMLSchema" xmlns:p="http://schemas.microsoft.com/office/2006/metadata/properties" xmlns:ns2="5b6c06b5-1db8-4c81-aedd-b1bde2b8bfd2" xmlns:ns3="3fb8dc1b-9d59-4105-bc07-f1f968f5154f" targetNamespace="http://schemas.microsoft.com/office/2006/metadata/properties" ma:root="true" ma:fieldsID="2182acfa1422538829d9682ba2cc316e" ns2:_="" ns3:_="">
    <xsd:import namespace="5b6c06b5-1db8-4c81-aedd-b1bde2b8bfd2"/>
    <xsd:import namespace="3fb8dc1b-9d59-4105-bc07-f1f968f515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6c06b5-1db8-4c81-aedd-b1bde2b8bf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d6687f3c-77d6-40c4-a182-05bf9507ece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b8dc1b-9d59-4105-bc07-f1f968f5154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0ddd5a7-ec8d-41ea-9803-d40f54a04c1e}" ma:internalName="TaxCatchAll" ma:showField="CatchAllData" ma:web="3fb8dc1b-9d59-4105-bc07-f1f968f5154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834EEC2-295B-443A-8029-DF87F749AE1B}">
  <ds:schemaRefs>
    <ds:schemaRef ds:uri="3fb8dc1b-9d59-4105-bc07-f1f968f5154f"/>
    <ds:schemaRef ds:uri="5b6c06b5-1db8-4c81-aedd-b1bde2b8bfd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8709FC7-DADA-4BD7-AD71-1B217709B1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6c06b5-1db8-4c81-aedd-b1bde2b8bfd2"/>
    <ds:schemaRef ds:uri="3fb8dc1b-9d59-4105-bc07-f1f968f515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76FA841-F04D-4D27-A487-F98BD028EA9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</Words>
  <Application>Microsoft Office PowerPoint</Application>
  <PresentationFormat>Breitbild</PresentationFormat>
  <Paragraphs>16</Paragraphs>
  <Slides>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Calibri</vt:lpstr>
      <vt:lpstr>Courier New</vt:lpstr>
      <vt:lpstr>Symbol</vt:lpstr>
      <vt:lpstr>Wingdings</vt:lpstr>
      <vt:lpstr>2024_02_TCW Master_uvw</vt:lpstr>
      <vt:lpstr>think-cell Folie</vt:lpstr>
      <vt:lpstr>Actiontitle</vt:lpstr>
    </vt:vector>
  </TitlesOfParts>
  <Manager/>
  <Company>TCW Transfer-Centrum GmbH &amp; Co. KG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vonWaldow, Ulrich</dc:creator>
  <cp:keywords>, docId:AEBEB4E5AFF77D24A7487559A5952AD8</cp:keywords>
  <dc:description/>
  <cp:lastModifiedBy>vonWaldow, Ulrich</cp:lastModifiedBy>
  <cp:revision>7</cp:revision>
  <cp:lastPrinted>1999-12-31T23:00:00Z</cp:lastPrinted>
  <dcterms:created xsi:type="dcterms:W3CDTF">2024-02-19T13:17:53Z</dcterms:created>
  <dcterms:modified xsi:type="dcterms:W3CDTF">2024-09-09T12:30:47Z</dcterms:modified>
  <cp:category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0x0101004FA53E48D41D05439A7FB623C7478AFF</vt:lpwstr>
  </property>
  <property fmtid="{D5CDD505-2E9C-101B-9397-08002B2CF9AE}" pid="3" name="MediaServiceImageTags">
    <vt:lpwstr/>
  </property>
  <property fmtid="{D5CDD505-2E9C-101B-9397-08002B2CF9AE}" pid="4" name="Order">
    <vt:lpwstr>165000.000000000</vt:lpwstr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  <property fmtid="{D5CDD505-2E9C-101B-9397-08002B2CF9AE}" pid="10" name="xd_Signature">
    <vt:lpwstr/>
  </property>
  <property fmtid="{D5CDD505-2E9C-101B-9397-08002B2CF9AE}" pid="11" name="SharedWithUsers">
    <vt:lpwstr>12;#Eckert, Sebastian;#40;#Sandikci, Süleyman</vt:lpwstr>
  </property>
</Properties>
</file>