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4075-F742-4116-88E7-63D88A15B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F21A3-BB9A-412D-8BC4-E57C5BA33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4162-83AA-4043-9290-E5A3F460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C1F4-08AF-4833-8CC5-A88A6F7B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29BAB-7ADF-4488-B348-AE5F1A8C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D845-F047-4BCA-98C3-E2290FD2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5F9DD-51C5-4714-9AE2-6479D8CAC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618A-36E2-4681-9258-DA37637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C391-C9B5-42CD-B87D-11F27F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41625-78DD-4B95-B943-E89CF91D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CE6E7-7080-4509-90E5-D08A3D67B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20355-AC65-40E5-9FEE-4F5C2279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859C-A83F-4A17-B6F3-76B963B7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1E11-3EB4-45B3-8E0B-0C86A91E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1258-F378-46F7-9C32-B463777B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D49E-2D81-4590-A191-B054A887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1350-1F83-4ECB-8113-A1A7D3D2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4F2A-84E8-4161-99F8-EB2B2837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2316-A811-41F1-B11D-A88C6B89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7604-2685-44A4-9BDF-9352B835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2029-FB1E-4857-9118-98B1916D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4EE0-1A10-4ACE-A5C2-AFA8F7F0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EF9F-4BB0-4AEF-BC11-19E7CA46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8E044-2AA4-4F9D-A735-9505C2A6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AB73-3908-47D9-B4F4-CC67624C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903A-E915-4783-AA54-796AA5FB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97DC-B520-4514-9E2C-B4F1B388F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27295-E4CC-4305-93FC-90EDA13A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44DA7-3896-4330-BF04-6275A7E6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5D6DA-C570-4248-8E23-7DE9D843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26830-CA95-462C-837C-78F711D2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BD63-A94D-4AF2-96F0-3D4C7C06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BDC39-0A63-4C6D-AB25-2104CC49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3104D-2826-4D85-8CF7-895118B2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4451B-E7B5-419E-B261-B9A7B7282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40770-1033-4104-9ADE-B4E9CABC9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16CF3-9AD7-465B-8723-143284DE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07E81-9CE8-422E-9B0C-F4EA2AED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D85C-89C8-49BB-BE9C-3FCE6B4C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B87-6F91-495D-A6E7-CC75E225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1F55-DD67-410C-A161-8FA51807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2CBCB-2383-4211-B905-0FD840F5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FB91E-2FEF-4274-9F94-9DD60223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2C61F-1656-4AE3-888C-DED6B308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DBD68-332D-47B6-A7B8-BF2EEEB3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101F8-4A0E-41F1-9CAA-7F82339C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2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07AD-FE18-4EEF-95BF-BA31AD6C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E88D-776A-4E75-8D0A-0B7D07C8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4EFDF-CF68-4736-A082-69782622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6EA3-7EDB-4A11-AE50-700E7994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A441B-5B32-4649-9BC9-86B769B5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08746-6F80-4A2F-B394-FC530B76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760B-64B1-4493-BFEA-4CD8ACE7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543CD-060B-4C38-AAA6-5A3DC0B4C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6A971-B685-4B6B-9726-9D3534891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96DAA-A5F8-4C6B-961F-AF83533B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0BA3-1D54-477D-B2F7-5DA7CD87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E641A-8AA1-4926-BDED-044C1C1F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65FCF-DFF0-4132-8273-62F98F92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67CD0-0644-4989-B840-28B8D12C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D513-8E8C-46D8-AC28-18420ABEF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2A87-5C68-4B7D-A218-81FDCD89165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018E-2AC9-4CED-B55D-7541BDFB7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2A09-0CE0-4760-8BEE-1E1DD005A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C80C-7758-4B9C-BB53-2C76D575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06C3-379A-46E9-9CCE-6841B0E5B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61A4-B6B5-4E4A-9FF0-057DF1ED6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Purshottam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7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E092-FBA1-4EC1-AAE0-1B0625BD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42FFD9-947E-498C-9641-E39C6A019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2463006"/>
            <a:ext cx="88487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0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B234-EC9E-4D67-B9F7-2A3EDB0E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A9E0D7-5434-4B06-88AE-3F812372B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2086769"/>
            <a:ext cx="4781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9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3A0-BA93-44DD-8FAD-E6A7C692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an ARM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E853A-1C16-4669-9779-7326798F9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624931"/>
            <a:ext cx="6667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6D56-6C64-482C-8D13-D63FEE75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ARM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5DFC5C-870C-4CE1-B074-5414EEFEF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3010694"/>
            <a:ext cx="90392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B0DC-8EA5-479D-807B-35B81F69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ARM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C64E1-98EB-4315-854D-3658BA688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2" y="2253456"/>
            <a:ext cx="87153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6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E155-A378-43CE-86AB-332818C4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Edit an ARM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7008D9-42C4-44BB-AF94-6E5C83421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837" y="2062956"/>
            <a:ext cx="8696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D614-FF7C-4410-841E-38B4F1BC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Edit an </a:t>
            </a:r>
            <a:r>
              <a:rPr lang="en-US"/>
              <a:t>ARM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D736E7-4116-4833-AB87-D2D476CEC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2" y="2005806"/>
            <a:ext cx="9096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9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ARM Templates</vt:lpstr>
      <vt:lpstr>ARM</vt:lpstr>
      <vt:lpstr>Features</vt:lpstr>
      <vt:lpstr>Benefits of an ARM template</vt:lpstr>
      <vt:lpstr>Structure of an ARM template</vt:lpstr>
      <vt:lpstr>Structure of an ARM template</vt:lpstr>
      <vt:lpstr>Tools to Edit an ARM template</vt:lpstr>
      <vt:lpstr>Tools to Edit an ARM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Templates</dc:title>
  <dc:creator>Pravinkumar Menghani</dc:creator>
  <cp:lastModifiedBy>edureka1@outlook.com</cp:lastModifiedBy>
  <cp:revision>8</cp:revision>
  <dcterms:created xsi:type="dcterms:W3CDTF">2020-04-24T13:16:08Z</dcterms:created>
  <dcterms:modified xsi:type="dcterms:W3CDTF">2020-08-29T18:47:41Z</dcterms:modified>
</cp:coreProperties>
</file>