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9" r:id="rId6"/>
    <p:sldId id="317" r:id="rId7"/>
    <p:sldId id="278" r:id="rId8"/>
    <p:sldId id="281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Practical X – </a:t>
            </a:r>
            <a:br>
              <a:rPr lang="en-US" dirty="0"/>
            </a:br>
            <a:r>
              <a:rPr lang="en-US" dirty="0"/>
              <a:t>Network Project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Uwais Mahomed</a:t>
            </a:r>
          </a:p>
          <a:p>
            <a:r>
              <a:rPr lang="en-US" dirty="0"/>
              <a:t>220114585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3054" y="1600454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E5CD7B-6190-574F-6D8B-28C309F14A4A}"/>
              </a:ext>
            </a:extLst>
          </p:cNvPr>
          <p:cNvSpPr txBox="1">
            <a:spLocks/>
          </p:cNvSpPr>
          <p:nvPr/>
        </p:nvSpPr>
        <p:spPr>
          <a:xfrm>
            <a:off x="135242" y="648035"/>
            <a:ext cx="6276368" cy="238489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/>
              <a:t>Image Editor Project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074" y="644879"/>
            <a:ext cx="10567852" cy="130878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ZA" sz="6600" u="sng" dirty="0">
                <a:solidFill>
                  <a:srgbClr val="FFFFFF"/>
                </a:solidFill>
              </a:rPr>
              <a:t>Problem Statement :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2226723"/>
            <a:ext cx="8115536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FFFFFF"/>
                </a:solidFill>
              </a:rPr>
              <a:t>Many photographs are uploaded every second in a world where social media is expanding quickly.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909198"/>
            <a:ext cx="11091600" cy="1332000"/>
          </a:xfrm>
        </p:spPr>
        <p:txBody>
          <a:bodyPr/>
          <a:lstStyle/>
          <a:p>
            <a:pPr algn="ctr"/>
            <a:r>
              <a:rPr lang="en-US" u="sng" dirty="0"/>
              <a:t>Solution: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F056-0629-0A54-9D28-32AD8E69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471234"/>
            <a:ext cx="11090274" cy="1723009"/>
          </a:xfrm>
        </p:spPr>
        <p:txBody>
          <a:bodyPr/>
          <a:lstStyle/>
          <a:p>
            <a:pPr marL="0" indent="0">
              <a:buNone/>
            </a:pPr>
            <a:r>
              <a:rPr lang="en-GB" sz="2600" dirty="0">
                <a:solidFill>
                  <a:srgbClr val="FFFFFF"/>
                </a:solidFill>
              </a:rPr>
              <a:t>This picture editor allows for image editing and effect addition.</a:t>
            </a:r>
            <a:r>
              <a:rPr lang="en-ZA" sz="2600" dirty="0">
                <a:solidFill>
                  <a:srgbClr val="FFFFFF"/>
                </a:solidFill>
              </a:rPr>
              <a:t>.</a:t>
            </a:r>
            <a:endParaRPr lang="en-ZA" sz="2600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u="sng" dirty="0"/>
              <a:t>Steps to Edit Images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Click Connect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/>
          </a:bodyPr>
          <a:lstStyle/>
          <a:p>
            <a:r>
              <a:rPr lang="en-US" sz="1800" b="1" dirty="0"/>
              <a:t>Upload your .jpg image of choice</a:t>
            </a:r>
          </a:p>
          <a:p>
            <a:pPr lvl="0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/>
          </a:bodyPr>
          <a:lstStyle/>
          <a:p>
            <a:r>
              <a:rPr lang="en-US" sz="1800" b="1" dirty="0"/>
              <a:t>Once Images are uploaded, the user can now convert the image accordingly.</a:t>
            </a:r>
          </a:p>
          <a:p>
            <a:pPr lvl="0"/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215957"/>
            <a:ext cx="5437187" cy="134678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169" y="3253678"/>
            <a:ext cx="5437187" cy="2265216"/>
          </a:xfrm>
        </p:spPr>
        <p:txBody>
          <a:bodyPr/>
          <a:lstStyle/>
          <a:p>
            <a:r>
              <a:rPr lang="en-US" dirty="0"/>
              <a:t>Uwais Mahomed</a:t>
            </a:r>
          </a:p>
          <a:p>
            <a:r>
              <a:rPr lang="en-US" dirty="0"/>
              <a:t>220114585@student.uj.ac.za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{093407DE-8A42-4C64-B94B-B4DC0AD82939}tf33713516_win32</Template>
  <TotalTime>18</TotalTime>
  <Words>143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Walbaum Display</vt:lpstr>
      <vt:lpstr>3DFloatVTI</vt:lpstr>
      <vt:lpstr>Practical X –  Network Project</vt:lpstr>
      <vt:lpstr>PowerPoint Presentation</vt:lpstr>
      <vt:lpstr>Problem Statement :</vt:lpstr>
      <vt:lpstr>Solution:</vt:lpstr>
      <vt:lpstr>Steps to Edit Images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UWAIS MAHOMED</dc:creator>
  <cp:lastModifiedBy>UWAIS MAHOMED</cp:lastModifiedBy>
  <cp:revision>3</cp:revision>
  <dcterms:created xsi:type="dcterms:W3CDTF">2022-10-18T05:07:08Z</dcterms:created>
  <dcterms:modified xsi:type="dcterms:W3CDTF">2022-10-18T07:25:36Z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