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5121-0623-4FCC-AC0C-B98471F8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6840A-AE79-A470-C749-AC6154D0C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0729-DD99-34DB-2BE3-73F12F0C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D864-35DF-40CD-32EC-DB750C2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A40E-8F31-E642-03F0-3281A05D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5CF6-EE52-134E-980F-815A1803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281B3-1348-CAD4-B081-E60C5E57C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6C936-617A-97F0-57CA-ED1F0B76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90F4-1E1F-2B78-D5C6-54407AA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A46-692B-3FBA-147C-53603400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396EC-C2D8-BF63-DAD7-3B5A550DF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B3061-F035-E005-C225-6890A773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F699-797B-0941-A107-6EB6D351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1214-D3A9-48AB-67F5-5F358C23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985F-49CA-0985-135D-A53D5F3D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A5D9-EBE7-FC32-5F0E-FBED30B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72E4-2274-5D1F-09C5-F752035D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2BB8-C7C1-517F-D9E3-A84ACB2E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6491-B177-46B4-5E51-AD78A7BE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A40A-A69F-6B5D-87B9-86FEFCE9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2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F6DC-EBE3-4731-3B70-5B291E4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408A-5341-070D-882E-12D44311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563D-0D9E-2446-E820-EBE45C1E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4660-406A-E8E9-B862-C0F53D99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4559-D42F-2040-14C7-AC590CD1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F6A5-A8B6-DB78-8CCC-F625E416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5AB0-6356-06D1-3DD9-7F53EE765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4875-A99A-636A-E975-73DD59A1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E6EA-2245-D483-0695-4BD5F15F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9F367-DCC8-7D9D-238C-BE48180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708D4-4CE9-82CE-70CD-151AB0C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6A7E-B613-E6AF-B035-E0D58E99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DEDEB-DC90-AB62-D622-14C24FCB2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01C2-0C9F-6781-27BB-7C7B6945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F2B3-E861-A8E1-24D4-F8231D810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FDAC8-847D-F83B-EA81-01A224591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5E60E-1EFA-628F-B8D0-C0A14B30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5C49D-EB00-B893-368B-167B7BAF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854B5-F457-BA57-AB6A-D98B47D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66B1-2604-5366-8205-6C5DB431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E746-8624-C00F-3DCF-85CC735C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298A9-E2AF-D763-D607-093C13D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73297-B613-9EF0-E6CD-1F4D69C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8C7B-56C6-2827-FBC8-1C62C097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1D8D5-3837-81EE-9830-AF35708C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1078-FCD6-C43D-FABB-CB7FE5FD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ED7C-471E-098D-4C49-32AF81E3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C641-57F1-CE1C-14C8-CD7440AC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FEB7D-849C-0481-7805-D282506B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1A68-9C79-E102-675C-0C4255A1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F963-E28B-53EB-40EA-EAD1483E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8376-5380-6DCE-D05D-A1B1B9AD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20DD-1235-FFA7-F1A8-A83C641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8B957-9B5B-E66B-CE98-D6688610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2B1D1-BDAB-2411-132F-46776885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2F26-4B81-4282-B16B-3C0E25D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EA60-B156-B6D0-76AD-64F0152B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E2A2-1C91-AA7D-3F89-98ED7A96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B81DC-9473-02A3-FAD1-E5DB26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BE9FA-BFB3-3EE2-7C6B-D60D3A5A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6A04-69F0-1B58-51B9-B5664C766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CD6B-B0DD-4C48-97DA-87C7AC345AF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6125-D1EF-B6E0-4517-1F57A0543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8B2A-9174-E2BE-492F-93121815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C897-8F33-4E9A-A838-CC1D34DC3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4F8A-134C-55B4-B1D1-AE4FAA6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83188" cy="117043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REAL ESTATE MANAGEMENT SYSTEM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80EBE-AA96-3E24-9FBB-A9514EEB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95400"/>
            <a:ext cx="5183188" cy="556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This system will be used to  manage property listings, tenant details, and rental payments.</a:t>
            </a:r>
          </a:p>
          <a:p>
            <a:endParaRPr lang="en-US" sz="1200" dirty="0"/>
          </a:p>
          <a:p>
            <a:r>
              <a:rPr lang="en-US" sz="2800" b="1" dirty="0"/>
              <a:t>NAME:UWAKEZA KAMIKAZI MERVEILLE </a:t>
            </a:r>
          </a:p>
          <a:p>
            <a:r>
              <a:rPr lang="en-US" sz="2800" b="1" dirty="0"/>
              <a:t>Group : F</a:t>
            </a:r>
          </a:p>
          <a:p>
            <a:r>
              <a:rPr lang="en-US" sz="2800" b="1" dirty="0"/>
              <a:t>ID:27893</a:t>
            </a:r>
          </a:p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67C5326-4D63-11D0-DB24-FE3BE98DC1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83188" y="0"/>
            <a:ext cx="7008812" cy="6857999"/>
          </a:xfrm>
        </p:spPr>
      </p:pic>
    </p:spTree>
    <p:extLst>
      <p:ext uri="{BB962C8B-B14F-4D97-AF65-F5344CB8AC3E}">
        <p14:creationId xmlns:p14="http://schemas.microsoft.com/office/powerpoint/2010/main" val="22673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71E8-6303-DEB0-3D30-C92E0D36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72025" cy="13843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This system can be used in : </a:t>
            </a:r>
            <a:b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6A8185-33B3-C106-66C5-90087930C1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r="7732"/>
          <a:stretch>
            <a:fillRect/>
          </a:stretch>
        </p:blipFill>
        <p:spPr>
          <a:xfrm>
            <a:off x="5183188" y="0"/>
            <a:ext cx="7008812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3DFE9-B58E-4ED2-BA2C-B0395226B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41400"/>
            <a:ext cx="5183188" cy="5816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This system can be used in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Property maintenance and repair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Construction management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Property listings and sales</a:t>
            </a:r>
          </a:p>
          <a:p>
            <a:pPr marL="0" indent="0">
              <a:buNone/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  This system is beneficial to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: property managers ,customers, government ,tenants and renters, buyers and investors etc.</a:t>
            </a:r>
          </a:p>
          <a:p>
            <a:pPr marL="0" indent="0">
              <a:buNone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Outcomes expected: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Enhances tenant and customer satisfaction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Centralized data management</a:t>
            </a:r>
          </a:p>
          <a:p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1741-3BBB-9E98-3B07-51E0A6F2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79136" cy="80467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Main entities</a:t>
            </a:r>
            <a:r>
              <a:rPr lang="en-US" sz="2800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EC17DEB-D011-3A32-66DB-0893BF2511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>
            <a:fillRect/>
          </a:stretch>
        </p:blipFill>
        <p:spPr>
          <a:xfrm>
            <a:off x="4986528" y="0"/>
            <a:ext cx="7205472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34A8-AF5F-C097-58BA-41F88583E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19328"/>
            <a:ext cx="5279136" cy="61386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Properties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Tenants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Payments</a:t>
            </a:r>
          </a:p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Objectives :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Operational efficiency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 centralization and accessibility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Financial management </a:t>
            </a:r>
          </a:p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Benefits of the solution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:Increased revenue reduced error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Better decision making</a:t>
            </a:r>
          </a:p>
          <a:p>
            <a:pPr marL="0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Relationships: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Properties and landlord(one-to-many)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Properties and tenants(one-to-one or one-to- many)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Tenants and payments(one-to-many)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4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Wingdings</vt:lpstr>
      <vt:lpstr>Office Theme</vt:lpstr>
      <vt:lpstr>REAL ESTATE MANAGEMENT SYSTEM  </vt:lpstr>
      <vt:lpstr>This system can be used in :  </vt:lpstr>
      <vt:lpstr>Main entities: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2025-03-26T09:55:56Z</dcterms:created>
  <dcterms:modified xsi:type="dcterms:W3CDTF">2025-03-26T18:28:42Z</dcterms:modified>
</cp:coreProperties>
</file>