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Capstone Project: Agriculture and Rural Development in Rwanda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Uwase Anitha</a:t>
            </a:r>
          </a:p>
          <a:p>
            <a:r>
              <a:t>Student ID: 26945</a:t>
            </a:r>
          </a:p>
          <a:p>
            <a:r>
              <a:t>INSY 8413 – Introduction to Big Data Analytics</a:t>
            </a:r>
          </a:p>
          <a:p>
            <a:r>
              <a:t>Instructor: Eric Maniraguha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 analytics reveals patterns in Rwanda's rural development progress.</a:t>
            </a:r>
          </a:p>
          <a:p>
            <a:pPr/>
            <a:r>
              <a:t>KMeans clustering identified developmental phases over time.</a:t>
            </a:r>
          </a:p>
          <a:p>
            <a:pPr/>
            <a:r>
              <a:t>Interactive Power BI dashboard supports stakeholder decision-making.</a:t>
            </a:r>
          </a:p>
          <a:p>
            <a:pPr/>
            <a:r>
              <a:t>Establishes foundation for advanced modeling and future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Focus: Agriculture and Rural Development in Rwanda</a:t>
            </a:r>
          </a:p>
          <a:p>
            <a:pPr/>
            <a:r>
              <a:t>Tools Used: Python (Jupyter), Power BI</a:t>
            </a:r>
          </a:p>
          <a:p>
            <a:pPr/>
            <a:r>
              <a:t>Goal: Uncover trends in rural development using data analytics</a:t>
            </a:r>
          </a:p>
          <a:p>
            <a:pPr/>
            <a:r>
              <a:t>Deliverables: Cleaned data, EDA, clustering model, Power BI dashboard</a:t>
            </a:r>
          </a:p>
          <a:p>
            <a:pPr/>
            <a:r>
              <a:t>Outcome: Actionable insights for data-driven policy 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Challenges exist in tracking Rwanda's rural development progress.</a:t>
            </a:r>
          </a:p>
          <a:p>
            <a:pPr/>
            <a:r>
              <a:t>Need for data-driven insights to support strategic planning.</a:t>
            </a:r>
          </a:p>
          <a:p>
            <a:pPr/>
            <a:r>
              <a:t>Aim: Analyze key indicators (land use, infrastructure, population) to detect development patterns.</a:t>
            </a:r>
          </a:p>
          <a:p>
            <a:pPr/>
            <a:r>
              <a:t>Support evidence-based policy decisions using analytics and visualization.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Title: Agriculture and Rural Development - Rwanda</a:t>
            </a:r>
          </a:p>
          <a:p>
            <a:pPr/>
            <a:r>
              <a:t>Source: World Bank Open Data</a:t>
            </a:r>
          </a:p>
          <a:p>
            <a:pPr/>
            <a:r>
              <a:t>Format: Structured CSV</a:t>
            </a:r>
          </a:p>
          <a:p>
            <a:pPr/>
            <a:r>
              <a:t>Rows/Columns: ~200 rows, 60+ columns</a:t>
            </a:r>
          </a:p>
          <a:p>
            <a:pPr/>
            <a:r>
              <a:t>Status: Required preprocessing (cleaning, formatting, scaling)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– Python (Data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 cleaning: handled missing values and inconsistent types</a:t>
            </a:r>
          </a:p>
          <a:p>
            <a:pPr/>
            <a:r>
              <a:t>Exploratory Data Analysis: Descriptive stats, visual trends, correlation heatmaps</a:t>
            </a:r>
          </a:p>
          <a:p>
            <a:pPr/>
            <a:r>
              <a:t>Modeling: KMeans clustering to group development stages</a:t>
            </a:r>
          </a:p>
          <a:p>
            <a:pPr/>
            <a:r>
              <a:t>Innovation: Custom feature scaling function and silhouette evaluation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– 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Designed interactive dashboard with slicers and drilldowns</a:t>
            </a:r>
          </a:p>
          <a:p>
            <a:pPr/>
            <a:r>
              <a:t>Visuals: Line charts, bar charts, map visuals for geographic trends</a:t>
            </a:r>
          </a:p>
          <a:p>
            <a:pPr/>
            <a:r>
              <a:t>Features: AI insights, bookmarks, tooltips for usability</a:t>
            </a:r>
          </a:p>
          <a:p>
            <a:pPr/>
            <a:r>
              <a:t>Emphasis on clean layout and color consistency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Rural electrification is gradually improving</a:t>
            </a:r>
          </a:p>
          <a:p>
            <a:pPr/>
            <a:r>
              <a:t>Arable land and land use efficiency strongly impact productivity</a:t>
            </a:r>
          </a:p>
          <a:p>
            <a:pPr/>
            <a:r>
              <a:t>Clustered development phases identified using KMeans</a:t>
            </a:r>
          </a:p>
          <a:p>
            <a:pPr/>
            <a:r>
              <a:t>Dashboard allows flexible exploration of development indicators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Increase investment in irrigation and land infrastructure</a:t>
            </a:r>
          </a:p>
          <a:p>
            <a:pPr/>
            <a:r>
              <a:t>Promote real-time data collection and update mechanisms</a:t>
            </a:r>
          </a:p>
          <a:p>
            <a:pPr/>
            <a:r>
              <a:t>Use dashboard insights to guide local development plans</a:t>
            </a:r>
          </a:p>
          <a:p>
            <a:pPr/>
            <a:r>
              <a:t>Expand monitoring of underrepresented indicators (e.g., youth in agriculture)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Integrate satellite or real-time weather and soil data</a:t>
            </a:r>
          </a:p>
          <a:p>
            <a:pPr/>
            <a:r>
              <a:t>Use predictive models like Random Forest or LSTM</a:t>
            </a:r>
          </a:p>
          <a:p>
            <a:pPr/>
            <a:r>
              <a:t>Expand dashboard with regional comparisons</a:t>
            </a:r>
          </a:p>
          <a:p>
            <a:pPr/>
            <a:r>
              <a:t>Incorporate more granular data (district-level, gender-based stats)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