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370CB41-6859-6204-ED95-F1CCCC41A9B2}"/>
              </a:ext>
            </a:extLst>
          </p:cNvPr>
          <p:cNvSpPr/>
          <p:nvPr/>
        </p:nvSpPr>
        <p:spPr>
          <a:xfrm>
            <a:off x="4602000" y="1935000"/>
            <a:ext cx="2988000" cy="2988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87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Netz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Boote Weidenauer - Uwe Large</dc:creator>
  <cp:lastModifiedBy>Boote Weidenauer - Uwe Large</cp:lastModifiedBy>
  <cp:revision>6</cp:revision>
  <dcterms:created xsi:type="dcterms:W3CDTF">2024-02-20T09:01:49Z</dcterms:created>
  <dcterms:modified xsi:type="dcterms:W3CDTF">2024-02-23T14:54:54Z</dcterms:modified>
</cp:coreProperties>
</file>