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322" r:id="rId2"/>
    <p:sldId id="333" r:id="rId3"/>
    <p:sldId id="330" r:id="rId4"/>
    <p:sldId id="331" r:id="rId5"/>
    <p:sldId id="33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10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6CD868-AA52-466B-91D3-FED3361AB39D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9F1FFF-65CE-4D94-8ED1-A10BAC227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818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581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73E470D-EE47-4D1E-BBAE-284B5D631CD6}" type="slidenum">
              <a:rPr kumimoji="0" lang="en-US" alt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MS PGothic" pitchFamily="34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MS PGothic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8164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581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73E470D-EE47-4D1E-BBAE-284B5D631CD6}" type="slidenum">
              <a:rPr kumimoji="0" lang="en-US" alt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MS PGothic" pitchFamily="34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MS PGothic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16993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581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73E470D-EE47-4D1E-BBAE-284B5D631CD6}" type="slidenum">
              <a:rPr kumimoji="0" lang="en-US" alt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MS PGothic" pitchFamily="34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MS PGothic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63870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581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73E470D-EE47-4D1E-BBAE-284B5D631CD6}" type="slidenum">
              <a:rPr kumimoji="0" lang="en-US" alt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MS PGothic" pitchFamily="34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MS PGothic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4671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ML Cover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7" descr="bg_darkblu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Afbeelding 7" descr="powerpoint_pres1920_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27"/>
          <p:cNvSpPr/>
          <p:nvPr userDrawn="1"/>
        </p:nvSpPr>
        <p:spPr>
          <a:xfrm>
            <a:off x="9112251" y="1816100"/>
            <a:ext cx="556683" cy="594784"/>
          </a:xfrm>
          <a:custGeom>
            <a:avLst/>
            <a:gdLst>
              <a:gd name="connsiteX0" fmla="*/ 0 w 1097756"/>
              <a:gd name="connsiteY0" fmla="*/ 0 h 1181100"/>
              <a:gd name="connsiteX1" fmla="*/ 745331 w 1097756"/>
              <a:gd name="connsiteY1" fmla="*/ 0 h 1181100"/>
              <a:gd name="connsiteX2" fmla="*/ 1097756 w 1097756"/>
              <a:gd name="connsiteY2" fmla="*/ 1178718 h 1181100"/>
              <a:gd name="connsiteX3" fmla="*/ 523875 w 1097756"/>
              <a:gd name="connsiteY3" fmla="*/ 1181100 h 1181100"/>
              <a:gd name="connsiteX4" fmla="*/ 0 w 1097756"/>
              <a:gd name="connsiteY4" fmla="*/ 0 h 1181100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523875 w 1400175"/>
              <a:gd name="connsiteY3" fmla="*/ 1181100 h 2197893"/>
              <a:gd name="connsiteX4" fmla="*/ 0 w 1400175"/>
              <a:gd name="connsiteY4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1047750 w 1400175"/>
              <a:gd name="connsiteY3" fmla="*/ 1790700 h 2197893"/>
              <a:gd name="connsiteX4" fmla="*/ 523875 w 1400175"/>
              <a:gd name="connsiteY4" fmla="*/ 1181100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50094 w 1400175"/>
              <a:gd name="connsiteY3" fmla="*/ 2193131 h 2197893"/>
              <a:gd name="connsiteX4" fmla="*/ 523875 w 1400175"/>
              <a:gd name="connsiteY4" fmla="*/ 1181100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523875 w 1400175"/>
              <a:gd name="connsiteY4" fmla="*/ 1181100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230981 w 1400175"/>
              <a:gd name="connsiteY5" fmla="*/ 295275 h 2197893"/>
              <a:gd name="connsiteX6" fmla="*/ 0 w 1400175"/>
              <a:gd name="connsiteY6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95262 w 1400175"/>
              <a:gd name="connsiteY5" fmla="*/ 1204913 h 2197893"/>
              <a:gd name="connsiteX6" fmla="*/ 0 w 1400175"/>
              <a:gd name="connsiteY6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0 w 1400175"/>
              <a:gd name="connsiteY6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135731 w 1400175"/>
              <a:gd name="connsiteY6" fmla="*/ 1102518 h 2197893"/>
              <a:gd name="connsiteX7" fmla="*/ 0 w 1400175"/>
              <a:gd name="connsiteY7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0 w 1400175"/>
              <a:gd name="connsiteY7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378619 w 1400175"/>
              <a:gd name="connsiteY7" fmla="*/ 862012 h 2197893"/>
              <a:gd name="connsiteX8" fmla="*/ 0 w 1400175"/>
              <a:gd name="connsiteY8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0 w 1400175"/>
              <a:gd name="connsiteY8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426244 w 1400175"/>
              <a:gd name="connsiteY8" fmla="*/ 1112043 h 2197893"/>
              <a:gd name="connsiteX9" fmla="*/ 0 w 1400175"/>
              <a:gd name="connsiteY9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88106 w 1400175"/>
              <a:gd name="connsiteY8" fmla="*/ 1795462 h 2197893"/>
              <a:gd name="connsiteX9" fmla="*/ 0 w 1400175"/>
              <a:gd name="connsiteY9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88106 w 1400175"/>
              <a:gd name="connsiteY8" fmla="*/ 1795462 h 2197893"/>
              <a:gd name="connsiteX9" fmla="*/ 52388 w 1400175"/>
              <a:gd name="connsiteY9" fmla="*/ 1131093 h 2197893"/>
              <a:gd name="connsiteX10" fmla="*/ 0 w 1400175"/>
              <a:gd name="connsiteY10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88106 w 1400175"/>
              <a:gd name="connsiteY8" fmla="*/ 1795462 h 2197893"/>
              <a:gd name="connsiteX9" fmla="*/ 0 w 1400175"/>
              <a:gd name="connsiteY9" fmla="*/ 2197893 h 2197893"/>
              <a:gd name="connsiteX10" fmla="*/ 0 w 1400175"/>
              <a:gd name="connsiteY10" fmla="*/ 0 h 2197893"/>
              <a:gd name="connsiteX0" fmla="*/ 4762 w 1404937"/>
              <a:gd name="connsiteY0" fmla="*/ 0 h 2197893"/>
              <a:gd name="connsiteX1" fmla="*/ 750093 w 1404937"/>
              <a:gd name="connsiteY1" fmla="*/ 0 h 2197893"/>
              <a:gd name="connsiteX2" fmla="*/ 1404937 w 1404937"/>
              <a:gd name="connsiteY2" fmla="*/ 2197893 h 2197893"/>
              <a:gd name="connsiteX3" fmla="*/ 752475 w 1404937"/>
              <a:gd name="connsiteY3" fmla="*/ 2195512 h 2197893"/>
              <a:gd name="connsiteX4" fmla="*/ 376237 w 1404937"/>
              <a:gd name="connsiteY4" fmla="*/ 478631 h 2197893"/>
              <a:gd name="connsiteX5" fmla="*/ 178592 w 1404937"/>
              <a:gd name="connsiteY5" fmla="*/ 1383507 h 2197893"/>
              <a:gd name="connsiteX6" fmla="*/ 614362 w 1404937"/>
              <a:gd name="connsiteY6" fmla="*/ 1385887 h 2197893"/>
              <a:gd name="connsiteX7" fmla="*/ 697706 w 1404937"/>
              <a:gd name="connsiteY7" fmla="*/ 1797843 h 2197893"/>
              <a:gd name="connsiteX8" fmla="*/ 92868 w 1404937"/>
              <a:gd name="connsiteY8" fmla="*/ 1795462 h 2197893"/>
              <a:gd name="connsiteX9" fmla="*/ 4762 w 1404937"/>
              <a:gd name="connsiteY9" fmla="*/ 2197893 h 2197893"/>
              <a:gd name="connsiteX10" fmla="*/ 0 w 1404937"/>
              <a:gd name="connsiteY10" fmla="*/ 2045493 h 2197893"/>
              <a:gd name="connsiteX11" fmla="*/ 4762 w 1404937"/>
              <a:gd name="connsiteY11" fmla="*/ 0 h 2197893"/>
              <a:gd name="connsiteX0" fmla="*/ 652462 w 2052637"/>
              <a:gd name="connsiteY0" fmla="*/ 0 h 2197893"/>
              <a:gd name="connsiteX1" fmla="*/ 1397793 w 2052637"/>
              <a:gd name="connsiteY1" fmla="*/ 0 h 2197893"/>
              <a:gd name="connsiteX2" fmla="*/ 2052637 w 2052637"/>
              <a:gd name="connsiteY2" fmla="*/ 2197893 h 2197893"/>
              <a:gd name="connsiteX3" fmla="*/ 1400175 w 2052637"/>
              <a:gd name="connsiteY3" fmla="*/ 2195512 h 2197893"/>
              <a:gd name="connsiteX4" fmla="*/ 1023937 w 2052637"/>
              <a:gd name="connsiteY4" fmla="*/ 478631 h 2197893"/>
              <a:gd name="connsiteX5" fmla="*/ 826292 w 2052637"/>
              <a:gd name="connsiteY5" fmla="*/ 1383507 h 2197893"/>
              <a:gd name="connsiteX6" fmla="*/ 1262062 w 2052637"/>
              <a:gd name="connsiteY6" fmla="*/ 1385887 h 2197893"/>
              <a:gd name="connsiteX7" fmla="*/ 1345406 w 2052637"/>
              <a:gd name="connsiteY7" fmla="*/ 1797843 h 2197893"/>
              <a:gd name="connsiteX8" fmla="*/ 740568 w 2052637"/>
              <a:gd name="connsiteY8" fmla="*/ 1795462 h 2197893"/>
              <a:gd name="connsiteX9" fmla="*/ 652462 w 2052637"/>
              <a:gd name="connsiteY9" fmla="*/ 2197893 h 2197893"/>
              <a:gd name="connsiteX10" fmla="*/ 0 w 2052637"/>
              <a:gd name="connsiteY10" fmla="*/ 2193131 h 2197893"/>
              <a:gd name="connsiteX11" fmla="*/ 652462 w 2052637"/>
              <a:gd name="connsiteY11" fmla="*/ 0 h 2197893"/>
              <a:gd name="connsiteX0" fmla="*/ 652462 w 2052637"/>
              <a:gd name="connsiteY0" fmla="*/ 1 h 2197894"/>
              <a:gd name="connsiteX1" fmla="*/ 1397793 w 2052637"/>
              <a:gd name="connsiteY1" fmla="*/ 1 h 2197894"/>
              <a:gd name="connsiteX2" fmla="*/ 2052637 w 2052637"/>
              <a:gd name="connsiteY2" fmla="*/ 2197894 h 2197894"/>
              <a:gd name="connsiteX3" fmla="*/ 1400175 w 2052637"/>
              <a:gd name="connsiteY3" fmla="*/ 2195513 h 2197894"/>
              <a:gd name="connsiteX4" fmla="*/ 1023937 w 2052637"/>
              <a:gd name="connsiteY4" fmla="*/ 478632 h 2197894"/>
              <a:gd name="connsiteX5" fmla="*/ 826292 w 2052637"/>
              <a:gd name="connsiteY5" fmla="*/ 1383508 h 2197894"/>
              <a:gd name="connsiteX6" fmla="*/ 1262062 w 2052637"/>
              <a:gd name="connsiteY6" fmla="*/ 1385888 h 2197894"/>
              <a:gd name="connsiteX7" fmla="*/ 1345406 w 2052637"/>
              <a:gd name="connsiteY7" fmla="*/ 1797844 h 2197894"/>
              <a:gd name="connsiteX8" fmla="*/ 740568 w 2052637"/>
              <a:gd name="connsiteY8" fmla="*/ 1795463 h 2197894"/>
              <a:gd name="connsiteX9" fmla="*/ 652462 w 2052637"/>
              <a:gd name="connsiteY9" fmla="*/ 2197894 h 2197894"/>
              <a:gd name="connsiteX10" fmla="*/ 0 w 2052637"/>
              <a:gd name="connsiteY10" fmla="*/ 2193132 h 2197894"/>
              <a:gd name="connsiteX11" fmla="*/ 652462 w 2052637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62133 w 2052708"/>
              <a:gd name="connsiteY6" fmla="*/ 1385888 h 2197894"/>
              <a:gd name="connsiteX7" fmla="*/ 1345477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14508 w 2052708"/>
              <a:gd name="connsiteY6" fmla="*/ 1383506 h 2197894"/>
              <a:gd name="connsiteX7" fmla="*/ 1345477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14508 w 2052708"/>
              <a:gd name="connsiteY6" fmla="*/ 1383506 h 2197894"/>
              <a:gd name="connsiteX7" fmla="*/ 1312139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19271 w 2052708"/>
              <a:gd name="connsiteY6" fmla="*/ 1376363 h 2197894"/>
              <a:gd name="connsiteX7" fmla="*/ 1312139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21653 w 2052708"/>
              <a:gd name="connsiteY6" fmla="*/ 1383507 h 2197894"/>
              <a:gd name="connsiteX7" fmla="*/ 1312139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21653 w 2052708"/>
              <a:gd name="connsiteY6" fmla="*/ 1383507 h 2197894"/>
              <a:gd name="connsiteX7" fmla="*/ 1312139 w 2052708"/>
              <a:gd name="connsiteY7" fmla="*/ 1795463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52708" h="2197894">
                <a:moveTo>
                  <a:pt x="652533" y="1"/>
                </a:moveTo>
                <a:lnTo>
                  <a:pt x="1397864" y="1"/>
                </a:lnTo>
                <a:lnTo>
                  <a:pt x="2052708" y="2197894"/>
                </a:lnTo>
                <a:lnTo>
                  <a:pt x="1400246" y="2195513"/>
                </a:lnTo>
                <a:lnTo>
                  <a:pt x="1024008" y="478632"/>
                </a:lnTo>
                <a:lnTo>
                  <a:pt x="826363" y="1383508"/>
                </a:lnTo>
                <a:lnTo>
                  <a:pt x="1221653" y="1383507"/>
                </a:lnTo>
                <a:lnTo>
                  <a:pt x="1312139" y="1795463"/>
                </a:lnTo>
                <a:lnTo>
                  <a:pt x="740639" y="1795463"/>
                </a:lnTo>
                <a:lnTo>
                  <a:pt x="652533" y="2197894"/>
                </a:lnTo>
                <a:lnTo>
                  <a:pt x="71" y="2193132"/>
                </a:lnTo>
                <a:cubicBezTo>
                  <a:pt x="-7867" y="2197101"/>
                  <a:pt x="648565" y="-1587"/>
                  <a:pt x="652533" y="1"/>
                </a:cubicBezTo>
                <a:close/>
              </a:path>
            </a:pathLst>
          </a:custGeom>
          <a:solidFill>
            <a:srgbClr val="0F238D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endParaRPr lang="en-US" sz="2400">
              <a:solidFill>
                <a:schemeClr val="accent1"/>
              </a:solidFill>
            </a:endParaRPr>
          </a:p>
        </p:txBody>
      </p:sp>
      <p:sp>
        <p:nvSpPr>
          <p:cNvPr id="8" name="Freeform 28"/>
          <p:cNvSpPr/>
          <p:nvPr userDrawn="1"/>
        </p:nvSpPr>
        <p:spPr>
          <a:xfrm>
            <a:off x="10198100" y="1813985"/>
            <a:ext cx="677333" cy="596900"/>
          </a:xfrm>
          <a:custGeom>
            <a:avLst/>
            <a:gdLst>
              <a:gd name="connsiteX0" fmla="*/ 0 w 688182"/>
              <a:gd name="connsiteY0" fmla="*/ 950119 h 950119"/>
              <a:gd name="connsiteX1" fmla="*/ 611982 w 688182"/>
              <a:gd name="connsiteY1" fmla="*/ 950119 h 950119"/>
              <a:gd name="connsiteX2" fmla="*/ 688182 w 688182"/>
              <a:gd name="connsiteY2" fmla="*/ 0 h 950119"/>
              <a:gd name="connsiteX3" fmla="*/ 0 w 688182"/>
              <a:gd name="connsiteY3" fmla="*/ 950119 h 950119"/>
              <a:gd name="connsiteX0" fmla="*/ 0 w 688182"/>
              <a:gd name="connsiteY0" fmla="*/ 950119 h 950119"/>
              <a:gd name="connsiteX1" fmla="*/ 611982 w 688182"/>
              <a:gd name="connsiteY1" fmla="*/ 950119 h 950119"/>
              <a:gd name="connsiteX2" fmla="*/ 688182 w 688182"/>
              <a:gd name="connsiteY2" fmla="*/ 0 h 950119"/>
              <a:gd name="connsiteX3" fmla="*/ 214313 w 688182"/>
              <a:gd name="connsiteY3" fmla="*/ 652463 h 950119"/>
              <a:gd name="connsiteX4" fmla="*/ 0 w 688182"/>
              <a:gd name="connsiteY4" fmla="*/ 950119 h 950119"/>
              <a:gd name="connsiteX0" fmla="*/ 0 w 688182"/>
              <a:gd name="connsiteY0" fmla="*/ 950119 h 950119"/>
              <a:gd name="connsiteX1" fmla="*/ 611982 w 688182"/>
              <a:gd name="connsiteY1" fmla="*/ 950119 h 950119"/>
              <a:gd name="connsiteX2" fmla="*/ 688182 w 688182"/>
              <a:gd name="connsiteY2" fmla="*/ 0 h 950119"/>
              <a:gd name="connsiteX3" fmla="*/ 111919 w 688182"/>
              <a:gd name="connsiteY3" fmla="*/ 95250 h 950119"/>
              <a:gd name="connsiteX4" fmla="*/ 0 w 688182"/>
              <a:gd name="connsiteY4" fmla="*/ 950119 h 950119"/>
              <a:gd name="connsiteX0" fmla="*/ 0 w 723900"/>
              <a:gd name="connsiteY0" fmla="*/ 1395413 h 1395413"/>
              <a:gd name="connsiteX1" fmla="*/ 611982 w 723900"/>
              <a:gd name="connsiteY1" fmla="*/ 1395413 h 1395413"/>
              <a:gd name="connsiteX2" fmla="*/ 723900 w 723900"/>
              <a:gd name="connsiteY2" fmla="*/ 0 h 1395413"/>
              <a:gd name="connsiteX3" fmla="*/ 111919 w 723900"/>
              <a:gd name="connsiteY3" fmla="*/ 540544 h 1395413"/>
              <a:gd name="connsiteX4" fmla="*/ 0 w 723900"/>
              <a:gd name="connsiteY4" fmla="*/ 1395413 h 1395413"/>
              <a:gd name="connsiteX0" fmla="*/ 0 w 723900"/>
              <a:gd name="connsiteY0" fmla="*/ 2031206 h 2031206"/>
              <a:gd name="connsiteX1" fmla="*/ 611982 w 723900"/>
              <a:gd name="connsiteY1" fmla="*/ 2031206 h 2031206"/>
              <a:gd name="connsiteX2" fmla="*/ 723900 w 723900"/>
              <a:gd name="connsiteY2" fmla="*/ 635793 h 2031206"/>
              <a:gd name="connsiteX3" fmla="*/ 266700 w 723900"/>
              <a:gd name="connsiteY3" fmla="*/ 0 h 2031206"/>
              <a:gd name="connsiteX4" fmla="*/ 0 w 723900"/>
              <a:gd name="connsiteY4" fmla="*/ 2031206 h 2031206"/>
              <a:gd name="connsiteX0" fmla="*/ 0 w 723900"/>
              <a:gd name="connsiteY0" fmla="*/ 2195513 h 2195513"/>
              <a:gd name="connsiteX1" fmla="*/ 611982 w 723900"/>
              <a:gd name="connsiteY1" fmla="*/ 2195513 h 2195513"/>
              <a:gd name="connsiteX2" fmla="*/ 723900 w 723900"/>
              <a:gd name="connsiteY2" fmla="*/ 800100 h 2195513"/>
              <a:gd name="connsiteX3" fmla="*/ 283369 w 723900"/>
              <a:gd name="connsiteY3" fmla="*/ 0 h 2195513"/>
              <a:gd name="connsiteX4" fmla="*/ 0 w 723900"/>
              <a:gd name="connsiteY4" fmla="*/ 2195513 h 2195513"/>
              <a:gd name="connsiteX0" fmla="*/ 0 w 723900"/>
              <a:gd name="connsiteY0" fmla="*/ 2195513 h 2195513"/>
              <a:gd name="connsiteX1" fmla="*/ 611982 w 723900"/>
              <a:gd name="connsiteY1" fmla="*/ 2195513 h 2195513"/>
              <a:gd name="connsiteX2" fmla="*/ 723900 w 723900"/>
              <a:gd name="connsiteY2" fmla="*/ 800100 h 2195513"/>
              <a:gd name="connsiteX3" fmla="*/ 500063 w 723900"/>
              <a:gd name="connsiteY3" fmla="*/ 388145 h 2195513"/>
              <a:gd name="connsiteX4" fmla="*/ 283369 w 723900"/>
              <a:gd name="connsiteY4" fmla="*/ 0 h 2195513"/>
              <a:gd name="connsiteX5" fmla="*/ 0 w 723900"/>
              <a:gd name="connsiteY5" fmla="*/ 2195513 h 2195513"/>
              <a:gd name="connsiteX0" fmla="*/ 0 w 945356"/>
              <a:gd name="connsiteY0" fmla="*/ 2195513 h 2195513"/>
              <a:gd name="connsiteX1" fmla="*/ 611982 w 945356"/>
              <a:gd name="connsiteY1" fmla="*/ 2195513 h 2195513"/>
              <a:gd name="connsiteX2" fmla="*/ 723900 w 945356"/>
              <a:gd name="connsiteY2" fmla="*/ 800100 h 2195513"/>
              <a:gd name="connsiteX3" fmla="*/ 945356 w 945356"/>
              <a:gd name="connsiteY3" fmla="*/ 2382 h 2195513"/>
              <a:gd name="connsiteX4" fmla="*/ 283369 w 945356"/>
              <a:gd name="connsiteY4" fmla="*/ 0 h 2195513"/>
              <a:gd name="connsiteX5" fmla="*/ 0 w 945356"/>
              <a:gd name="connsiteY5" fmla="*/ 2195513 h 2195513"/>
              <a:gd name="connsiteX0" fmla="*/ 0 w 945356"/>
              <a:gd name="connsiteY0" fmla="*/ 2195513 h 2195513"/>
              <a:gd name="connsiteX1" fmla="*/ 611982 w 945356"/>
              <a:gd name="connsiteY1" fmla="*/ 2195513 h 2195513"/>
              <a:gd name="connsiteX2" fmla="*/ 723900 w 945356"/>
              <a:gd name="connsiteY2" fmla="*/ 800100 h 2195513"/>
              <a:gd name="connsiteX3" fmla="*/ 790575 w 945356"/>
              <a:gd name="connsiteY3" fmla="*/ 545308 h 2195513"/>
              <a:gd name="connsiteX4" fmla="*/ 945356 w 945356"/>
              <a:gd name="connsiteY4" fmla="*/ 2382 h 2195513"/>
              <a:gd name="connsiteX5" fmla="*/ 283369 w 945356"/>
              <a:gd name="connsiteY5" fmla="*/ 0 h 2195513"/>
              <a:gd name="connsiteX6" fmla="*/ 0 w 945356"/>
              <a:gd name="connsiteY6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252537 w 1252537"/>
              <a:gd name="connsiteY3" fmla="*/ 1333501 h 2195513"/>
              <a:gd name="connsiteX4" fmla="*/ 945356 w 1252537"/>
              <a:gd name="connsiteY4" fmla="*/ 2382 h 2195513"/>
              <a:gd name="connsiteX5" fmla="*/ 283369 w 1252537"/>
              <a:gd name="connsiteY5" fmla="*/ 0 h 2195513"/>
              <a:gd name="connsiteX6" fmla="*/ 0 w 1252537"/>
              <a:gd name="connsiteY6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031082 w 1252537"/>
              <a:gd name="connsiteY3" fmla="*/ 1112045 h 2195513"/>
              <a:gd name="connsiteX4" fmla="*/ 1252537 w 1252537"/>
              <a:gd name="connsiteY4" fmla="*/ 1333501 h 2195513"/>
              <a:gd name="connsiteX5" fmla="*/ 945356 w 1252537"/>
              <a:gd name="connsiteY5" fmla="*/ 2382 h 2195513"/>
              <a:gd name="connsiteX6" fmla="*/ 283369 w 1252537"/>
              <a:gd name="connsiteY6" fmla="*/ 0 h 2195513"/>
              <a:gd name="connsiteX7" fmla="*/ 0 w 1252537"/>
              <a:gd name="connsiteY7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007270 w 1252537"/>
              <a:gd name="connsiteY3" fmla="*/ 2193132 h 2195513"/>
              <a:gd name="connsiteX4" fmla="*/ 1252537 w 1252537"/>
              <a:gd name="connsiteY4" fmla="*/ 1333501 h 2195513"/>
              <a:gd name="connsiteX5" fmla="*/ 945356 w 1252537"/>
              <a:gd name="connsiteY5" fmla="*/ 2382 h 2195513"/>
              <a:gd name="connsiteX6" fmla="*/ 283369 w 1252537"/>
              <a:gd name="connsiteY6" fmla="*/ 0 h 2195513"/>
              <a:gd name="connsiteX7" fmla="*/ 0 w 1252537"/>
              <a:gd name="connsiteY7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007270 w 1252537"/>
              <a:gd name="connsiteY3" fmla="*/ 2193132 h 2195513"/>
              <a:gd name="connsiteX4" fmla="*/ 1173957 w 1252537"/>
              <a:gd name="connsiteY4" fmla="*/ 1600202 h 2195513"/>
              <a:gd name="connsiteX5" fmla="*/ 1252537 w 1252537"/>
              <a:gd name="connsiteY5" fmla="*/ 1333501 h 2195513"/>
              <a:gd name="connsiteX6" fmla="*/ 945356 w 1252537"/>
              <a:gd name="connsiteY6" fmla="*/ 2382 h 2195513"/>
              <a:gd name="connsiteX7" fmla="*/ 283369 w 1252537"/>
              <a:gd name="connsiteY7" fmla="*/ 0 h 2195513"/>
              <a:gd name="connsiteX8" fmla="*/ 0 w 1252537"/>
              <a:gd name="connsiteY8" fmla="*/ 2195513 h 2195513"/>
              <a:gd name="connsiteX0" fmla="*/ 0 w 1488282"/>
              <a:gd name="connsiteY0" fmla="*/ 2195513 h 2195514"/>
              <a:gd name="connsiteX1" fmla="*/ 611982 w 1488282"/>
              <a:gd name="connsiteY1" fmla="*/ 2195513 h 2195514"/>
              <a:gd name="connsiteX2" fmla="*/ 723900 w 1488282"/>
              <a:gd name="connsiteY2" fmla="*/ 800100 h 2195514"/>
              <a:gd name="connsiteX3" fmla="*/ 1007270 w 1488282"/>
              <a:gd name="connsiteY3" fmla="*/ 2193132 h 2195514"/>
              <a:gd name="connsiteX4" fmla="*/ 1488282 w 1488282"/>
              <a:gd name="connsiteY4" fmla="*/ 2195514 h 2195514"/>
              <a:gd name="connsiteX5" fmla="*/ 1252537 w 1488282"/>
              <a:gd name="connsiteY5" fmla="*/ 1333501 h 2195514"/>
              <a:gd name="connsiteX6" fmla="*/ 945356 w 1488282"/>
              <a:gd name="connsiteY6" fmla="*/ 2382 h 2195514"/>
              <a:gd name="connsiteX7" fmla="*/ 283369 w 1488282"/>
              <a:gd name="connsiteY7" fmla="*/ 0 h 2195514"/>
              <a:gd name="connsiteX8" fmla="*/ 0 w 1488282"/>
              <a:gd name="connsiteY8" fmla="*/ 2195513 h 2195514"/>
              <a:gd name="connsiteX0" fmla="*/ 0 w 1488282"/>
              <a:gd name="connsiteY0" fmla="*/ 2195513 h 2195514"/>
              <a:gd name="connsiteX1" fmla="*/ 611982 w 1488282"/>
              <a:gd name="connsiteY1" fmla="*/ 2195513 h 2195514"/>
              <a:gd name="connsiteX2" fmla="*/ 723900 w 1488282"/>
              <a:gd name="connsiteY2" fmla="*/ 800100 h 2195514"/>
              <a:gd name="connsiteX3" fmla="*/ 1007270 w 1488282"/>
              <a:gd name="connsiteY3" fmla="*/ 2193132 h 2195514"/>
              <a:gd name="connsiteX4" fmla="*/ 1488282 w 1488282"/>
              <a:gd name="connsiteY4" fmla="*/ 2195514 h 2195514"/>
              <a:gd name="connsiteX5" fmla="*/ 1352549 w 1488282"/>
              <a:gd name="connsiteY5" fmla="*/ 1690688 h 2195514"/>
              <a:gd name="connsiteX6" fmla="*/ 1252537 w 1488282"/>
              <a:gd name="connsiteY6" fmla="*/ 1333501 h 2195514"/>
              <a:gd name="connsiteX7" fmla="*/ 945356 w 1488282"/>
              <a:gd name="connsiteY7" fmla="*/ 2382 h 2195514"/>
              <a:gd name="connsiteX8" fmla="*/ 283369 w 1488282"/>
              <a:gd name="connsiteY8" fmla="*/ 0 h 2195514"/>
              <a:gd name="connsiteX9" fmla="*/ 0 w 1488282"/>
              <a:gd name="connsiteY9" fmla="*/ 2195513 h 2195514"/>
              <a:gd name="connsiteX0" fmla="*/ 0 w 1781174"/>
              <a:gd name="connsiteY0" fmla="*/ 2195513 h 2195514"/>
              <a:gd name="connsiteX1" fmla="*/ 611982 w 1781174"/>
              <a:gd name="connsiteY1" fmla="*/ 2195513 h 2195514"/>
              <a:gd name="connsiteX2" fmla="*/ 723900 w 1781174"/>
              <a:gd name="connsiteY2" fmla="*/ 800100 h 2195514"/>
              <a:gd name="connsiteX3" fmla="*/ 1007270 w 1781174"/>
              <a:gd name="connsiteY3" fmla="*/ 2193132 h 2195514"/>
              <a:gd name="connsiteX4" fmla="*/ 1488282 w 1781174"/>
              <a:gd name="connsiteY4" fmla="*/ 2195514 h 2195514"/>
              <a:gd name="connsiteX5" fmla="*/ 1781174 w 1781174"/>
              <a:gd name="connsiteY5" fmla="*/ 792957 h 2195514"/>
              <a:gd name="connsiteX6" fmla="*/ 1252537 w 1781174"/>
              <a:gd name="connsiteY6" fmla="*/ 1333501 h 2195514"/>
              <a:gd name="connsiteX7" fmla="*/ 945356 w 1781174"/>
              <a:gd name="connsiteY7" fmla="*/ 2382 h 2195514"/>
              <a:gd name="connsiteX8" fmla="*/ 283369 w 1781174"/>
              <a:gd name="connsiteY8" fmla="*/ 0 h 2195514"/>
              <a:gd name="connsiteX9" fmla="*/ 0 w 1781174"/>
              <a:gd name="connsiteY9" fmla="*/ 2195513 h 2195514"/>
              <a:gd name="connsiteX0" fmla="*/ 0 w 1781174"/>
              <a:gd name="connsiteY0" fmla="*/ 2195513 h 2195514"/>
              <a:gd name="connsiteX1" fmla="*/ 611982 w 1781174"/>
              <a:gd name="connsiteY1" fmla="*/ 2195513 h 2195514"/>
              <a:gd name="connsiteX2" fmla="*/ 723900 w 1781174"/>
              <a:gd name="connsiteY2" fmla="*/ 800100 h 2195514"/>
              <a:gd name="connsiteX3" fmla="*/ 1007270 w 1781174"/>
              <a:gd name="connsiteY3" fmla="*/ 2193132 h 2195514"/>
              <a:gd name="connsiteX4" fmla="*/ 1488282 w 1781174"/>
              <a:gd name="connsiteY4" fmla="*/ 2195514 h 2195514"/>
              <a:gd name="connsiteX5" fmla="*/ 1781174 w 1781174"/>
              <a:gd name="connsiteY5" fmla="*/ 792957 h 2195514"/>
              <a:gd name="connsiteX6" fmla="*/ 1528762 w 1781174"/>
              <a:gd name="connsiteY6" fmla="*/ 1052513 h 2195514"/>
              <a:gd name="connsiteX7" fmla="*/ 1252537 w 1781174"/>
              <a:gd name="connsiteY7" fmla="*/ 1333501 h 2195514"/>
              <a:gd name="connsiteX8" fmla="*/ 945356 w 1781174"/>
              <a:gd name="connsiteY8" fmla="*/ 2382 h 2195514"/>
              <a:gd name="connsiteX9" fmla="*/ 283369 w 1781174"/>
              <a:gd name="connsiteY9" fmla="*/ 0 h 2195514"/>
              <a:gd name="connsiteX10" fmla="*/ 0 w 1781174"/>
              <a:gd name="connsiteY10" fmla="*/ 2195513 h 2195514"/>
              <a:gd name="connsiteX0" fmla="*/ 0 w 1781174"/>
              <a:gd name="connsiteY0" fmla="*/ 2197894 h 2197895"/>
              <a:gd name="connsiteX1" fmla="*/ 611982 w 1781174"/>
              <a:gd name="connsiteY1" fmla="*/ 2197894 h 2197895"/>
              <a:gd name="connsiteX2" fmla="*/ 723900 w 1781174"/>
              <a:gd name="connsiteY2" fmla="*/ 802481 h 2197895"/>
              <a:gd name="connsiteX3" fmla="*/ 1007270 w 1781174"/>
              <a:gd name="connsiteY3" fmla="*/ 2195513 h 2197895"/>
              <a:gd name="connsiteX4" fmla="*/ 1488282 w 1781174"/>
              <a:gd name="connsiteY4" fmla="*/ 2197895 h 2197895"/>
              <a:gd name="connsiteX5" fmla="*/ 1781174 w 1781174"/>
              <a:gd name="connsiteY5" fmla="*/ 795338 h 2197895"/>
              <a:gd name="connsiteX6" fmla="*/ 1559719 w 1781174"/>
              <a:gd name="connsiteY6" fmla="*/ 0 h 2197895"/>
              <a:gd name="connsiteX7" fmla="*/ 1252537 w 1781174"/>
              <a:gd name="connsiteY7" fmla="*/ 1335882 h 2197895"/>
              <a:gd name="connsiteX8" fmla="*/ 945356 w 1781174"/>
              <a:gd name="connsiteY8" fmla="*/ 4763 h 2197895"/>
              <a:gd name="connsiteX9" fmla="*/ 283369 w 1781174"/>
              <a:gd name="connsiteY9" fmla="*/ 2381 h 2197895"/>
              <a:gd name="connsiteX10" fmla="*/ 0 w 1781174"/>
              <a:gd name="connsiteY10" fmla="*/ 2197894 h 2197895"/>
              <a:gd name="connsiteX0" fmla="*/ 0 w 1781174"/>
              <a:gd name="connsiteY0" fmla="*/ 2197894 h 2197895"/>
              <a:gd name="connsiteX1" fmla="*/ 611982 w 1781174"/>
              <a:gd name="connsiteY1" fmla="*/ 2197894 h 2197895"/>
              <a:gd name="connsiteX2" fmla="*/ 723900 w 1781174"/>
              <a:gd name="connsiteY2" fmla="*/ 802481 h 2197895"/>
              <a:gd name="connsiteX3" fmla="*/ 1007270 w 1781174"/>
              <a:gd name="connsiteY3" fmla="*/ 2195513 h 2197895"/>
              <a:gd name="connsiteX4" fmla="*/ 1488282 w 1781174"/>
              <a:gd name="connsiteY4" fmla="*/ 2197895 h 2197895"/>
              <a:gd name="connsiteX5" fmla="*/ 1781174 w 1781174"/>
              <a:gd name="connsiteY5" fmla="*/ 795338 h 2197895"/>
              <a:gd name="connsiteX6" fmla="*/ 1688306 w 1781174"/>
              <a:gd name="connsiteY6" fmla="*/ 454820 h 2197895"/>
              <a:gd name="connsiteX7" fmla="*/ 1559719 w 1781174"/>
              <a:gd name="connsiteY7" fmla="*/ 0 h 2197895"/>
              <a:gd name="connsiteX8" fmla="*/ 1252537 w 1781174"/>
              <a:gd name="connsiteY8" fmla="*/ 1335882 h 2197895"/>
              <a:gd name="connsiteX9" fmla="*/ 945356 w 1781174"/>
              <a:gd name="connsiteY9" fmla="*/ 4763 h 2197895"/>
              <a:gd name="connsiteX10" fmla="*/ 283369 w 1781174"/>
              <a:gd name="connsiteY10" fmla="*/ 2381 h 2197895"/>
              <a:gd name="connsiteX11" fmla="*/ 0 w 1781174"/>
              <a:gd name="connsiteY11" fmla="*/ 2197894 h 2197895"/>
              <a:gd name="connsiteX0" fmla="*/ 0 w 2212181"/>
              <a:gd name="connsiteY0" fmla="*/ 2197894 h 2197895"/>
              <a:gd name="connsiteX1" fmla="*/ 611982 w 2212181"/>
              <a:gd name="connsiteY1" fmla="*/ 2197894 h 2197895"/>
              <a:gd name="connsiteX2" fmla="*/ 723900 w 2212181"/>
              <a:gd name="connsiteY2" fmla="*/ 802481 h 2197895"/>
              <a:gd name="connsiteX3" fmla="*/ 1007270 w 2212181"/>
              <a:gd name="connsiteY3" fmla="*/ 2195513 h 2197895"/>
              <a:gd name="connsiteX4" fmla="*/ 1488282 w 2212181"/>
              <a:gd name="connsiteY4" fmla="*/ 2197895 h 2197895"/>
              <a:gd name="connsiteX5" fmla="*/ 1781174 w 2212181"/>
              <a:gd name="connsiteY5" fmla="*/ 795338 h 2197895"/>
              <a:gd name="connsiteX6" fmla="*/ 2212181 w 2212181"/>
              <a:gd name="connsiteY6" fmla="*/ 7145 h 2197895"/>
              <a:gd name="connsiteX7" fmla="*/ 1559719 w 2212181"/>
              <a:gd name="connsiteY7" fmla="*/ 0 h 2197895"/>
              <a:gd name="connsiteX8" fmla="*/ 1252537 w 2212181"/>
              <a:gd name="connsiteY8" fmla="*/ 1335882 h 2197895"/>
              <a:gd name="connsiteX9" fmla="*/ 945356 w 2212181"/>
              <a:gd name="connsiteY9" fmla="*/ 4763 h 2197895"/>
              <a:gd name="connsiteX10" fmla="*/ 283369 w 2212181"/>
              <a:gd name="connsiteY10" fmla="*/ 2381 h 2197895"/>
              <a:gd name="connsiteX11" fmla="*/ 0 w 2212181"/>
              <a:gd name="connsiteY11" fmla="*/ 2197894 h 2197895"/>
              <a:gd name="connsiteX0" fmla="*/ 0 w 2212181"/>
              <a:gd name="connsiteY0" fmla="*/ 2197894 h 2197895"/>
              <a:gd name="connsiteX1" fmla="*/ 611982 w 2212181"/>
              <a:gd name="connsiteY1" fmla="*/ 2197894 h 2197895"/>
              <a:gd name="connsiteX2" fmla="*/ 723900 w 2212181"/>
              <a:gd name="connsiteY2" fmla="*/ 802481 h 2197895"/>
              <a:gd name="connsiteX3" fmla="*/ 1007270 w 2212181"/>
              <a:gd name="connsiteY3" fmla="*/ 2195513 h 2197895"/>
              <a:gd name="connsiteX4" fmla="*/ 1488282 w 2212181"/>
              <a:gd name="connsiteY4" fmla="*/ 2197895 h 2197895"/>
              <a:gd name="connsiteX5" fmla="*/ 1781174 w 2212181"/>
              <a:gd name="connsiteY5" fmla="*/ 795338 h 2197895"/>
              <a:gd name="connsiteX6" fmla="*/ 2035968 w 2212181"/>
              <a:gd name="connsiteY6" fmla="*/ 328614 h 2197895"/>
              <a:gd name="connsiteX7" fmla="*/ 2212181 w 2212181"/>
              <a:gd name="connsiteY7" fmla="*/ 7145 h 2197895"/>
              <a:gd name="connsiteX8" fmla="*/ 1559719 w 2212181"/>
              <a:gd name="connsiteY8" fmla="*/ 0 h 2197895"/>
              <a:gd name="connsiteX9" fmla="*/ 1252537 w 2212181"/>
              <a:gd name="connsiteY9" fmla="*/ 1335882 h 2197895"/>
              <a:gd name="connsiteX10" fmla="*/ 945356 w 2212181"/>
              <a:gd name="connsiteY10" fmla="*/ 4763 h 2197895"/>
              <a:gd name="connsiteX11" fmla="*/ 283369 w 2212181"/>
              <a:gd name="connsiteY11" fmla="*/ 2381 h 2197895"/>
              <a:gd name="connsiteX12" fmla="*/ 0 w 2212181"/>
              <a:gd name="connsiteY12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81174 w 2500312"/>
              <a:gd name="connsiteY5" fmla="*/ 795338 h 2197895"/>
              <a:gd name="connsiteX6" fmla="*/ 2500312 w 2500312"/>
              <a:gd name="connsiteY6" fmla="*/ 2197895 h 2197895"/>
              <a:gd name="connsiteX7" fmla="*/ 2212181 w 2500312"/>
              <a:gd name="connsiteY7" fmla="*/ 7145 h 2197895"/>
              <a:gd name="connsiteX8" fmla="*/ 1559719 w 2500312"/>
              <a:gd name="connsiteY8" fmla="*/ 0 h 2197895"/>
              <a:gd name="connsiteX9" fmla="*/ 1252537 w 2500312"/>
              <a:gd name="connsiteY9" fmla="*/ 1335882 h 2197895"/>
              <a:gd name="connsiteX10" fmla="*/ 945356 w 2500312"/>
              <a:gd name="connsiteY10" fmla="*/ 4763 h 2197895"/>
              <a:gd name="connsiteX11" fmla="*/ 283369 w 2500312"/>
              <a:gd name="connsiteY11" fmla="*/ 2381 h 2197895"/>
              <a:gd name="connsiteX12" fmla="*/ 0 w 2500312"/>
              <a:gd name="connsiteY12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81174 w 2500312"/>
              <a:gd name="connsiteY5" fmla="*/ 795338 h 2197895"/>
              <a:gd name="connsiteX6" fmla="*/ 2190748 w 2500312"/>
              <a:gd name="connsiteY6" fmla="*/ 1595439 h 2197895"/>
              <a:gd name="connsiteX7" fmla="*/ 2500312 w 2500312"/>
              <a:gd name="connsiteY7" fmla="*/ 2197895 h 2197895"/>
              <a:gd name="connsiteX8" fmla="*/ 2212181 w 2500312"/>
              <a:gd name="connsiteY8" fmla="*/ 7145 h 2197895"/>
              <a:gd name="connsiteX9" fmla="*/ 1559719 w 2500312"/>
              <a:gd name="connsiteY9" fmla="*/ 0 h 2197895"/>
              <a:gd name="connsiteX10" fmla="*/ 1252537 w 2500312"/>
              <a:gd name="connsiteY10" fmla="*/ 1335882 h 2197895"/>
              <a:gd name="connsiteX11" fmla="*/ 945356 w 2500312"/>
              <a:gd name="connsiteY11" fmla="*/ 4763 h 2197895"/>
              <a:gd name="connsiteX12" fmla="*/ 283369 w 2500312"/>
              <a:gd name="connsiteY12" fmla="*/ 2381 h 2197895"/>
              <a:gd name="connsiteX13" fmla="*/ 0 w 2500312"/>
              <a:gd name="connsiteY13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81174 w 2500312"/>
              <a:gd name="connsiteY5" fmla="*/ 795338 h 2197895"/>
              <a:gd name="connsiteX6" fmla="*/ 1883567 w 2500312"/>
              <a:gd name="connsiteY6" fmla="*/ 2195514 h 2197895"/>
              <a:gd name="connsiteX7" fmla="*/ 2500312 w 2500312"/>
              <a:gd name="connsiteY7" fmla="*/ 2197895 h 2197895"/>
              <a:gd name="connsiteX8" fmla="*/ 2212181 w 2500312"/>
              <a:gd name="connsiteY8" fmla="*/ 7145 h 2197895"/>
              <a:gd name="connsiteX9" fmla="*/ 1559719 w 2500312"/>
              <a:gd name="connsiteY9" fmla="*/ 0 h 2197895"/>
              <a:gd name="connsiteX10" fmla="*/ 1252537 w 2500312"/>
              <a:gd name="connsiteY10" fmla="*/ 1335882 h 2197895"/>
              <a:gd name="connsiteX11" fmla="*/ 945356 w 2500312"/>
              <a:gd name="connsiteY11" fmla="*/ 4763 h 2197895"/>
              <a:gd name="connsiteX12" fmla="*/ 283369 w 2500312"/>
              <a:gd name="connsiteY12" fmla="*/ 2381 h 2197895"/>
              <a:gd name="connsiteX13" fmla="*/ 0 w 2500312"/>
              <a:gd name="connsiteY13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76411 w 2500312"/>
              <a:gd name="connsiteY5" fmla="*/ 809626 h 2197895"/>
              <a:gd name="connsiteX6" fmla="*/ 1883567 w 2500312"/>
              <a:gd name="connsiteY6" fmla="*/ 2195514 h 2197895"/>
              <a:gd name="connsiteX7" fmla="*/ 2500312 w 2500312"/>
              <a:gd name="connsiteY7" fmla="*/ 2197895 h 2197895"/>
              <a:gd name="connsiteX8" fmla="*/ 2212181 w 2500312"/>
              <a:gd name="connsiteY8" fmla="*/ 7145 h 2197895"/>
              <a:gd name="connsiteX9" fmla="*/ 1559719 w 2500312"/>
              <a:gd name="connsiteY9" fmla="*/ 0 h 2197895"/>
              <a:gd name="connsiteX10" fmla="*/ 1252537 w 2500312"/>
              <a:gd name="connsiteY10" fmla="*/ 1335882 h 2197895"/>
              <a:gd name="connsiteX11" fmla="*/ 945356 w 2500312"/>
              <a:gd name="connsiteY11" fmla="*/ 4763 h 2197895"/>
              <a:gd name="connsiteX12" fmla="*/ 283369 w 2500312"/>
              <a:gd name="connsiteY12" fmla="*/ 2381 h 2197895"/>
              <a:gd name="connsiteX13" fmla="*/ 0 w 2500312"/>
              <a:gd name="connsiteY13" fmla="*/ 2197894 h 2197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00312" h="2197895">
                <a:moveTo>
                  <a:pt x="0" y="2197894"/>
                </a:moveTo>
                <a:lnTo>
                  <a:pt x="611982" y="2197894"/>
                </a:lnTo>
                <a:lnTo>
                  <a:pt x="723900" y="802481"/>
                </a:lnTo>
                <a:lnTo>
                  <a:pt x="1007270" y="2195513"/>
                </a:lnTo>
                <a:lnTo>
                  <a:pt x="1488282" y="2197895"/>
                </a:lnTo>
                <a:lnTo>
                  <a:pt x="1776411" y="809626"/>
                </a:lnTo>
                <a:lnTo>
                  <a:pt x="1883567" y="2195514"/>
                </a:lnTo>
                <a:lnTo>
                  <a:pt x="2500312" y="2197895"/>
                </a:lnTo>
                <a:lnTo>
                  <a:pt x="2212181" y="7145"/>
                </a:lnTo>
                <a:lnTo>
                  <a:pt x="1559719" y="0"/>
                </a:lnTo>
                <a:lnTo>
                  <a:pt x="1252537" y="1335882"/>
                </a:lnTo>
                <a:lnTo>
                  <a:pt x="945356" y="4763"/>
                </a:lnTo>
                <a:lnTo>
                  <a:pt x="283369" y="2381"/>
                </a:lnTo>
                <a:lnTo>
                  <a:pt x="0" y="2197894"/>
                </a:lnTo>
                <a:close/>
              </a:path>
            </a:pathLst>
          </a:custGeom>
          <a:solidFill>
            <a:srgbClr val="0F238D"/>
          </a:solidFill>
          <a:ln w="190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endParaRPr lang="en-US" sz="2400">
              <a:solidFill>
                <a:schemeClr val="accent1"/>
              </a:solidFill>
            </a:endParaRPr>
          </a:p>
        </p:txBody>
      </p:sp>
      <p:sp>
        <p:nvSpPr>
          <p:cNvPr id="9" name="Freeform 29"/>
          <p:cNvSpPr/>
          <p:nvPr userDrawn="1"/>
        </p:nvSpPr>
        <p:spPr>
          <a:xfrm>
            <a:off x="10957984" y="1816100"/>
            <a:ext cx="381000" cy="592667"/>
          </a:xfrm>
          <a:custGeom>
            <a:avLst/>
            <a:gdLst>
              <a:gd name="connsiteX0" fmla="*/ 0 w 1428750"/>
              <a:gd name="connsiteY0" fmla="*/ 997744 h 997744"/>
              <a:gd name="connsiteX1" fmla="*/ 1404937 w 1428750"/>
              <a:gd name="connsiteY1" fmla="*/ 997744 h 997744"/>
              <a:gd name="connsiteX2" fmla="*/ 1404937 w 1428750"/>
              <a:gd name="connsiteY2" fmla="*/ 538163 h 997744"/>
              <a:gd name="connsiteX3" fmla="*/ 1428750 w 1428750"/>
              <a:gd name="connsiteY3" fmla="*/ 540544 h 997744"/>
              <a:gd name="connsiteX4" fmla="*/ 590550 w 1428750"/>
              <a:gd name="connsiteY4" fmla="*/ 540544 h 997744"/>
              <a:gd name="connsiteX5" fmla="*/ 590550 w 1428750"/>
              <a:gd name="connsiteY5" fmla="*/ 0 h 997744"/>
              <a:gd name="connsiteX6" fmla="*/ 0 w 1428750"/>
              <a:gd name="connsiteY6" fmla="*/ 0 h 997744"/>
              <a:gd name="connsiteX7" fmla="*/ 0 w 1428750"/>
              <a:gd name="connsiteY7" fmla="*/ 997744 h 997744"/>
              <a:gd name="connsiteX0" fmla="*/ 0 w 1404937"/>
              <a:gd name="connsiteY0" fmla="*/ 997744 h 997744"/>
              <a:gd name="connsiteX1" fmla="*/ 1404937 w 1404937"/>
              <a:gd name="connsiteY1" fmla="*/ 997744 h 997744"/>
              <a:gd name="connsiteX2" fmla="*/ 1404937 w 1404937"/>
              <a:gd name="connsiteY2" fmla="*/ 538163 h 997744"/>
              <a:gd name="connsiteX3" fmla="*/ 1219200 w 1404937"/>
              <a:gd name="connsiteY3" fmla="*/ 476250 h 997744"/>
              <a:gd name="connsiteX4" fmla="*/ 590550 w 1404937"/>
              <a:gd name="connsiteY4" fmla="*/ 540544 h 997744"/>
              <a:gd name="connsiteX5" fmla="*/ 590550 w 1404937"/>
              <a:gd name="connsiteY5" fmla="*/ 0 h 997744"/>
              <a:gd name="connsiteX6" fmla="*/ 0 w 1404937"/>
              <a:gd name="connsiteY6" fmla="*/ 0 h 997744"/>
              <a:gd name="connsiteX7" fmla="*/ 0 w 1404937"/>
              <a:gd name="connsiteY7" fmla="*/ 997744 h 997744"/>
              <a:gd name="connsiteX0" fmla="*/ 0 w 1404937"/>
              <a:gd name="connsiteY0" fmla="*/ 997744 h 997744"/>
              <a:gd name="connsiteX1" fmla="*/ 1404937 w 1404937"/>
              <a:gd name="connsiteY1" fmla="*/ 997744 h 997744"/>
              <a:gd name="connsiteX2" fmla="*/ 1404937 w 1404937"/>
              <a:gd name="connsiteY2" fmla="*/ 538163 h 997744"/>
              <a:gd name="connsiteX3" fmla="*/ 590550 w 1404937"/>
              <a:gd name="connsiteY3" fmla="*/ 540544 h 997744"/>
              <a:gd name="connsiteX4" fmla="*/ 590550 w 1404937"/>
              <a:gd name="connsiteY4" fmla="*/ 0 h 997744"/>
              <a:gd name="connsiteX5" fmla="*/ 0 w 1404937"/>
              <a:gd name="connsiteY5" fmla="*/ 0 h 997744"/>
              <a:gd name="connsiteX6" fmla="*/ 0 w 1404937"/>
              <a:gd name="connsiteY6" fmla="*/ 997744 h 997744"/>
              <a:gd name="connsiteX0" fmla="*/ 0 w 1404937"/>
              <a:gd name="connsiteY0" fmla="*/ 1614488 h 1614488"/>
              <a:gd name="connsiteX1" fmla="*/ 1404937 w 1404937"/>
              <a:gd name="connsiteY1" fmla="*/ 1614488 h 1614488"/>
              <a:gd name="connsiteX2" fmla="*/ 1404937 w 1404937"/>
              <a:gd name="connsiteY2" fmla="*/ 1154907 h 1614488"/>
              <a:gd name="connsiteX3" fmla="*/ 590550 w 1404937"/>
              <a:gd name="connsiteY3" fmla="*/ 1157288 h 1614488"/>
              <a:gd name="connsiteX4" fmla="*/ 592931 w 1404937"/>
              <a:gd name="connsiteY4" fmla="*/ 0 h 1614488"/>
              <a:gd name="connsiteX5" fmla="*/ 0 w 1404937"/>
              <a:gd name="connsiteY5" fmla="*/ 616744 h 1614488"/>
              <a:gd name="connsiteX6" fmla="*/ 0 w 1404937"/>
              <a:gd name="connsiteY6" fmla="*/ 1614488 h 1614488"/>
              <a:gd name="connsiteX0" fmla="*/ 0 w 1404937"/>
              <a:gd name="connsiteY0" fmla="*/ 2188369 h 2188369"/>
              <a:gd name="connsiteX1" fmla="*/ 1404937 w 1404937"/>
              <a:gd name="connsiteY1" fmla="*/ 2188369 h 2188369"/>
              <a:gd name="connsiteX2" fmla="*/ 1404937 w 1404937"/>
              <a:gd name="connsiteY2" fmla="*/ 1728788 h 2188369"/>
              <a:gd name="connsiteX3" fmla="*/ 590550 w 1404937"/>
              <a:gd name="connsiteY3" fmla="*/ 1731169 h 2188369"/>
              <a:gd name="connsiteX4" fmla="*/ 592931 w 1404937"/>
              <a:gd name="connsiteY4" fmla="*/ 573881 h 2188369"/>
              <a:gd name="connsiteX5" fmla="*/ 2382 w 1404937"/>
              <a:gd name="connsiteY5" fmla="*/ 0 h 2188369"/>
              <a:gd name="connsiteX6" fmla="*/ 0 w 1404937"/>
              <a:gd name="connsiteY6" fmla="*/ 2188369 h 2188369"/>
              <a:gd name="connsiteX0" fmla="*/ 0 w 1404937"/>
              <a:gd name="connsiteY0" fmla="*/ 2190750 h 2190750"/>
              <a:gd name="connsiteX1" fmla="*/ 1404937 w 1404937"/>
              <a:gd name="connsiteY1" fmla="*/ 2190750 h 2190750"/>
              <a:gd name="connsiteX2" fmla="*/ 1404937 w 1404937"/>
              <a:gd name="connsiteY2" fmla="*/ 1731169 h 2190750"/>
              <a:gd name="connsiteX3" fmla="*/ 590550 w 1404937"/>
              <a:gd name="connsiteY3" fmla="*/ 1733550 h 2190750"/>
              <a:gd name="connsiteX4" fmla="*/ 592931 w 1404937"/>
              <a:gd name="connsiteY4" fmla="*/ 0 h 2190750"/>
              <a:gd name="connsiteX5" fmla="*/ 2382 w 1404937"/>
              <a:gd name="connsiteY5" fmla="*/ 2381 h 2190750"/>
              <a:gd name="connsiteX6" fmla="*/ 0 w 1404937"/>
              <a:gd name="connsiteY6" fmla="*/ 219075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04937" h="2190750">
                <a:moveTo>
                  <a:pt x="0" y="2190750"/>
                </a:moveTo>
                <a:lnTo>
                  <a:pt x="1404937" y="2190750"/>
                </a:lnTo>
                <a:lnTo>
                  <a:pt x="1404937" y="1731169"/>
                </a:lnTo>
                <a:lnTo>
                  <a:pt x="590550" y="1733550"/>
                </a:lnTo>
                <a:cubicBezTo>
                  <a:pt x="591344" y="1347787"/>
                  <a:pt x="592137" y="385763"/>
                  <a:pt x="592931" y="0"/>
                </a:cubicBezTo>
                <a:lnTo>
                  <a:pt x="2382" y="2381"/>
                </a:lnTo>
                <a:cubicBezTo>
                  <a:pt x="3969" y="334962"/>
                  <a:pt x="3175" y="1858169"/>
                  <a:pt x="0" y="2190750"/>
                </a:cubicBezTo>
                <a:close/>
              </a:path>
            </a:pathLst>
          </a:custGeom>
          <a:solidFill>
            <a:srgbClr val="0F238D"/>
          </a:solidFill>
          <a:ln w="190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endParaRPr lang="en-US" sz="2400">
              <a:solidFill>
                <a:schemeClr val="accent1"/>
              </a:solidFill>
            </a:endParaRPr>
          </a:p>
        </p:txBody>
      </p:sp>
      <p:sp>
        <p:nvSpPr>
          <p:cNvPr id="10" name="Freeform 30"/>
          <p:cNvSpPr/>
          <p:nvPr userDrawn="1"/>
        </p:nvSpPr>
        <p:spPr>
          <a:xfrm>
            <a:off x="9704917" y="1934634"/>
            <a:ext cx="440267" cy="488951"/>
          </a:xfrm>
          <a:custGeom>
            <a:avLst/>
            <a:gdLst>
              <a:gd name="connsiteX0" fmla="*/ 0 w 483394"/>
              <a:gd name="connsiteY0" fmla="*/ 0 h 645319"/>
              <a:gd name="connsiteX1" fmla="*/ 0 w 483394"/>
              <a:gd name="connsiteY1" fmla="*/ 528638 h 645319"/>
              <a:gd name="connsiteX2" fmla="*/ 33338 w 483394"/>
              <a:gd name="connsiteY2" fmla="*/ 528638 h 645319"/>
              <a:gd name="connsiteX3" fmla="*/ 381000 w 483394"/>
              <a:gd name="connsiteY3" fmla="*/ 645319 h 645319"/>
              <a:gd name="connsiteX4" fmla="*/ 483394 w 483394"/>
              <a:gd name="connsiteY4" fmla="*/ 216694 h 645319"/>
              <a:gd name="connsiteX5" fmla="*/ 0 w 483394"/>
              <a:gd name="connsiteY5" fmla="*/ 0 h 645319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33338 w 1626394"/>
              <a:gd name="connsiteY2" fmla="*/ 528638 h 528638"/>
              <a:gd name="connsiteX3" fmla="*/ 1626394 w 1626394"/>
              <a:gd name="connsiteY3" fmla="*/ 7144 h 528638"/>
              <a:gd name="connsiteX4" fmla="*/ 483394 w 1626394"/>
              <a:gd name="connsiteY4" fmla="*/ 216694 h 528638"/>
              <a:gd name="connsiteX5" fmla="*/ 0 w 1626394"/>
              <a:gd name="connsiteY5" fmla="*/ 0 h 528638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33338 w 1626394"/>
              <a:gd name="connsiteY2" fmla="*/ 528638 h 528638"/>
              <a:gd name="connsiteX3" fmla="*/ 1626394 w 1626394"/>
              <a:gd name="connsiteY3" fmla="*/ 7144 h 528638"/>
              <a:gd name="connsiteX4" fmla="*/ 483394 w 1626394"/>
              <a:gd name="connsiteY4" fmla="*/ 216694 h 528638"/>
              <a:gd name="connsiteX5" fmla="*/ 0 w 1626394"/>
              <a:gd name="connsiteY5" fmla="*/ 0 h 528638"/>
              <a:gd name="connsiteX0" fmla="*/ 0 w 1626394"/>
              <a:gd name="connsiteY0" fmla="*/ 0 h 714375"/>
              <a:gd name="connsiteX1" fmla="*/ 0 w 1626394"/>
              <a:gd name="connsiteY1" fmla="*/ 528638 h 714375"/>
              <a:gd name="connsiteX2" fmla="*/ 354807 w 1626394"/>
              <a:gd name="connsiteY2" fmla="*/ 714375 h 714375"/>
              <a:gd name="connsiteX3" fmla="*/ 1626394 w 1626394"/>
              <a:gd name="connsiteY3" fmla="*/ 7144 h 714375"/>
              <a:gd name="connsiteX4" fmla="*/ 483394 w 1626394"/>
              <a:gd name="connsiteY4" fmla="*/ 216694 h 714375"/>
              <a:gd name="connsiteX5" fmla="*/ 0 w 1626394"/>
              <a:gd name="connsiteY5" fmla="*/ 0 h 714375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1626394 w 1626394"/>
              <a:gd name="connsiteY2" fmla="*/ 7144 h 528638"/>
              <a:gd name="connsiteX3" fmla="*/ 483394 w 1626394"/>
              <a:gd name="connsiteY3" fmla="*/ 216694 h 528638"/>
              <a:gd name="connsiteX4" fmla="*/ 0 w 1626394"/>
              <a:gd name="connsiteY4" fmla="*/ 0 h 528638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1626394 w 1626394"/>
              <a:gd name="connsiteY2" fmla="*/ 7144 h 528638"/>
              <a:gd name="connsiteX3" fmla="*/ 483394 w 1626394"/>
              <a:gd name="connsiteY3" fmla="*/ 216694 h 528638"/>
              <a:gd name="connsiteX4" fmla="*/ 0 w 1626394"/>
              <a:gd name="connsiteY4" fmla="*/ 0 h 528638"/>
              <a:gd name="connsiteX0" fmla="*/ 0 w 1626394"/>
              <a:gd name="connsiteY0" fmla="*/ 0 h 681404"/>
              <a:gd name="connsiteX1" fmla="*/ 0 w 1626394"/>
              <a:gd name="connsiteY1" fmla="*/ 528638 h 681404"/>
              <a:gd name="connsiteX2" fmla="*/ 1626394 w 1626394"/>
              <a:gd name="connsiteY2" fmla="*/ 7144 h 681404"/>
              <a:gd name="connsiteX3" fmla="*/ 483394 w 1626394"/>
              <a:gd name="connsiteY3" fmla="*/ 216694 h 681404"/>
              <a:gd name="connsiteX4" fmla="*/ 0 w 1626394"/>
              <a:gd name="connsiteY4" fmla="*/ 0 h 681404"/>
              <a:gd name="connsiteX0" fmla="*/ 0 w 1626394"/>
              <a:gd name="connsiteY0" fmla="*/ 0 h 661055"/>
              <a:gd name="connsiteX1" fmla="*/ 0 w 1626394"/>
              <a:gd name="connsiteY1" fmla="*/ 528638 h 661055"/>
              <a:gd name="connsiteX2" fmla="*/ 1626394 w 1626394"/>
              <a:gd name="connsiteY2" fmla="*/ 7144 h 661055"/>
              <a:gd name="connsiteX3" fmla="*/ 483394 w 1626394"/>
              <a:gd name="connsiteY3" fmla="*/ 216694 h 661055"/>
              <a:gd name="connsiteX4" fmla="*/ 0 w 1626394"/>
              <a:gd name="connsiteY4" fmla="*/ 0 h 661055"/>
              <a:gd name="connsiteX0" fmla="*/ 0 w 1626394"/>
              <a:gd name="connsiteY0" fmla="*/ 0 h 678971"/>
              <a:gd name="connsiteX1" fmla="*/ 0 w 1626394"/>
              <a:gd name="connsiteY1" fmla="*/ 528638 h 678971"/>
              <a:gd name="connsiteX2" fmla="*/ 1626394 w 1626394"/>
              <a:gd name="connsiteY2" fmla="*/ 7144 h 678971"/>
              <a:gd name="connsiteX3" fmla="*/ 483394 w 1626394"/>
              <a:gd name="connsiteY3" fmla="*/ 216694 h 678971"/>
              <a:gd name="connsiteX4" fmla="*/ 0 w 1626394"/>
              <a:gd name="connsiteY4" fmla="*/ 0 h 678971"/>
              <a:gd name="connsiteX0" fmla="*/ 0 w 1626394"/>
              <a:gd name="connsiteY0" fmla="*/ 0 h 678971"/>
              <a:gd name="connsiteX1" fmla="*/ 0 w 1626394"/>
              <a:gd name="connsiteY1" fmla="*/ 528638 h 678971"/>
              <a:gd name="connsiteX2" fmla="*/ 1626394 w 1626394"/>
              <a:gd name="connsiteY2" fmla="*/ 7144 h 678971"/>
              <a:gd name="connsiteX3" fmla="*/ 621506 w 1626394"/>
              <a:gd name="connsiteY3" fmla="*/ 233363 h 678971"/>
              <a:gd name="connsiteX4" fmla="*/ 0 w 1626394"/>
              <a:gd name="connsiteY4" fmla="*/ 0 h 678971"/>
              <a:gd name="connsiteX0" fmla="*/ 0 w 1626394"/>
              <a:gd name="connsiteY0" fmla="*/ 4860 h 683831"/>
              <a:gd name="connsiteX1" fmla="*/ 0 w 1626394"/>
              <a:gd name="connsiteY1" fmla="*/ 533498 h 683831"/>
              <a:gd name="connsiteX2" fmla="*/ 1626394 w 1626394"/>
              <a:gd name="connsiteY2" fmla="*/ 12004 h 683831"/>
              <a:gd name="connsiteX3" fmla="*/ 621506 w 1626394"/>
              <a:gd name="connsiteY3" fmla="*/ 238223 h 683831"/>
              <a:gd name="connsiteX4" fmla="*/ 0 w 1626394"/>
              <a:gd name="connsiteY4" fmla="*/ 4860 h 683831"/>
              <a:gd name="connsiteX0" fmla="*/ 0 w 1626394"/>
              <a:gd name="connsiteY0" fmla="*/ 4860 h 683831"/>
              <a:gd name="connsiteX1" fmla="*/ 0 w 1626394"/>
              <a:gd name="connsiteY1" fmla="*/ 533498 h 683831"/>
              <a:gd name="connsiteX2" fmla="*/ 1626394 w 1626394"/>
              <a:gd name="connsiteY2" fmla="*/ 12004 h 683831"/>
              <a:gd name="connsiteX3" fmla="*/ 1066800 w 1626394"/>
              <a:gd name="connsiteY3" fmla="*/ 135830 h 683831"/>
              <a:gd name="connsiteX4" fmla="*/ 621506 w 1626394"/>
              <a:gd name="connsiteY4" fmla="*/ 238223 h 683831"/>
              <a:gd name="connsiteX5" fmla="*/ 0 w 1626394"/>
              <a:gd name="connsiteY5" fmla="*/ 4860 h 683831"/>
              <a:gd name="connsiteX0" fmla="*/ 0 w 1626394"/>
              <a:gd name="connsiteY0" fmla="*/ 111917 h 790888"/>
              <a:gd name="connsiteX1" fmla="*/ 0 w 1626394"/>
              <a:gd name="connsiteY1" fmla="*/ 640555 h 790888"/>
              <a:gd name="connsiteX2" fmla="*/ 1626394 w 1626394"/>
              <a:gd name="connsiteY2" fmla="*/ 119061 h 790888"/>
              <a:gd name="connsiteX3" fmla="*/ 923925 w 1626394"/>
              <a:gd name="connsiteY3" fmla="*/ 0 h 790888"/>
              <a:gd name="connsiteX4" fmla="*/ 621506 w 1626394"/>
              <a:gd name="connsiteY4" fmla="*/ 345280 h 790888"/>
              <a:gd name="connsiteX5" fmla="*/ 0 w 1626394"/>
              <a:gd name="connsiteY5" fmla="*/ 111917 h 790888"/>
              <a:gd name="connsiteX0" fmla="*/ 0 w 1626394"/>
              <a:gd name="connsiteY0" fmla="*/ 111917 h 790888"/>
              <a:gd name="connsiteX1" fmla="*/ 0 w 1626394"/>
              <a:gd name="connsiteY1" fmla="*/ 640555 h 790888"/>
              <a:gd name="connsiteX2" fmla="*/ 1626394 w 1626394"/>
              <a:gd name="connsiteY2" fmla="*/ 119061 h 790888"/>
              <a:gd name="connsiteX3" fmla="*/ 1059656 w 1626394"/>
              <a:gd name="connsiteY3" fmla="*/ 23812 h 790888"/>
              <a:gd name="connsiteX4" fmla="*/ 923925 w 1626394"/>
              <a:gd name="connsiteY4" fmla="*/ 0 h 790888"/>
              <a:gd name="connsiteX5" fmla="*/ 621506 w 1626394"/>
              <a:gd name="connsiteY5" fmla="*/ 345280 h 790888"/>
              <a:gd name="connsiteX6" fmla="*/ 0 w 1626394"/>
              <a:gd name="connsiteY6" fmla="*/ 111917 h 790888"/>
              <a:gd name="connsiteX0" fmla="*/ 0 w 1626394"/>
              <a:gd name="connsiteY0" fmla="*/ 538161 h 1217132"/>
              <a:gd name="connsiteX1" fmla="*/ 0 w 1626394"/>
              <a:gd name="connsiteY1" fmla="*/ 1066799 h 1217132"/>
              <a:gd name="connsiteX2" fmla="*/ 1626394 w 1626394"/>
              <a:gd name="connsiteY2" fmla="*/ 545305 h 1217132"/>
              <a:gd name="connsiteX3" fmla="*/ 1323974 w 1626394"/>
              <a:gd name="connsiteY3" fmla="*/ 0 h 1217132"/>
              <a:gd name="connsiteX4" fmla="*/ 923925 w 1626394"/>
              <a:gd name="connsiteY4" fmla="*/ 426244 h 1217132"/>
              <a:gd name="connsiteX5" fmla="*/ 621506 w 1626394"/>
              <a:gd name="connsiteY5" fmla="*/ 771524 h 1217132"/>
              <a:gd name="connsiteX6" fmla="*/ 0 w 1626394"/>
              <a:gd name="connsiteY6" fmla="*/ 538161 h 1217132"/>
              <a:gd name="connsiteX0" fmla="*/ 0 w 1626394"/>
              <a:gd name="connsiteY0" fmla="*/ 538161 h 1217132"/>
              <a:gd name="connsiteX1" fmla="*/ 0 w 1626394"/>
              <a:gd name="connsiteY1" fmla="*/ 1066799 h 1217132"/>
              <a:gd name="connsiteX2" fmla="*/ 1626394 w 1626394"/>
              <a:gd name="connsiteY2" fmla="*/ 545305 h 1217132"/>
              <a:gd name="connsiteX3" fmla="*/ 1323974 w 1626394"/>
              <a:gd name="connsiteY3" fmla="*/ 0 h 1217132"/>
              <a:gd name="connsiteX4" fmla="*/ 923925 w 1626394"/>
              <a:gd name="connsiteY4" fmla="*/ 426244 h 1217132"/>
              <a:gd name="connsiteX5" fmla="*/ 621506 w 1626394"/>
              <a:gd name="connsiteY5" fmla="*/ 771524 h 1217132"/>
              <a:gd name="connsiteX6" fmla="*/ 0 w 1626394"/>
              <a:gd name="connsiteY6" fmla="*/ 538161 h 1217132"/>
              <a:gd name="connsiteX0" fmla="*/ 0 w 1635310"/>
              <a:gd name="connsiteY0" fmla="*/ 538161 h 1066802"/>
              <a:gd name="connsiteX1" fmla="*/ 0 w 1635310"/>
              <a:gd name="connsiteY1" fmla="*/ 1066799 h 1066802"/>
              <a:gd name="connsiteX2" fmla="*/ 1626394 w 1635310"/>
              <a:gd name="connsiteY2" fmla="*/ 545305 h 1066802"/>
              <a:gd name="connsiteX3" fmla="*/ 1323974 w 1635310"/>
              <a:gd name="connsiteY3" fmla="*/ 0 h 1066802"/>
              <a:gd name="connsiteX4" fmla="*/ 923925 w 1635310"/>
              <a:gd name="connsiteY4" fmla="*/ 426244 h 1066802"/>
              <a:gd name="connsiteX5" fmla="*/ 621506 w 1635310"/>
              <a:gd name="connsiteY5" fmla="*/ 771524 h 1066802"/>
              <a:gd name="connsiteX6" fmla="*/ 0 w 1635310"/>
              <a:gd name="connsiteY6" fmla="*/ 538161 h 1066802"/>
              <a:gd name="connsiteX0" fmla="*/ 0 w 1632620"/>
              <a:gd name="connsiteY0" fmla="*/ 538161 h 1083110"/>
              <a:gd name="connsiteX1" fmla="*/ 0 w 1632620"/>
              <a:gd name="connsiteY1" fmla="*/ 1066799 h 1083110"/>
              <a:gd name="connsiteX2" fmla="*/ 1626394 w 1632620"/>
              <a:gd name="connsiteY2" fmla="*/ 545305 h 1083110"/>
              <a:gd name="connsiteX3" fmla="*/ 1323974 w 1632620"/>
              <a:gd name="connsiteY3" fmla="*/ 0 h 1083110"/>
              <a:gd name="connsiteX4" fmla="*/ 923925 w 1632620"/>
              <a:gd name="connsiteY4" fmla="*/ 426244 h 1083110"/>
              <a:gd name="connsiteX5" fmla="*/ 621506 w 1632620"/>
              <a:gd name="connsiteY5" fmla="*/ 771524 h 1083110"/>
              <a:gd name="connsiteX6" fmla="*/ 0 w 1632620"/>
              <a:gd name="connsiteY6" fmla="*/ 538161 h 1083110"/>
              <a:gd name="connsiteX0" fmla="*/ 0 w 1638832"/>
              <a:gd name="connsiteY0" fmla="*/ 538161 h 1079262"/>
              <a:gd name="connsiteX1" fmla="*/ 0 w 1638832"/>
              <a:gd name="connsiteY1" fmla="*/ 1066799 h 1079262"/>
              <a:gd name="connsiteX2" fmla="*/ 1626394 w 1638832"/>
              <a:gd name="connsiteY2" fmla="*/ 545305 h 1079262"/>
              <a:gd name="connsiteX3" fmla="*/ 1323974 w 1638832"/>
              <a:gd name="connsiteY3" fmla="*/ 0 h 1079262"/>
              <a:gd name="connsiteX4" fmla="*/ 923925 w 1638832"/>
              <a:gd name="connsiteY4" fmla="*/ 426244 h 1079262"/>
              <a:gd name="connsiteX5" fmla="*/ 621506 w 1638832"/>
              <a:gd name="connsiteY5" fmla="*/ 771524 h 1079262"/>
              <a:gd name="connsiteX6" fmla="*/ 0 w 1638832"/>
              <a:gd name="connsiteY6" fmla="*/ 538161 h 1079262"/>
              <a:gd name="connsiteX0" fmla="*/ 0 w 1629379"/>
              <a:gd name="connsiteY0" fmla="*/ 538161 h 1066897"/>
              <a:gd name="connsiteX1" fmla="*/ 0 w 1629379"/>
              <a:gd name="connsiteY1" fmla="*/ 1066799 h 1066897"/>
              <a:gd name="connsiteX2" fmla="*/ 1616869 w 1629379"/>
              <a:gd name="connsiteY2" fmla="*/ 409574 h 1066897"/>
              <a:gd name="connsiteX3" fmla="*/ 1323974 w 1629379"/>
              <a:gd name="connsiteY3" fmla="*/ 0 h 1066897"/>
              <a:gd name="connsiteX4" fmla="*/ 923925 w 1629379"/>
              <a:gd name="connsiteY4" fmla="*/ 426244 h 1066897"/>
              <a:gd name="connsiteX5" fmla="*/ 621506 w 1629379"/>
              <a:gd name="connsiteY5" fmla="*/ 771524 h 1066897"/>
              <a:gd name="connsiteX6" fmla="*/ 0 w 1629379"/>
              <a:gd name="connsiteY6" fmla="*/ 538161 h 1066897"/>
              <a:gd name="connsiteX0" fmla="*/ 0 w 1620913"/>
              <a:gd name="connsiteY0" fmla="*/ 538161 h 1107877"/>
              <a:gd name="connsiteX1" fmla="*/ 0 w 1620913"/>
              <a:gd name="connsiteY1" fmla="*/ 1066799 h 1107877"/>
              <a:gd name="connsiteX2" fmla="*/ 1616869 w 1620913"/>
              <a:gd name="connsiteY2" fmla="*/ 409574 h 1107877"/>
              <a:gd name="connsiteX3" fmla="*/ 1323974 w 1620913"/>
              <a:gd name="connsiteY3" fmla="*/ 0 h 1107877"/>
              <a:gd name="connsiteX4" fmla="*/ 923925 w 1620913"/>
              <a:gd name="connsiteY4" fmla="*/ 426244 h 1107877"/>
              <a:gd name="connsiteX5" fmla="*/ 621506 w 1620913"/>
              <a:gd name="connsiteY5" fmla="*/ 771524 h 1107877"/>
              <a:gd name="connsiteX6" fmla="*/ 0 w 1620913"/>
              <a:gd name="connsiteY6" fmla="*/ 538161 h 1107877"/>
              <a:gd name="connsiteX0" fmla="*/ 0 w 1620913"/>
              <a:gd name="connsiteY0" fmla="*/ 538161 h 1218265"/>
              <a:gd name="connsiteX1" fmla="*/ 0 w 1620913"/>
              <a:gd name="connsiteY1" fmla="*/ 1066799 h 1218265"/>
              <a:gd name="connsiteX2" fmla="*/ 1616869 w 1620913"/>
              <a:gd name="connsiteY2" fmla="*/ 409574 h 1218265"/>
              <a:gd name="connsiteX3" fmla="*/ 1323974 w 1620913"/>
              <a:gd name="connsiteY3" fmla="*/ 0 h 1218265"/>
              <a:gd name="connsiteX4" fmla="*/ 923925 w 1620913"/>
              <a:gd name="connsiteY4" fmla="*/ 426244 h 1218265"/>
              <a:gd name="connsiteX5" fmla="*/ 621506 w 1620913"/>
              <a:gd name="connsiteY5" fmla="*/ 771524 h 1218265"/>
              <a:gd name="connsiteX6" fmla="*/ 0 w 1620913"/>
              <a:gd name="connsiteY6" fmla="*/ 538161 h 1218265"/>
              <a:gd name="connsiteX0" fmla="*/ 0 w 1620913"/>
              <a:gd name="connsiteY0" fmla="*/ 538161 h 1066799"/>
              <a:gd name="connsiteX1" fmla="*/ 0 w 1620913"/>
              <a:gd name="connsiteY1" fmla="*/ 1066799 h 1066799"/>
              <a:gd name="connsiteX2" fmla="*/ 1616869 w 1620913"/>
              <a:gd name="connsiteY2" fmla="*/ 409574 h 1066799"/>
              <a:gd name="connsiteX3" fmla="*/ 1323974 w 1620913"/>
              <a:gd name="connsiteY3" fmla="*/ 0 h 1066799"/>
              <a:gd name="connsiteX4" fmla="*/ 923925 w 1620913"/>
              <a:gd name="connsiteY4" fmla="*/ 426244 h 1066799"/>
              <a:gd name="connsiteX5" fmla="*/ 621506 w 1620913"/>
              <a:gd name="connsiteY5" fmla="*/ 771524 h 1066799"/>
              <a:gd name="connsiteX6" fmla="*/ 0 w 1620913"/>
              <a:gd name="connsiteY6" fmla="*/ 538161 h 1066799"/>
              <a:gd name="connsiteX0" fmla="*/ 0 w 1620913"/>
              <a:gd name="connsiteY0" fmla="*/ 538161 h 1213299"/>
              <a:gd name="connsiteX1" fmla="*/ 0 w 1620913"/>
              <a:gd name="connsiteY1" fmla="*/ 1066799 h 1213299"/>
              <a:gd name="connsiteX2" fmla="*/ 1616869 w 1620913"/>
              <a:gd name="connsiteY2" fmla="*/ 409574 h 1213299"/>
              <a:gd name="connsiteX3" fmla="*/ 1323974 w 1620913"/>
              <a:gd name="connsiteY3" fmla="*/ 0 h 1213299"/>
              <a:gd name="connsiteX4" fmla="*/ 923925 w 1620913"/>
              <a:gd name="connsiteY4" fmla="*/ 426244 h 1213299"/>
              <a:gd name="connsiteX5" fmla="*/ 621506 w 1620913"/>
              <a:gd name="connsiteY5" fmla="*/ 771524 h 1213299"/>
              <a:gd name="connsiteX6" fmla="*/ 0 w 1620913"/>
              <a:gd name="connsiteY6" fmla="*/ 538161 h 121329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32881"/>
              <a:gd name="connsiteY0" fmla="*/ 538161 h 1232035"/>
              <a:gd name="connsiteX1" fmla="*/ 0 w 1632881"/>
              <a:gd name="connsiteY1" fmla="*/ 1066799 h 1232035"/>
              <a:gd name="connsiteX2" fmla="*/ 1621631 w 1632881"/>
              <a:gd name="connsiteY2" fmla="*/ 523874 h 1232035"/>
              <a:gd name="connsiteX3" fmla="*/ 1323974 w 1632881"/>
              <a:gd name="connsiteY3" fmla="*/ 0 h 1232035"/>
              <a:gd name="connsiteX4" fmla="*/ 923925 w 1632881"/>
              <a:gd name="connsiteY4" fmla="*/ 426244 h 1232035"/>
              <a:gd name="connsiteX5" fmla="*/ 621506 w 1632881"/>
              <a:gd name="connsiteY5" fmla="*/ 771524 h 1232035"/>
              <a:gd name="connsiteX6" fmla="*/ 0 w 1632881"/>
              <a:gd name="connsiteY6" fmla="*/ 538161 h 1232035"/>
              <a:gd name="connsiteX0" fmla="*/ 0 w 1622936"/>
              <a:gd name="connsiteY0" fmla="*/ 538161 h 1236750"/>
              <a:gd name="connsiteX1" fmla="*/ 0 w 1622936"/>
              <a:gd name="connsiteY1" fmla="*/ 1066799 h 1236750"/>
              <a:gd name="connsiteX2" fmla="*/ 1621631 w 1622936"/>
              <a:gd name="connsiteY2" fmla="*/ 523874 h 1236750"/>
              <a:gd name="connsiteX3" fmla="*/ 1323974 w 1622936"/>
              <a:gd name="connsiteY3" fmla="*/ 0 h 1236750"/>
              <a:gd name="connsiteX4" fmla="*/ 923925 w 1622936"/>
              <a:gd name="connsiteY4" fmla="*/ 426244 h 1236750"/>
              <a:gd name="connsiteX5" fmla="*/ 621506 w 1622936"/>
              <a:gd name="connsiteY5" fmla="*/ 771524 h 1236750"/>
              <a:gd name="connsiteX6" fmla="*/ 0 w 1622936"/>
              <a:gd name="connsiteY6" fmla="*/ 538161 h 1236750"/>
              <a:gd name="connsiteX0" fmla="*/ 0 w 1627932"/>
              <a:gd name="connsiteY0" fmla="*/ 538161 h 1227283"/>
              <a:gd name="connsiteX1" fmla="*/ 0 w 1627932"/>
              <a:gd name="connsiteY1" fmla="*/ 1066799 h 1227283"/>
              <a:gd name="connsiteX2" fmla="*/ 1621631 w 1627932"/>
              <a:gd name="connsiteY2" fmla="*/ 523874 h 1227283"/>
              <a:gd name="connsiteX3" fmla="*/ 1323974 w 1627932"/>
              <a:gd name="connsiteY3" fmla="*/ 0 h 1227283"/>
              <a:gd name="connsiteX4" fmla="*/ 923925 w 1627932"/>
              <a:gd name="connsiteY4" fmla="*/ 426244 h 1227283"/>
              <a:gd name="connsiteX5" fmla="*/ 621506 w 1627932"/>
              <a:gd name="connsiteY5" fmla="*/ 771524 h 1227283"/>
              <a:gd name="connsiteX6" fmla="*/ 0 w 1627932"/>
              <a:gd name="connsiteY6" fmla="*/ 538161 h 1227283"/>
              <a:gd name="connsiteX0" fmla="*/ 0 w 1627932"/>
              <a:gd name="connsiteY0" fmla="*/ 538161 h 1066799"/>
              <a:gd name="connsiteX1" fmla="*/ 0 w 1627932"/>
              <a:gd name="connsiteY1" fmla="*/ 1066799 h 1066799"/>
              <a:gd name="connsiteX2" fmla="*/ 1621631 w 1627932"/>
              <a:gd name="connsiteY2" fmla="*/ 523874 h 1066799"/>
              <a:gd name="connsiteX3" fmla="*/ 1323974 w 1627932"/>
              <a:gd name="connsiteY3" fmla="*/ 0 h 1066799"/>
              <a:gd name="connsiteX4" fmla="*/ 923925 w 1627932"/>
              <a:gd name="connsiteY4" fmla="*/ 426244 h 1066799"/>
              <a:gd name="connsiteX5" fmla="*/ 621506 w 1627932"/>
              <a:gd name="connsiteY5" fmla="*/ 771524 h 1066799"/>
              <a:gd name="connsiteX6" fmla="*/ 0 w 1627932"/>
              <a:gd name="connsiteY6" fmla="*/ 538161 h 1066799"/>
              <a:gd name="connsiteX0" fmla="*/ 0 w 1627647"/>
              <a:gd name="connsiteY0" fmla="*/ 538161 h 1066799"/>
              <a:gd name="connsiteX1" fmla="*/ 0 w 1627647"/>
              <a:gd name="connsiteY1" fmla="*/ 1066799 h 1066799"/>
              <a:gd name="connsiteX2" fmla="*/ 1621631 w 1627647"/>
              <a:gd name="connsiteY2" fmla="*/ 523874 h 1066799"/>
              <a:gd name="connsiteX3" fmla="*/ 1323974 w 1627647"/>
              <a:gd name="connsiteY3" fmla="*/ 0 h 1066799"/>
              <a:gd name="connsiteX4" fmla="*/ 923925 w 1627647"/>
              <a:gd name="connsiteY4" fmla="*/ 426244 h 1066799"/>
              <a:gd name="connsiteX5" fmla="*/ 621506 w 1627647"/>
              <a:gd name="connsiteY5" fmla="*/ 771524 h 1066799"/>
              <a:gd name="connsiteX6" fmla="*/ 0 w 1627647"/>
              <a:gd name="connsiteY6" fmla="*/ 538161 h 1066799"/>
              <a:gd name="connsiteX0" fmla="*/ 0 w 1627647"/>
              <a:gd name="connsiteY0" fmla="*/ 538161 h 1066799"/>
              <a:gd name="connsiteX1" fmla="*/ 0 w 1627647"/>
              <a:gd name="connsiteY1" fmla="*/ 1066799 h 1066799"/>
              <a:gd name="connsiteX2" fmla="*/ 1621631 w 1627647"/>
              <a:gd name="connsiteY2" fmla="*/ 523874 h 1066799"/>
              <a:gd name="connsiteX3" fmla="*/ 1323974 w 1627647"/>
              <a:gd name="connsiteY3" fmla="*/ 0 h 1066799"/>
              <a:gd name="connsiteX4" fmla="*/ 923925 w 1627647"/>
              <a:gd name="connsiteY4" fmla="*/ 426244 h 1066799"/>
              <a:gd name="connsiteX5" fmla="*/ 621506 w 1627647"/>
              <a:gd name="connsiteY5" fmla="*/ 771524 h 1066799"/>
              <a:gd name="connsiteX6" fmla="*/ 0 w 1627647"/>
              <a:gd name="connsiteY6" fmla="*/ 538161 h 1066799"/>
              <a:gd name="connsiteX0" fmla="*/ 0 w 1627647"/>
              <a:gd name="connsiteY0" fmla="*/ 538161 h 1134969"/>
              <a:gd name="connsiteX1" fmla="*/ 0 w 1627647"/>
              <a:gd name="connsiteY1" fmla="*/ 1066799 h 1134969"/>
              <a:gd name="connsiteX2" fmla="*/ 1621631 w 1627647"/>
              <a:gd name="connsiteY2" fmla="*/ 523874 h 1134969"/>
              <a:gd name="connsiteX3" fmla="*/ 1323974 w 1627647"/>
              <a:gd name="connsiteY3" fmla="*/ 0 h 1134969"/>
              <a:gd name="connsiteX4" fmla="*/ 923925 w 1627647"/>
              <a:gd name="connsiteY4" fmla="*/ 426244 h 1134969"/>
              <a:gd name="connsiteX5" fmla="*/ 621506 w 1627647"/>
              <a:gd name="connsiteY5" fmla="*/ 771524 h 1134969"/>
              <a:gd name="connsiteX6" fmla="*/ 0 w 1627647"/>
              <a:gd name="connsiteY6" fmla="*/ 538161 h 1134969"/>
              <a:gd name="connsiteX0" fmla="*/ 0 w 1627647"/>
              <a:gd name="connsiteY0" fmla="*/ 538161 h 1213483"/>
              <a:gd name="connsiteX1" fmla="*/ 0 w 1627647"/>
              <a:gd name="connsiteY1" fmla="*/ 1066799 h 1213483"/>
              <a:gd name="connsiteX2" fmla="*/ 1621631 w 1627647"/>
              <a:gd name="connsiteY2" fmla="*/ 523874 h 1213483"/>
              <a:gd name="connsiteX3" fmla="*/ 1323974 w 1627647"/>
              <a:gd name="connsiteY3" fmla="*/ 0 h 1213483"/>
              <a:gd name="connsiteX4" fmla="*/ 923925 w 1627647"/>
              <a:gd name="connsiteY4" fmla="*/ 426244 h 1213483"/>
              <a:gd name="connsiteX5" fmla="*/ 621506 w 1627647"/>
              <a:gd name="connsiteY5" fmla="*/ 771524 h 1213483"/>
              <a:gd name="connsiteX6" fmla="*/ 0 w 1627647"/>
              <a:gd name="connsiteY6" fmla="*/ 538161 h 1213483"/>
              <a:gd name="connsiteX0" fmla="*/ 0 w 1627647"/>
              <a:gd name="connsiteY0" fmla="*/ 538161 h 1190326"/>
              <a:gd name="connsiteX1" fmla="*/ 0 w 1627647"/>
              <a:gd name="connsiteY1" fmla="*/ 1066799 h 1190326"/>
              <a:gd name="connsiteX2" fmla="*/ 1621631 w 1627647"/>
              <a:gd name="connsiteY2" fmla="*/ 523874 h 1190326"/>
              <a:gd name="connsiteX3" fmla="*/ 1323974 w 1627647"/>
              <a:gd name="connsiteY3" fmla="*/ 0 h 1190326"/>
              <a:gd name="connsiteX4" fmla="*/ 923925 w 1627647"/>
              <a:gd name="connsiteY4" fmla="*/ 426244 h 1190326"/>
              <a:gd name="connsiteX5" fmla="*/ 621506 w 1627647"/>
              <a:gd name="connsiteY5" fmla="*/ 771524 h 1190326"/>
              <a:gd name="connsiteX6" fmla="*/ 0 w 1627647"/>
              <a:gd name="connsiteY6" fmla="*/ 538161 h 1190326"/>
              <a:gd name="connsiteX0" fmla="*/ 0 w 1627647"/>
              <a:gd name="connsiteY0" fmla="*/ 538161 h 1219698"/>
              <a:gd name="connsiteX1" fmla="*/ 0 w 1627647"/>
              <a:gd name="connsiteY1" fmla="*/ 1066799 h 1219698"/>
              <a:gd name="connsiteX2" fmla="*/ 1621631 w 1627647"/>
              <a:gd name="connsiteY2" fmla="*/ 523874 h 1219698"/>
              <a:gd name="connsiteX3" fmla="*/ 1323974 w 1627647"/>
              <a:gd name="connsiteY3" fmla="*/ 0 h 1219698"/>
              <a:gd name="connsiteX4" fmla="*/ 923925 w 1627647"/>
              <a:gd name="connsiteY4" fmla="*/ 426244 h 1219698"/>
              <a:gd name="connsiteX5" fmla="*/ 621506 w 1627647"/>
              <a:gd name="connsiteY5" fmla="*/ 771524 h 1219698"/>
              <a:gd name="connsiteX6" fmla="*/ 0 w 1627647"/>
              <a:gd name="connsiteY6" fmla="*/ 538161 h 1219698"/>
              <a:gd name="connsiteX0" fmla="*/ 0 w 1627647"/>
              <a:gd name="connsiteY0" fmla="*/ 538161 h 1232307"/>
              <a:gd name="connsiteX1" fmla="*/ 0 w 1627647"/>
              <a:gd name="connsiteY1" fmla="*/ 1066799 h 1232307"/>
              <a:gd name="connsiteX2" fmla="*/ 1621631 w 1627647"/>
              <a:gd name="connsiteY2" fmla="*/ 523874 h 1232307"/>
              <a:gd name="connsiteX3" fmla="*/ 1323974 w 1627647"/>
              <a:gd name="connsiteY3" fmla="*/ 0 h 1232307"/>
              <a:gd name="connsiteX4" fmla="*/ 923925 w 1627647"/>
              <a:gd name="connsiteY4" fmla="*/ 426244 h 1232307"/>
              <a:gd name="connsiteX5" fmla="*/ 621506 w 1627647"/>
              <a:gd name="connsiteY5" fmla="*/ 771524 h 1232307"/>
              <a:gd name="connsiteX6" fmla="*/ 0 w 1627647"/>
              <a:gd name="connsiteY6" fmla="*/ 538161 h 1232307"/>
              <a:gd name="connsiteX0" fmla="*/ 0 w 1627647"/>
              <a:gd name="connsiteY0" fmla="*/ 538161 h 1217230"/>
              <a:gd name="connsiteX1" fmla="*/ 0 w 1627647"/>
              <a:gd name="connsiteY1" fmla="*/ 1066799 h 1217230"/>
              <a:gd name="connsiteX2" fmla="*/ 1621631 w 1627647"/>
              <a:gd name="connsiteY2" fmla="*/ 523874 h 1217230"/>
              <a:gd name="connsiteX3" fmla="*/ 1323974 w 1627647"/>
              <a:gd name="connsiteY3" fmla="*/ 0 h 1217230"/>
              <a:gd name="connsiteX4" fmla="*/ 923925 w 1627647"/>
              <a:gd name="connsiteY4" fmla="*/ 426244 h 1217230"/>
              <a:gd name="connsiteX5" fmla="*/ 621506 w 1627647"/>
              <a:gd name="connsiteY5" fmla="*/ 771524 h 1217230"/>
              <a:gd name="connsiteX6" fmla="*/ 0 w 1627647"/>
              <a:gd name="connsiteY6" fmla="*/ 538161 h 1217230"/>
              <a:gd name="connsiteX0" fmla="*/ 0 w 1627647"/>
              <a:gd name="connsiteY0" fmla="*/ 538161 h 1188997"/>
              <a:gd name="connsiteX1" fmla="*/ 0 w 1627647"/>
              <a:gd name="connsiteY1" fmla="*/ 1066799 h 1188997"/>
              <a:gd name="connsiteX2" fmla="*/ 1621631 w 1627647"/>
              <a:gd name="connsiteY2" fmla="*/ 523874 h 1188997"/>
              <a:gd name="connsiteX3" fmla="*/ 1323974 w 1627647"/>
              <a:gd name="connsiteY3" fmla="*/ 0 h 1188997"/>
              <a:gd name="connsiteX4" fmla="*/ 923925 w 1627647"/>
              <a:gd name="connsiteY4" fmla="*/ 426244 h 1188997"/>
              <a:gd name="connsiteX5" fmla="*/ 621506 w 1627647"/>
              <a:gd name="connsiteY5" fmla="*/ 771524 h 1188997"/>
              <a:gd name="connsiteX6" fmla="*/ 0 w 1627647"/>
              <a:gd name="connsiteY6" fmla="*/ 538161 h 1188997"/>
              <a:gd name="connsiteX0" fmla="*/ 0 w 1627647"/>
              <a:gd name="connsiteY0" fmla="*/ 538161 h 1216261"/>
              <a:gd name="connsiteX1" fmla="*/ 0 w 1627647"/>
              <a:gd name="connsiteY1" fmla="*/ 1066799 h 1216261"/>
              <a:gd name="connsiteX2" fmla="*/ 1621631 w 1627647"/>
              <a:gd name="connsiteY2" fmla="*/ 523874 h 1216261"/>
              <a:gd name="connsiteX3" fmla="*/ 1323974 w 1627647"/>
              <a:gd name="connsiteY3" fmla="*/ 0 h 1216261"/>
              <a:gd name="connsiteX4" fmla="*/ 923925 w 1627647"/>
              <a:gd name="connsiteY4" fmla="*/ 426244 h 1216261"/>
              <a:gd name="connsiteX5" fmla="*/ 621506 w 1627647"/>
              <a:gd name="connsiteY5" fmla="*/ 771524 h 1216261"/>
              <a:gd name="connsiteX6" fmla="*/ 0 w 1627647"/>
              <a:gd name="connsiteY6" fmla="*/ 538161 h 1216261"/>
              <a:gd name="connsiteX0" fmla="*/ 0 w 1627647"/>
              <a:gd name="connsiteY0" fmla="*/ 538161 h 1206398"/>
              <a:gd name="connsiteX1" fmla="*/ 0 w 1627647"/>
              <a:gd name="connsiteY1" fmla="*/ 1066799 h 1206398"/>
              <a:gd name="connsiteX2" fmla="*/ 1621631 w 1627647"/>
              <a:gd name="connsiteY2" fmla="*/ 523874 h 1206398"/>
              <a:gd name="connsiteX3" fmla="*/ 1323974 w 1627647"/>
              <a:gd name="connsiteY3" fmla="*/ 0 h 1206398"/>
              <a:gd name="connsiteX4" fmla="*/ 923925 w 1627647"/>
              <a:gd name="connsiteY4" fmla="*/ 426244 h 1206398"/>
              <a:gd name="connsiteX5" fmla="*/ 621506 w 1627647"/>
              <a:gd name="connsiteY5" fmla="*/ 771524 h 1206398"/>
              <a:gd name="connsiteX6" fmla="*/ 0 w 1627647"/>
              <a:gd name="connsiteY6" fmla="*/ 538161 h 1206398"/>
              <a:gd name="connsiteX0" fmla="*/ 0 w 1627647"/>
              <a:gd name="connsiteY0" fmla="*/ 538161 h 1218880"/>
              <a:gd name="connsiteX1" fmla="*/ 0 w 1627647"/>
              <a:gd name="connsiteY1" fmla="*/ 1066799 h 1218880"/>
              <a:gd name="connsiteX2" fmla="*/ 1621631 w 1627647"/>
              <a:gd name="connsiteY2" fmla="*/ 523874 h 1218880"/>
              <a:gd name="connsiteX3" fmla="*/ 1323974 w 1627647"/>
              <a:gd name="connsiteY3" fmla="*/ 0 h 1218880"/>
              <a:gd name="connsiteX4" fmla="*/ 923925 w 1627647"/>
              <a:gd name="connsiteY4" fmla="*/ 426244 h 1218880"/>
              <a:gd name="connsiteX5" fmla="*/ 621506 w 1627647"/>
              <a:gd name="connsiteY5" fmla="*/ 771524 h 1218880"/>
              <a:gd name="connsiteX6" fmla="*/ 0 w 1627647"/>
              <a:gd name="connsiteY6" fmla="*/ 538161 h 1218880"/>
              <a:gd name="connsiteX0" fmla="*/ 0 w 1627647"/>
              <a:gd name="connsiteY0" fmla="*/ 538161 h 1211596"/>
              <a:gd name="connsiteX1" fmla="*/ 0 w 1627647"/>
              <a:gd name="connsiteY1" fmla="*/ 1066799 h 1211596"/>
              <a:gd name="connsiteX2" fmla="*/ 1621631 w 1627647"/>
              <a:gd name="connsiteY2" fmla="*/ 523874 h 1211596"/>
              <a:gd name="connsiteX3" fmla="*/ 1323974 w 1627647"/>
              <a:gd name="connsiteY3" fmla="*/ 0 h 1211596"/>
              <a:gd name="connsiteX4" fmla="*/ 923925 w 1627647"/>
              <a:gd name="connsiteY4" fmla="*/ 426244 h 1211596"/>
              <a:gd name="connsiteX5" fmla="*/ 621506 w 1627647"/>
              <a:gd name="connsiteY5" fmla="*/ 771524 h 1211596"/>
              <a:gd name="connsiteX6" fmla="*/ 0 w 1627647"/>
              <a:gd name="connsiteY6" fmla="*/ 538161 h 1211596"/>
              <a:gd name="connsiteX0" fmla="*/ 0 w 1627647"/>
              <a:gd name="connsiteY0" fmla="*/ 538161 h 1217962"/>
              <a:gd name="connsiteX1" fmla="*/ 0 w 1627647"/>
              <a:gd name="connsiteY1" fmla="*/ 1066799 h 1217962"/>
              <a:gd name="connsiteX2" fmla="*/ 1621631 w 1627647"/>
              <a:gd name="connsiteY2" fmla="*/ 523874 h 1217962"/>
              <a:gd name="connsiteX3" fmla="*/ 1323974 w 1627647"/>
              <a:gd name="connsiteY3" fmla="*/ 0 h 1217962"/>
              <a:gd name="connsiteX4" fmla="*/ 923925 w 1627647"/>
              <a:gd name="connsiteY4" fmla="*/ 426244 h 1217962"/>
              <a:gd name="connsiteX5" fmla="*/ 621506 w 1627647"/>
              <a:gd name="connsiteY5" fmla="*/ 771524 h 1217962"/>
              <a:gd name="connsiteX6" fmla="*/ 0 w 1627647"/>
              <a:gd name="connsiteY6" fmla="*/ 538161 h 1217962"/>
              <a:gd name="connsiteX0" fmla="*/ 0 w 1627647"/>
              <a:gd name="connsiteY0" fmla="*/ 538161 h 1218399"/>
              <a:gd name="connsiteX1" fmla="*/ 0 w 1627647"/>
              <a:gd name="connsiteY1" fmla="*/ 1066799 h 1218399"/>
              <a:gd name="connsiteX2" fmla="*/ 1621631 w 1627647"/>
              <a:gd name="connsiteY2" fmla="*/ 523874 h 1218399"/>
              <a:gd name="connsiteX3" fmla="*/ 1323974 w 1627647"/>
              <a:gd name="connsiteY3" fmla="*/ 0 h 1218399"/>
              <a:gd name="connsiteX4" fmla="*/ 923925 w 1627647"/>
              <a:gd name="connsiteY4" fmla="*/ 426244 h 1218399"/>
              <a:gd name="connsiteX5" fmla="*/ 621506 w 1627647"/>
              <a:gd name="connsiteY5" fmla="*/ 771524 h 1218399"/>
              <a:gd name="connsiteX6" fmla="*/ 0 w 1627647"/>
              <a:gd name="connsiteY6" fmla="*/ 538161 h 121839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923925 w 1627647"/>
              <a:gd name="connsiteY4" fmla="*/ 426244 h 1212839"/>
              <a:gd name="connsiteX5" fmla="*/ 621506 w 1627647"/>
              <a:gd name="connsiteY5" fmla="*/ 771524 h 1212839"/>
              <a:gd name="connsiteX6" fmla="*/ 0 w 1627647"/>
              <a:gd name="connsiteY6" fmla="*/ 538161 h 121283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1078707 w 1627647"/>
              <a:gd name="connsiteY4" fmla="*/ 257177 h 1212839"/>
              <a:gd name="connsiteX5" fmla="*/ 923925 w 1627647"/>
              <a:gd name="connsiteY5" fmla="*/ 426244 h 1212839"/>
              <a:gd name="connsiteX6" fmla="*/ 621506 w 1627647"/>
              <a:gd name="connsiteY6" fmla="*/ 771524 h 1212839"/>
              <a:gd name="connsiteX7" fmla="*/ 0 w 1627647"/>
              <a:gd name="connsiteY7" fmla="*/ 538161 h 121283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595313 w 1627647"/>
              <a:gd name="connsiteY4" fmla="*/ 185739 h 1212839"/>
              <a:gd name="connsiteX5" fmla="*/ 923925 w 1627647"/>
              <a:gd name="connsiteY5" fmla="*/ 426244 h 1212839"/>
              <a:gd name="connsiteX6" fmla="*/ 621506 w 1627647"/>
              <a:gd name="connsiteY6" fmla="*/ 771524 h 1212839"/>
              <a:gd name="connsiteX7" fmla="*/ 0 w 1627647"/>
              <a:gd name="connsiteY7" fmla="*/ 538161 h 121283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973932 w 1627647"/>
              <a:gd name="connsiteY4" fmla="*/ 85727 h 1212839"/>
              <a:gd name="connsiteX5" fmla="*/ 595313 w 1627647"/>
              <a:gd name="connsiteY5" fmla="*/ 185739 h 1212839"/>
              <a:gd name="connsiteX6" fmla="*/ 923925 w 1627647"/>
              <a:gd name="connsiteY6" fmla="*/ 426244 h 1212839"/>
              <a:gd name="connsiteX7" fmla="*/ 621506 w 1627647"/>
              <a:gd name="connsiteY7" fmla="*/ 771524 h 1212839"/>
              <a:gd name="connsiteX8" fmla="*/ 0 w 1627647"/>
              <a:gd name="connsiteY8" fmla="*/ 538161 h 1212839"/>
              <a:gd name="connsiteX0" fmla="*/ 0 w 1627647"/>
              <a:gd name="connsiteY0" fmla="*/ 745328 h 1420006"/>
              <a:gd name="connsiteX1" fmla="*/ 0 w 1627647"/>
              <a:gd name="connsiteY1" fmla="*/ 1273966 h 1420006"/>
              <a:gd name="connsiteX2" fmla="*/ 1621631 w 1627647"/>
              <a:gd name="connsiteY2" fmla="*/ 731041 h 1420006"/>
              <a:gd name="connsiteX3" fmla="*/ 1323974 w 1627647"/>
              <a:gd name="connsiteY3" fmla="*/ 207167 h 1420006"/>
              <a:gd name="connsiteX4" fmla="*/ 835820 w 1627647"/>
              <a:gd name="connsiteY4" fmla="*/ 0 h 1420006"/>
              <a:gd name="connsiteX5" fmla="*/ 595313 w 1627647"/>
              <a:gd name="connsiteY5" fmla="*/ 392906 h 1420006"/>
              <a:gd name="connsiteX6" fmla="*/ 923925 w 1627647"/>
              <a:gd name="connsiteY6" fmla="*/ 633411 h 1420006"/>
              <a:gd name="connsiteX7" fmla="*/ 621506 w 1627647"/>
              <a:gd name="connsiteY7" fmla="*/ 978691 h 1420006"/>
              <a:gd name="connsiteX8" fmla="*/ 0 w 1627647"/>
              <a:gd name="connsiteY8" fmla="*/ 745328 h 1420006"/>
              <a:gd name="connsiteX0" fmla="*/ 0 w 1591281"/>
              <a:gd name="connsiteY0" fmla="*/ 745328 h 1469663"/>
              <a:gd name="connsiteX1" fmla="*/ 0 w 1591281"/>
              <a:gd name="connsiteY1" fmla="*/ 1273966 h 1469663"/>
              <a:gd name="connsiteX2" fmla="*/ 1574006 w 1591281"/>
              <a:gd name="connsiteY2" fmla="*/ 928685 h 1469663"/>
              <a:gd name="connsiteX3" fmla="*/ 1323974 w 1591281"/>
              <a:gd name="connsiteY3" fmla="*/ 207167 h 1469663"/>
              <a:gd name="connsiteX4" fmla="*/ 835820 w 1591281"/>
              <a:gd name="connsiteY4" fmla="*/ 0 h 1469663"/>
              <a:gd name="connsiteX5" fmla="*/ 595313 w 1591281"/>
              <a:gd name="connsiteY5" fmla="*/ 392906 h 1469663"/>
              <a:gd name="connsiteX6" fmla="*/ 923925 w 1591281"/>
              <a:gd name="connsiteY6" fmla="*/ 633411 h 1469663"/>
              <a:gd name="connsiteX7" fmla="*/ 621506 w 1591281"/>
              <a:gd name="connsiteY7" fmla="*/ 978691 h 1469663"/>
              <a:gd name="connsiteX8" fmla="*/ 0 w 1591281"/>
              <a:gd name="connsiteY8" fmla="*/ 745328 h 1469663"/>
              <a:gd name="connsiteX0" fmla="*/ 0 w 1591281"/>
              <a:gd name="connsiteY0" fmla="*/ 745328 h 1425021"/>
              <a:gd name="connsiteX1" fmla="*/ 0 w 1591281"/>
              <a:gd name="connsiteY1" fmla="*/ 1273966 h 1425021"/>
              <a:gd name="connsiteX2" fmla="*/ 1574006 w 1591281"/>
              <a:gd name="connsiteY2" fmla="*/ 928685 h 1425021"/>
              <a:gd name="connsiteX3" fmla="*/ 1323974 w 1591281"/>
              <a:gd name="connsiteY3" fmla="*/ 207167 h 1425021"/>
              <a:gd name="connsiteX4" fmla="*/ 835820 w 1591281"/>
              <a:gd name="connsiteY4" fmla="*/ 0 h 1425021"/>
              <a:gd name="connsiteX5" fmla="*/ 595313 w 1591281"/>
              <a:gd name="connsiteY5" fmla="*/ 392906 h 1425021"/>
              <a:gd name="connsiteX6" fmla="*/ 923925 w 1591281"/>
              <a:gd name="connsiteY6" fmla="*/ 633411 h 1425021"/>
              <a:gd name="connsiteX7" fmla="*/ 621506 w 1591281"/>
              <a:gd name="connsiteY7" fmla="*/ 978691 h 1425021"/>
              <a:gd name="connsiteX8" fmla="*/ 0 w 1591281"/>
              <a:gd name="connsiteY8" fmla="*/ 745328 h 1425021"/>
              <a:gd name="connsiteX0" fmla="*/ 0 w 1622856"/>
              <a:gd name="connsiteY0" fmla="*/ 745328 h 1425021"/>
              <a:gd name="connsiteX1" fmla="*/ 0 w 1622856"/>
              <a:gd name="connsiteY1" fmla="*/ 1273966 h 1425021"/>
              <a:gd name="connsiteX2" fmla="*/ 1574006 w 1622856"/>
              <a:gd name="connsiteY2" fmla="*/ 928685 h 1425021"/>
              <a:gd name="connsiteX3" fmla="*/ 1323974 w 1622856"/>
              <a:gd name="connsiteY3" fmla="*/ 207167 h 1425021"/>
              <a:gd name="connsiteX4" fmla="*/ 835820 w 1622856"/>
              <a:gd name="connsiteY4" fmla="*/ 0 h 1425021"/>
              <a:gd name="connsiteX5" fmla="*/ 595313 w 1622856"/>
              <a:gd name="connsiteY5" fmla="*/ 392906 h 1425021"/>
              <a:gd name="connsiteX6" fmla="*/ 923925 w 1622856"/>
              <a:gd name="connsiteY6" fmla="*/ 633411 h 1425021"/>
              <a:gd name="connsiteX7" fmla="*/ 621506 w 1622856"/>
              <a:gd name="connsiteY7" fmla="*/ 978691 h 1425021"/>
              <a:gd name="connsiteX8" fmla="*/ 0 w 1622856"/>
              <a:gd name="connsiteY8" fmla="*/ 745328 h 1425021"/>
              <a:gd name="connsiteX0" fmla="*/ 0 w 1608710"/>
              <a:gd name="connsiteY0" fmla="*/ 745328 h 1425021"/>
              <a:gd name="connsiteX1" fmla="*/ 0 w 1608710"/>
              <a:gd name="connsiteY1" fmla="*/ 1273966 h 1425021"/>
              <a:gd name="connsiteX2" fmla="*/ 1574006 w 1608710"/>
              <a:gd name="connsiteY2" fmla="*/ 928685 h 1425021"/>
              <a:gd name="connsiteX3" fmla="*/ 1264443 w 1608710"/>
              <a:gd name="connsiteY3" fmla="*/ 166686 h 1425021"/>
              <a:gd name="connsiteX4" fmla="*/ 835820 w 1608710"/>
              <a:gd name="connsiteY4" fmla="*/ 0 h 1425021"/>
              <a:gd name="connsiteX5" fmla="*/ 595313 w 1608710"/>
              <a:gd name="connsiteY5" fmla="*/ 392906 h 1425021"/>
              <a:gd name="connsiteX6" fmla="*/ 923925 w 1608710"/>
              <a:gd name="connsiteY6" fmla="*/ 633411 h 1425021"/>
              <a:gd name="connsiteX7" fmla="*/ 621506 w 1608710"/>
              <a:gd name="connsiteY7" fmla="*/ 978691 h 1425021"/>
              <a:gd name="connsiteX8" fmla="*/ 0 w 1608710"/>
              <a:gd name="connsiteY8" fmla="*/ 745328 h 1425021"/>
              <a:gd name="connsiteX0" fmla="*/ 0 w 1623138"/>
              <a:gd name="connsiteY0" fmla="*/ 745328 h 1425021"/>
              <a:gd name="connsiteX1" fmla="*/ 0 w 1623138"/>
              <a:gd name="connsiteY1" fmla="*/ 1273966 h 1425021"/>
              <a:gd name="connsiteX2" fmla="*/ 1574006 w 1623138"/>
              <a:gd name="connsiteY2" fmla="*/ 928685 h 1425021"/>
              <a:gd name="connsiteX3" fmla="*/ 1264443 w 1623138"/>
              <a:gd name="connsiteY3" fmla="*/ 166686 h 1425021"/>
              <a:gd name="connsiteX4" fmla="*/ 835820 w 1623138"/>
              <a:gd name="connsiteY4" fmla="*/ 0 h 1425021"/>
              <a:gd name="connsiteX5" fmla="*/ 595313 w 1623138"/>
              <a:gd name="connsiteY5" fmla="*/ 392906 h 1425021"/>
              <a:gd name="connsiteX6" fmla="*/ 923925 w 1623138"/>
              <a:gd name="connsiteY6" fmla="*/ 633411 h 1425021"/>
              <a:gd name="connsiteX7" fmla="*/ 621506 w 1623138"/>
              <a:gd name="connsiteY7" fmla="*/ 978691 h 1425021"/>
              <a:gd name="connsiteX8" fmla="*/ 0 w 1623138"/>
              <a:gd name="connsiteY8" fmla="*/ 745328 h 1425021"/>
              <a:gd name="connsiteX0" fmla="*/ 0 w 1623138"/>
              <a:gd name="connsiteY0" fmla="*/ 745328 h 1425021"/>
              <a:gd name="connsiteX1" fmla="*/ 0 w 1623138"/>
              <a:gd name="connsiteY1" fmla="*/ 1273966 h 1425021"/>
              <a:gd name="connsiteX2" fmla="*/ 1574006 w 1623138"/>
              <a:gd name="connsiteY2" fmla="*/ 928685 h 1425021"/>
              <a:gd name="connsiteX3" fmla="*/ 1264443 w 1623138"/>
              <a:gd name="connsiteY3" fmla="*/ 166686 h 1425021"/>
              <a:gd name="connsiteX4" fmla="*/ 835820 w 1623138"/>
              <a:gd name="connsiteY4" fmla="*/ 0 h 1425021"/>
              <a:gd name="connsiteX5" fmla="*/ 595313 w 1623138"/>
              <a:gd name="connsiteY5" fmla="*/ 392906 h 1425021"/>
              <a:gd name="connsiteX6" fmla="*/ 923925 w 1623138"/>
              <a:gd name="connsiteY6" fmla="*/ 633411 h 1425021"/>
              <a:gd name="connsiteX7" fmla="*/ 621506 w 1623138"/>
              <a:gd name="connsiteY7" fmla="*/ 978691 h 1425021"/>
              <a:gd name="connsiteX8" fmla="*/ 0 w 1623138"/>
              <a:gd name="connsiteY8" fmla="*/ 745328 h 1425021"/>
              <a:gd name="connsiteX0" fmla="*/ 0 w 1623138"/>
              <a:gd name="connsiteY0" fmla="*/ 745328 h 1425021"/>
              <a:gd name="connsiteX1" fmla="*/ 0 w 1623138"/>
              <a:gd name="connsiteY1" fmla="*/ 1273966 h 1425021"/>
              <a:gd name="connsiteX2" fmla="*/ 1574006 w 1623138"/>
              <a:gd name="connsiteY2" fmla="*/ 928685 h 1425021"/>
              <a:gd name="connsiteX3" fmla="*/ 1264443 w 1623138"/>
              <a:gd name="connsiteY3" fmla="*/ 166686 h 1425021"/>
              <a:gd name="connsiteX4" fmla="*/ 835820 w 1623138"/>
              <a:gd name="connsiteY4" fmla="*/ 0 h 1425021"/>
              <a:gd name="connsiteX5" fmla="*/ 709613 w 1623138"/>
              <a:gd name="connsiteY5" fmla="*/ 207169 h 1425021"/>
              <a:gd name="connsiteX6" fmla="*/ 595313 w 1623138"/>
              <a:gd name="connsiteY6" fmla="*/ 392906 h 1425021"/>
              <a:gd name="connsiteX7" fmla="*/ 923925 w 1623138"/>
              <a:gd name="connsiteY7" fmla="*/ 633411 h 1425021"/>
              <a:gd name="connsiteX8" fmla="*/ 621506 w 1623138"/>
              <a:gd name="connsiteY8" fmla="*/ 978691 h 1425021"/>
              <a:gd name="connsiteX9" fmla="*/ 0 w 1623138"/>
              <a:gd name="connsiteY9" fmla="*/ 745328 h 1425021"/>
              <a:gd name="connsiteX0" fmla="*/ 0 w 1623138"/>
              <a:gd name="connsiteY0" fmla="*/ 797716 h 1477409"/>
              <a:gd name="connsiteX1" fmla="*/ 0 w 1623138"/>
              <a:gd name="connsiteY1" fmla="*/ 1326354 h 1477409"/>
              <a:gd name="connsiteX2" fmla="*/ 1574006 w 1623138"/>
              <a:gd name="connsiteY2" fmla="*/ 981073 h 1477409"/>
              <a:gd name="connsiteX3" fmla="*/ 1264443 w 1623138"/>
              <a:gd name="connsiteY3" fmla="*/ 219074 h 1477409"/>
              <a:gd name="connsiteX4" fmla="*/ 835820 w 1623138"/>
              <a:gd name="connsiteY4" fmla="*/ 52388 h 1477409"/>
              <a:gd name="connsiteX5" fmla="*/ 421482 w 1623138"/>
              <a:gd name="connsiteY5" fmla="*/ 0 h 1477409"/>
              <a:gd name="connsiteX6" fmla="*/ 595313 w 1623138"/>
              <a:gd name="connsiteY6" fmla="*/ 445294 h 1477409"/>
              <a:gd name="connsiteX7" fmla="*/ 923925 w 1623138"/>
              <a:gd name="connsiteY7" fmla="*/ 685799 h 1477409"/>
              <a:gd name="connsiteX8" fmla="*/ 621506 w 1623138"/>
              <a:gd name="connsiteY8" fmla="*/ 1031079 h 1477409"/>
              <a:gd name="connsiteX9" fmla="*/ 0 w 1623138"/>
              <a:gd name="connsiteY9" fmla="*/ 797716 h 1477409"/>
              <a:gd name="connsiteX0" fmla="*/ 0 w 1623138"/>
              <a:gd name="connsiteY0" fmla="*/ 797716 h 1477409"/>
              <a:gd name="connsiteX1" fmla="*/ 0 w 1623138"/>
              <a:gd name="connsiteY1" fmla="*/ 1326354 h 1477409"/>
              <a:gd name="connsiteX2" fmla="*/ 1574006 w 1623138"/>
              <a:gd name="connsiteY2" fmla="*/ 981073 h 1477409"/>
              <a:gd name="connsiteX3" fmla="*/ 1264443 w 1623138"/>
              <a:gd name="connsiteY3" fmla="*/ 219074 h 1477409"/>
              <a:gd name="connsiteX4" fmla="*/ 835820 w 1623138"/>
              <a:gd name="connsiteY4" fmla="*/ 52388 h 1477409"/>
              <a:gd name="connsiteX5" fmla="*/ 654844 w 1623138"/>
              <a:gd name="connsiteY5" fmla="*/ 26194 h 1477409"/>
              <a:gd name="connsiteX6" fmla="*/ 421482 w 1623138"/>
              <a:gd name="connsiteY6" fmla="*/ 0 h 1477409"/>
              <a:gd name="connsiteX7" fmla="*/ 595313 w 1623138"/>
              <a:gd name="connsiteY7" fmla="*/ 445294 h 1477409"/>
              <a:gd name="connsiteX8" fmla="*/ 923925 w 1623138"/>
              <a:gd name="connsiteY8" fmla="*/ 685799 h 1477409"/>
              <a:gd name="connsiteX9" fmla="*/ 621506 w 1623138"/>
              <a:gd name="connsiteY9" fmla="*/ 1031079 h 1477409"/>
              <a:gd name="connsiteX10" fmla="*/ 0 w 1623138"/>
              <a:gd name="connsiteY10" fmla="*/ 797716 h 1477409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652572"/>
              <a:gd name="connsiteX1" fmla="*/ 0 w 1623138"/>
              <a:gd name="connsiteY1" fmla="*/ 1647822 h 1652572"/>
              <a:gd name="connsiteX2" fmla="*/ 1574006 w 1623138"/>
              <a:gd name="connsiteY2" fmla="*/ 1302541 h 1652572"/>
              <a:gd name="connsiteX3" fmla="*/ 1264443 w 1623138"/>
              <a:gd name="connsiteY3" fmla="*/ 540542 h 1652572"/>
              <a:gd name="connsiteX4" fmla="*/ 835820 w 1623138"/>
              <a:gd name="connsiteY4" fmla="*/ 373856 h 1652572"/>
              <a:gd name="connsiteX5" fmla="*/ 807244 w 1623138"/>
              <a:gd name="connsiteY5" fmla="*/ 0 h 1652572"/>
              <a:gd name="connsiteX6" fmla="*/ 421482 w 1623138"/>
              <a:gd name="connsiteY6" fmla="*/ 321468 h 1652572"/>
              <a:gd name="connsiteX7" fmla="*/ 595313 w 1623138"/>
              <a:gd name="connsiteY7" fmla="*/ 766762 h 1652572"/>
              <a:gd name="connsiteX8" fmla="*/ 923925 w 1623138"/>
              <a:gd name="connsiteY8" fmla="*/ 1007267 h 1652572"/>
              <a:gd name="connsiteX9" fmla="*/ 621506 w 1623138"/>
              <a:gd name="connsiteY9" fmla="*/ 1352547 h 1652572"/>
              <a:gd name="connsiteX10" fmla="*/ 0 w 1623138"/>
              <a:gd name="connsiteY10" fmla="*/ 1119184 h 1652572"/>
              <a:gd name="connsiteX0" fmla="*/ 0 w 1627271"/>
              <a:gd name="connsiteY0" fmla="*/ 1119184 h 1712926"/>
              <a:gd name="connsiteX1" fmla="*/ 0 w 1627271"/>
              <a:gd name="connsiteY1" fmla="*/ 1647822 h 1712926"/>
              <a:gd name="connsiteX2" fmla="*/ 1574006 w 1627271"/>
              <a:gd name="connsiteY2" fmla="*/ 1302541 h 1712926"/>
              <a:gd name="connsiteX3" fmla="*/ 1264443 w 1627271"/>
              <a:gd name="connsiteY3" fmla="*/ 540542 h 1712926"/>
              <a:gd name="connsiteX4" fmla="*/ 835820 w 1627271"/>
              <a:gd name="connsiteY4" fmla="*/ 373856 h 1712926"/>
              <a:gd name="connsiteX5" fmla="*/ 807244 w 1627271"/>
              <a:gd name="connsiteY5" fmla="*/ 0 h 1712926"/>
              <a:gd name="connsiteX6" fmla="*/ 421482 w 1627271"/>
              <a:gd name="connsiteY6" fmla="*/ 321468 h 1712926"/>
              <a:gd name="connsiteX7" fmla="*/ 595313 w 1627271"/>
              <a:gd name="connsiteY7" fmla="*/ 766762 h 1712926"/>
              <a:gd name="connsiteX8" fmla="*/ 923925 w 1627271"/>
              <a:gd name="connsiteY8" fmla="*/ 1007267 h 1712926"/>
              <a:gd name="connsiteX9" fmla="*/ 621506 w 1627271"/>
              <a:gd name="connsiteY9" fmla="*/ 1352547 h 1712926"/>
              <a:gd name="connsiteX10" fmla="*/ 0 w 1627271"/>
              <a:gd name="connsiteY10" fmla="*/ 1119184 h 1712926"/>
              <a:gd name="connsiteX0" fmla="*/ 0 w 1627271"/>
              <a:gd name="connsiteY0" fmla="*/ 1119184 h 1797816"/>
              <a:gd name="connsiteX1" fmla="*/ 0 w 1627271"/>
              <a:gd name="connsiteY1" fmla="*/ 1647822 h 1797816"/>
              <a:gd name="connsiteX2" fmla="*/ 1574006 w 1627271"/>
              <a:gd name="connsiteY2" fmla="*/ 1302541 h 1797816"/>
              <a:gd name="connsiteX3" fmla="*/ 1264443 w 1627271"/>
              <a:gd name="connsiteY3" fmla="*/ 540542 h 1797816"/>
              <a:gd name="connsiteX4" fmla="*/ 835820 w 1627271"/>
              <a:gd name="connsiteY4" fmla="*/ 373856 h 1797816"/>
              <a:gd name="connsiteX5" fmla="*/ 807244 w 1627271"/>
              <a:gd name="connsiteY5" fmla="*/ 0 h 1797816"/>
              <a:gd name="connsiteX6" fmla="*/ 421482 w 1627271"/>
              <a:gd name="connsiteY6" fmla="*/ 321468 h 1797816"/>
              <a:gd name="connsiteX7" fmla="*/ 595313 w 1627271"/>
              <a:gd name="connsiteY7" fmla="*/ 766762 h 1797816"/>
              <a:gd name="connsiteX8" fmla="*/ 923925 w 1627271"/>
              <a:gd name="connsiteY8" fmla="*/ 1007267 h 1797816"/>
              <a:gd name="connsiteX9" fmla="*/ 621506 w 1627271"/>
              <a:gd name="connsiteY9" fmla="*/ 1352547 h 1797816"/>
              <a:gd name="connsiteX10" fmla="*/ 0 w 1627271"/>
              <a:gd name="connsiteY10" fmla="*/ 1119184 h 1797816"/>
              <a:gd name="connsiteX0" fmla="*/ 0 w 1622231"/>
              <a:gd name="connsiteY0" fmla="*/ 1119184 h 1773253"/>
              <a:gd name="connsiteX1" fmla="*/ 0 w 1622231"/>
              <a:gd name="connsiteY1" fmla="*/ 1647822 h 1773253"/>
              <a:gd name="connsiteX2" fmla="*/ 1574006 w 1622231"/>
              <a:gd name="connsiteY2" fmla="*/ 1302541 h 1773253"/>
              <a:gd name="connsiteX3" fmla="*/ 1264443 w 1622231"/>
              <a:gd name="connsiteY3" fmla="*/ 540542 h 1773253"/>
              <a:gd name="connsiteX4" fmla="*/ 835820 w 1622231"/>
              <a:gd name="connsiteY4" fmla="*/ 373856 h 1773253"/>
              <a:gd name="connsiteX5" fmla="*/ 807244 w 1622231"/>
              <a:gd name="connsiteY5" fmla="*/ 0 h 1773253"/>
              <a:gd name="connsiteX6" fmla="*/ 421482 w 1622231"/>
              <a:gd name="connsiteY6" fmla="*/ 321468 h 1773253"/>
              <a:gd name="connsiteX7" fmla="*/ 595313 w 1622231"/>
              <a:gd name="connsiteY7" fmla="*/ 766762 h 1773253"/>
              <a:gd name="connsiteX8" fmla="*/ 923925 w 1622231"/>
              <a:gd name="connsiteY8" fmla="*/ 1007267 h 1773253"/>
              <a:gd name="connsiteX9" fmla="*/ 621506 w 1622231"/>
              <a:gd name="connsiteY9" fmla="*/ 1352547 h 1773253"/>
              <a:gd name="connsiteX10" fmla="*/ 0 w 1622231"/>
              <a:gd name="connsiteY10" fmla="*/ 1119184 h 1773253"/>
              <a:gd name="connsiteX0" fmla="*/ 0 w 1622231"/>
              <a:gd name="connsiteY0" fmla="*/ 1119184 h 1800701"/>
              <a:gd name="connsiteX1" fmla="*/ 0 w 1622231"/>
              <a:gd name="connsiteY1" fmla="*/ 1647822 h 1800701"/>
              <a:gd name="connsiteX2" fmla="*/ 1574006 w 1622231"/>
              <a:gd name="connsiteY2" fmla="*/ 1302541 h 1800701"/>
              <a:gd name="connsiteX3" fmla="*/ 1264443 w 1622231"/>
              <a:gd name="connsiteY3" fmla="*/ 540542 h 1800701"/>
              <a:gd name="connsiteX4" fmla="*/ 835820 w 1622231"/>
              <a:gd name="connsiteY4" fmla="*/ 373856 h 1800701"/>
              <a:gd name="connsiteX5" fmla="*/ 807244 w 1622231"/>
              <a:gd name="connsiteY5" fmla="*/ 0 h 1800701"/>
              <a:gd name="connsiteX6" fmla="*/ 421482 w 1622231"/>
              <a:gd name="connsiteY6" fmla="*/ 321468 h 1800701"/>
              <a:gd name="connsiteX7" fmla="*/ 595313 w 1622231"/>
              <a:gd name="connsiteY7" fmla="*/ 766762 h 1800701"/>
              <a:gd name="connsiteX8" fmla="*/ 923925 w 1622231"/>
              <a:gd name="connsiteY8" fmla="*/ 1007267 h 1800701"/>
              <a:gd name="connsiteX9" fmla="*/ 621506 w 1622231"/>
              <a:gd name="connsiteY9" fmla="*/ 1352547 h 1800701"/>
              <a:gd name="connsiteX10" fmla="*/ 0 w 1622231"/>
              <a:gd name="connsiteY10" fmla="*/ 1119184 h 1800701"/>
              <a:gd name="connsiteX0" fmla="*/ 0 w 1552023"/>
              <a:gd name="connsiteY0" fmla="*/ 1119184 h 1859749"/>
              <a:gd name="connsiteX1" fmla="*/ 0 w 1552023"/>
              <a:gd name="connsiteY1" fmla="*/ 1647822 h 1859749"/>
              <a:gd name="connsiteX2" fmla="*/ 1462087 w 1552023"/>
              <a:gd name="connsiteY2" fmla="*/ 1469229 h 1859749"/>
              <a:gd name="connsiteX3" fmla="*/ 1264443 w 1552023"/>
              <a:gd name="connsiteY3" fmla="*/ 540542 h 1859749"/>
              <a:gd name="connsiteX4" fmla="*/ 835820 w 1552023"/>
              <a:gd name="connsiteY4" fmla="*/ 373856 h 1859749"/>
              <a:gd name="connsiteX5" fmla="*/ 807244 w 1552023"/>
              <a:gd name="connsiteY5" fmla="*/ 0 h 1859749"/>
              <a:gd name="connsiteX6" fmla="*/ 421482 w 1552023"/>
              <a:gd name="connsiteY6" fmla="*/ 321468 h 1859749"/>
              <a:gd name="connsiteX7" fmla="*/ 595313 w 1552023"/>
              <a:gd name="connsiteY7" fmla="*/ 766762 h 1859749"/>
              <a:gd name="connsiteX8" fmla="*/ 923925 w 1552023"/>
              <a:gd name="connsiteY8" fmla="*/ 1007267 h 1859749"/>
              <a:gd name="connsiteX9" fmla="*/ 621506 w 1552023"/>
              <a:gd name="connsiteY9" fmla="*/ 1352547 h 1859749"/>
              <a:gd name="connsiteX10" fmla="*/ 0 w 1552023"/>
              <a:gd name="connsiteY10" fmla="*/ 1119184 h 1859749"/>
              <a:gd name="connsiteX0" fmla="*/ 0 w 1571973"/>
              <a:gd name="connsiteY0" fmla="*/ 1119184 h 1800114"/>
              <a:gd name="connsiteX1" fmla="*/ 0 w 1571973"/>
              <a:gd name="connsiteY1" fmla="*/ 1647822 h 1800114"/>
              <a:gd name="connsiteX2" fmla="*/ 1462087 w 1571973"/>
              <a:gd name="connsiteY2" fmla="*/ 1469229 h 1800114"/>
              <a:gd name="connsiteX3" fmla="*/ 1264443 w 1571973"/>
              <a:gd name="connsiteY3" fmla="*/ 540542 h 1800114"/>
              <a:gd name="connsiteX4" fmla="*/ 835820 w 1571973"/>
              <a:gd name="connsiteY4" fmla="*/ 373856 h 1800114"/>
              <a:gd name="connsiteX5" fmla="*/ 807244 w 1571973"/>
              <a:gd name="connsiteY5" fmla="*/ 0 h 1800114"/>
              <a:gd name="connsiteX6" fmla="*/ 421482 w 1571973"/>
              <a:gd name="connsiteY6" fmla="*/ 321468 h 1800114"/>
              <a:gd name="connsiteX7" fmla="*/ 595313 w 1571973"/>
              <a:gd name="connsiteY7" fmla="*/ 766762 h 1800114"/>
              <a:gd name="connsiteX8" fmla="*/ 923925 w 1571973"/>
              <a:gd name="connsiteY8" fmla="*/ 1007267 h 1800114"/>
              <a:gd name="connsiteX9" fmla="*/ 621506 w 1571973"/>
              <a:gd name="connsiteY9" fmla="*/ 1352547 h 1800114"/>
              <a:gd name="connsiteX10" fmla="*/ 0 w 1571973"/>
              <a:gd name="connsiteY10" fmla="*/ 1119184 h 1800114"/>
              <a:gd name="connsiteX0" fmla="*/ 0 w 1620477"/>
              <a:gd name="connsiteY0" fmla="*/ 1119184 h 1800815"/>
              <a:gd name="connsiteX1" fmla="*/ 0 w 1620477"/>
              <a:gd name="connsiteY1" fmla="*/ 1647822 h 1800815"/>
              <a:gd name="connsiteX2" fmla="*/ 1462087 w 1620477"/>
              <a:gd name="connsiteY2" fmla="*/ 1469229 h 1800815"/>
              <a:gd name="connsiteX3" fmla="*/ 1264443 w 1620477"/>
              <a:gd name="connsiteY3" fmla="*/ 540542 h 1800815"/>
              <a:gd name="connsiteX4" fmla="*/ 835820 w 1620477"/>
              <a:gd name="connsiteY4" fmla="*/ 373856 h 1800815"/>
              <a:gd name="connsiteX5" fmla="*/ 807244 w 1620477"/>
              <a:gd name="connsiteY5" fmla="*/ 0 h 1800815"/>
              <a:gd name="connsiteX6" fmla="*/ 421482 w 1620477"/>
              <a:gd name="connsiteY6" fmla="*/ 321468 h 1800815"/>
              <a:gd name="connsiteX7" fmla="*/ 595313 w 1620477"/>
              <a:gd name="connsiteY7" fmla="*/ 766762 h 1800815"/>
              <a:gd name="connsiteX8" fmla="*/ 923925 w 1620477"/>
              <a:gd name="connsiteY8" fmla="*/ 1007267 h 1800815"/>
              <a:gd name="connsiteX9" fmla="*/ 621506 w 1620477"/>
              <a:gd name="connsiteY9" fmla="*/ 1352547 h 1800815"/>
              <a:gd name="connsiteX10" fmla="*/ 0 w 1620477"/>
              <a:gd name="connsiteY10" fmla="*/ 1119184 h 1800815"/>
              <a:gd name="connsiteX0" fmla="*/ 0 w 1629436"/>
              <a:gd name="connsiteY0" fmla="*/ 1119184 h 1799377"/>
              <a:gd name="connsiteX1" fmla="*/ 0 w 1629436"/>
              <a:gd name="connsiteY1" fmla="*/ 1647822 h 1799377"/>
              <a:gd name="connsiteX2" fmla="*/ 1476374 w 1629436"/>
              <a:gd name="connsiteY2" fmla="*/ 1464467 h 1799377"/>
              <a:gd name="connsiteX3" fmla="*/ 1264443 w 1629436"/>
              <a:gd name="connsiteY3" fmla="*/ 540542 h 1799377"/>
              <a:gd name="connsiteX4" fmla="*/ 835820 w 1629436"/>
              <a:gd name="connsiteY4" fmla="*/ 373856 h 1799377"/>
              <a:gd name="connsiteX5" fmla="*/ 807244 w 1629436"/>
              <a:gd name="connsiteY5" fmla="*/ 0 h 1799377"/>
              <a:gd name="connsiteX6" fmla="*/ 421482 w 1629436"/>
              <a:gd name="connsiteY6" fmla="*/ 321468 h 1799377"/>
              <a:gd name="connsiteX7" fmla="*/ 595313 w 1629436"/>
              <a:gd name="connsiteY7" fmla="*/ 766762 h 1799377"/>
              <a:gd name="connsiteX8" fmla="*/ 923925 w 1629436"/>
              <a:gd name="connsiteY8" fmla="*/ 1007267 h 1799377"/>
              <a:gd name="connsiteX9" fmla="*/ 621506 w 1629436"/>
              <a:gd name="connsiteY9" fmla="*/ 1352547 h 1799377"/>
              <a:gd name="connsiteX10" fmla="*/ 0 w 1629436"/>
              <a:gd name="connsiteY10" fmla="*/ 1119184 h 1799377"/>
              <a:gd name="connsiteX0" fmla="*/ 0 w 1606110"/>
              <a:gd name="connsiteY0" fmla="*/ 1119184 h 1796213"/>
              <a:gd name="connsiteX1" fmla="*/ 0 w 1606110"/>
              <a:gd name="connsiteY1" fmla="*/ 1647822 h 1796213"/>
              <a:gd name="connsiteX2" fmla="*/ 1476374 w 1606110"/>
              <a:gd name="connsiteY2" fmla="*/ 1464467 h 1796213"/>
              <a:gd name="connsiteX3" fmla="*/ 1264443 w 1606110"/>
              <a:gd name="connsiteY3" fmla="*/ 540542 h 1796213"/>
              <a:gd name="connsiteX4" fmla="*/ 835820 w 1606110"/>
              <a:gd name="connsiteY4" fmla="*/ 373856 h 1796213"/>
              <a:gd name="connsiteX5" fmla="*/ 807244 w 1606110"/>
              <a:gd name="connsiteY5" fmla="*/ 0 h 1796213"/>
              <a:gd name="connsiteX6" fmla="*/ 421482 w 1606110"/>
              <a:gd name="connsiteY6" fmla="*/ 321468 h 1796213"/>
              <a:gd name="connsiteX7" fmla="*/ 595313 w 1606110"/>
              <a:gd name="connsiteY7" fmla="*/ 766762 h 1796213"/>
              <a:gd name="connsiteX8" fmla="*/ 923925 w 1606110"/>
              <a:gd name="connsiteY8" fmla="*/ 1007267 h 1796213"/>
              <a:gd name="connsiteX9" fmla="*/ 621506 w 1606110"/>
              <a:gd name="connsiteY9" fmla="*/ 1352547 h 1796213"/>
              <a:gd name="connsiteX10" fmla="*/ 0 w 1606110"/>
              <a:gd name="connsiteY10" fmla="*/ 1119184 h 1796213"/>
              <a:gd name="connsiteX0" fmla="*/ 0 w 1625337"/>
              <a:gd name="connsiteY0" fmla="*/ 1119184 h 1796213"/>
              <a:gd name="connsiteX1" fmla="*/ 0 w 1625337"/>
              <a:gd name="connsiteY1" fmla="*/ 1647822 h 1796213"/>
              <a:gd name="connsiteX2" fmla="*/ 1476374 w 1625337"/>
              <a:gd name="connsiteY2" fmla="*/ 1464467 h 1796213"/>
              <a:gd name="connsiteX3" fmla="*/ 1264443 w 1625337"/>
              <a:gd name="connsiteY3" fmla="*/ 540542 h 1796213"/>
              <a:gd name="connsiteX4" fmla="*/ 835820 w 1625337"/>
              <a:gd name="connsiteY4" fmla="*/ 373856 h 1796213"/>
              <a:gd name="connsiteX5" fmla="*/ 807244 w 1625337"/>
              <a:gd name="connsiteY5" fmla="*/ 0 h 1796213"/>
              <a:gd name="connsiteX6" fmla="*/ 421482 w 1625337"/>
              <a:gd name="connsiteY6" fmla="*/ 321468 h 1796213"/>
              <a:gd name="connsiteX7" fmla="*/ 595313 w 1625337"/>
              <a:gd name="connsiteY7" fmla="*/ 766762 h 1796213"/>
              <a:gd name="connsiteX8" fmla="*/ 923925 w 1625337"/>
              <a:gd name="connsiteY8" fmla="*/ 1007267 h 1796213"/>
              <a:gd name="connsiteX9" fmla="*/ 621506 w 1625337"/>
              <a:gd name="connsiteY9" fmla="*/ 1352547 h 1796213"/>
              <a:gd name="connsiteX10" fmla="*/ 0 w 1625337"/>
              <a:gd name="connsiteY10" fmla="*/ 1119184 h 1796213"/>
              <a:gd name="connsiteX0" fmla="*/ 0 w 1625337"/>
              <a:gd name="connsiteY0" fmla="*/ 1119184 h 1803595"/>
              <a:gd name="connsiteX1" fmla="*/ 0 w 1625337"/>
              <a:gd name="connsiteY1" fmla="*/ 1647822 h 1803595"/>
              <a:gd name="connsiteX2" fmla="*/ 1476374 w 1625337"/>
              <a:gd name="connsiteY2" fmla="*/ 1464467 h 1803595"/>
              <a:gd name="connsiteX3" fmla="*/ 1264443 w 1625337"/>
              <a:gd name="connsiteY3" fmla="*/ 540542 h 1803595"/>
              <a:gd name="connsiteX4" fmla="*/ 835820 w 1625337"/>
              <a:gd name="connsiteY4" fmla="*/ 373856 h 1803595"/>
              <a:gd name="connsiteX5" fmla="*/ 807244 w 1625337"/>
              <a:gd name="connsiteY5" fmla="*/ 0 h 1803595"/>
              <a:gd name="connsiteX6" fmla="*/ 421482 w 1625337"/>
              <a:gd name="connsiteY6" fmla="*/ 321468 h 1803595"/>
              <a:gd name="connsiteX7" fmla="*/ 595313 w 1625337"/>
              <a:gd name="connsiteY7" fmla="*/ 766762 h 1803595"/>
              <a:gd name="connsiteX8" fmla="*/ 923925 w 1625337"/>
              <a:gd name="connsiteY8" fmla="*/ 1007267 h 1803595"/>
              <a:gd name="connsiteX9" fmla="*/ 621506 w 1625337"/>
              <a:gd name="connsiteY9" fmla="*/ 1352547 h 1803595"/>
              <a:gd name="connsiteX10" fmla="*/ 0 w 1625337"/>
              <a:gd name="connsiteY10" fmla="*/ 1119184 h 1803595"/>
              <a:gd name="connsiteX0" fmla="*/ 0 w 1625337"/>
              <a:gd name="connsiteY0" fmla="*/ 1119184 h 1799376"/>
              <a:gd name="connsiteX1" fmla="*/ 0 w 1625337"/>
              <a:gd name="connsiteY1" fmla="*/ 1647822 h 1799376"/>
              <a:gd name="connsiteX2" fmla="*/ 1476374 w 1625337"/>
              <a:gd name="connsiteY2" fmla="*/ 1464467 h 1799376"/>
              <a:gd name="connsiteX3" fmla="*/ 1264443 w 1625337"/>
              <a:gd name="connsiteY3" fmla="*/ 540542 h 1799376"/>
              <a:gd name="connsiteX4" fmla="*/ 835820 w 1625337"/>
              <a:gd name="connsiteY4" fmla="*/ 373856 h 1799376"/>
              <a:gd name="connsiteX5" fmla="*/ 807244 w 1625337"/>
              <a:gd name="connsiteY5" fmla="*/ 0 h 1799376"/>
              <a:gd name="connsiteX6" fmla="*/ 421482 w 1625337"/>
              <a:gd name="connsiteY6" fmla="*/ 321468 h 1799376"/>
              <a:gd name="connsiteX7" fmla="*/ 595313 w 1625337"/>
              <a:gd name="connsiteY7" fmla="*/ 766762 h 1799376"/>
              <a:gd name="connsiteX8" fmla="*/ 923925 w 1625337"/>
              <a:gd name="connsiteY8" fmla="*/ 1007267 h 1799376"/>
              <a:gd name="connsiteX9" fmla="*/ 621506 w 1625337"/>
              <a:gd name="connsiteY9" fmla="*/ 1352547 h 1799376"/>
              <a:gd name="connsiteX10" fmla="*/ 0 w 1625337"/>
              <a:gd name="connsiteY10" fmla="*/ 1119184 h 1799376"/>
              <a:gd name="connsiteX0" fmla="*/ 0 w 1635914"/>
              <a:gd name="connsiteY0" fmla="*/ 1119184 h 1799376"/>
              <a:gd name="connsiteX1" fmla="*/ 0 w 1635914"/>
              <a:gd name="connsiteY1" fmla="*/ 1647822 h 1799376"/>
              <a:gd name="connsiteX2" fmla="*/ 1476374 w 1635914"/>
              <a:gd name="connsiteY2" fmla="*/ 1464467 h 1799376"/>
              <a:gd name="connsiteX3" fmla="*/ 1264443 w 1635914"/>
              <a:gd name="connsiteY3" fmla="*/ 540542 h 1799376"/>
              <a:gd name="connsiteX4" fmla="*/ 835820 w 1635914"/>
              <a:gd name="connsiteY4" fmla="*/ 373856 h 1799376"/>
              <a:gd name="connsiteX5" fmla="*/ 807244 w 1635914"/>
              <a:gd name="connsiteY5" fmla="*/ 0 h 1799376"/>
              <a:gd name="connsiteX6" fmla="*/ 421482 w 1635914"/>
              <a:gd name="connsiteY6" fmla="*/ 321468 h 1799376"/>
              <a:gd name="connsiteX7" fmla="*/ 595313 w 1635914"/>
              <a:gd name="connsiteY7" fmla="*/ 766762 h 1799376"/>
              <a:gd name="connsiteX8" fmla="*/ 923925 w 1635914"/>
              <a:gd name="connsiteY8" fmla="*/ 1007267 h 1799376"/>
              <a:gd name="connsiteX9" fmla="*/ 621506 w 1635914"/>
              <a:gd name="connsiteY9" fmla="*/ 1352547 h 1799376"/>
              <a:gd name="connsiteX10" fmla="*/ 0 w 1635914"/>
              <a:gd name="connsiteY10" fmla="*/ 1119184 h 1799376"/>
              <a:gd name="connsiteX0" fmla="*/ 0 w 1720482"/>
              <a:gd name="connsiteY0" fmla="*/ 1119184 h 1772537"/>
              <a:gd name="connsiteX1" fmla="*/ 0 w 1720482"/>
              <a:gd name="connsiteY1" fmla="*/ 1647822 h 1772537"/>
              <a:gd name="connsiteX2" fmla="*/ 1476374 w 1720482"/>
              <a:gd name="connsiteY2" fmla="*/ 1464467 h 1772537"/>
              <a:gd name="connsiteX3" fmla="*/ 1397793 w 1720482"/>
              <a:gd name="connsiteY3" fmla="*/ 626267 h 1772537"/>
              <a:gd name="connsiteX4" fmla="*/ 835820 w 1720482"/>
              <a:gd name="connsiteY4" fmla="*/ 373856 h 1772537"/>
              <a:gd name="connsiteX5" fmla="*/ 807244 w 1720482"/>
              <a:gd name="connsiteY5" fmla="*/ 0 h 1772537"/>
              <a:gd name="connsiteX6" fmla="*/ 421482 w 1720482"/>
              <a:gd name="connsiteY6" fmla="*/ 321468 h 1772537"/>
              <a:gd name="connsiteX7" fmla="*/ 595313 w 1720482"/>
              <a:gd name="connsiteY7" fmla="*/ 766762 h 1772537"/>
              <a:gd name="connsiteX8" fmla="*/ 923925 w 1720482"/>
              <a:gd name="connsiteY8" fmla="*/ 1007267 h 1772537"/>
              <a:gd name="connsiteX9" fmla="*/ 621506 w 1720482"/>
              <a:gd name="connsiteY9" fmla="*/ 1352547 h 1772537"/>
              <a:gd name="connsiteX10" fmla="*/ 0 w 1720482"/>
              <a:gd name="connsiteY10" fmla="*/ 1119184 h 1772537"/>
              <a:gd name="connsiteX0" fmla="*/ 0 w 1630664"/>
              <a:gd name="connsiteY0" fmla="*/ 1119184 h 1772537"/>
              <a:gd name="connsiteX1" fmla="*/ 0 w 1630664"/>
              <a:gd name="connsiteY1" fmla="*/ 1647822 h 1772537"/>
              <a:gd name="connsiteX2" fmla="*/ 1476374 w 1630664"/>
              <a:gd name="connsiteY2" fmla="*/ 1464467 h 1772537"/>
              <a:gd name="connsiteX3" fmla="*/ 1397793 w 1630664"/>
              <a:gd name="connsiteY3" fmla="*/ 626267 h 1772537"/>
              <a:gd name="connsiteX4" fmla="*/ 835820 w 1630664"/>
              <a:gd name="connsiteY4" fmla="*/ 373856 h 1772537"/>
              <a:gd name="connsiteX5" fmla="*/ 807244 w 1630664"/>
              <a:gd name="connsiteY5" fmla="*/ 0 h 1772537"/>
              <a:gd name="connsiteX6" fmla="*/ 421482 w 1630664"/>
              <a:gd name="connsiteY6" fmla="*/ 321468 h 1772537"/>
              <a:gd name="connsiteX7" fmla="*/ 595313 w 1630664"/>
              <a:gd name="connsiteY7" fmla="*/ 766762 h 1772537"/>
              <a:gd name="connsiteX8" fmla="*/ 923925 w 1630664"/>
              <a:gd name="connsiteY8" fmla="*/ 1007267 h 1772537"/>
              <a:gd name="connsiteX9" fmla="*/ 621506 w 1630664"/>
              <a:gd name="connsiteY9" fmla="*/ 1352547 h 1772537"/>
              <a:gd name="connsiteX10" fmla="*/ 0 w 1630664"/>
              <a:gd name="connsiteY10" fmla="*/ 1119184 h 1772537"/>
              <a:gd name="connsiteX0" fmla="*/ 0 w 1615856"/>
              <a:gd name="connsiteY0" fmla="*/ 1119184 h 1800557"/>
              <a:gd name="connsiteX1" fmla="*/ 0 w 1615856"/>
              <a:gd name="connsiteY1" fmla="*/ 1647822 h 1800557"/>
              <a:gd name="connsiteX2" fmla="*/ 1476374 w 1615856"/>
              <a:gd name="connsiteY2" fmla="*/ 1464467 h 1800557"/>
              <a:gd name="connsiteX3" fmla="*/ 1397793 w 1615856"/>
              <a:gd name="connsiteY3" fmla="*/ 626267 h 1800557"/>
              <a:gd name="connsiteX4" fmla="*/ 835820 w 1615856"/>
              <a:gd name="connsiteY4" fmla="*/ 373856 h 1800557"/>
              <a:gd name="connsiteX5" fmla="*/ 807244 w 1615856"/>
              <a:gd name="connsiteY5" fmla="*/ 0 h 1800557"/>
              <a:gd name="connsiteX6" fmla="*/ 421482 w 1615856"/>
              <a:gd name="connsiteY6" fmla="*/ 321468 h 1800557"/>
              <a:gd name="connsiteX7" fmla="*/ 595313 w 1615856"/>
              <a:gd name="connsiteY7" fmla="*/ 766762 h 1800557"/>
              <a:gd name="connsiteX8" fmla="*/ 923925 w 1615856"/>
              <a:gd name="connsiteY8" fmla="*/ 1007267 h 1800557"/>
              <a:gd name="connsiteX9" fmla="*/ 621506 w 1615856"/>
              <a:gd name="connsiteY9" fmla="*/ 1352547 h 1800557"/>
              <a:gd name="connsiteX10" fmla="*/ 0 w 1615856"/>
              <a:gd name="connsiteY10" fmla="*/ 1119184 h 1800557"/>
              <a:gd name="connsiteX0" fmla="*/ 0 w 1626496"/>
              <a:gd name="connsiteY0" fmla="*/ 1119184 h 1800277"/>
              <a:gd name="connsiteX1" fmla="*/ 0 w 1626496"/>
              <a:gd name="connsiteY1" fmla="*/ 1647822 h 1800277"/>
              <a:gd name="connsiteX2" fmla="*/ 1476374 w 1626496"/>
              <a:gd name="connsiteY2" fmla="*/ 1464467 h 1800277"/>
              <a:gd name="connsiteX3" fmla="*/ 1397793 w 1626496"/>
              <a:gd name="connsiteY3" fmla="*/ 626267 h 1800277"/>
              <a:gd name="connsiteX4" fmla="*/ 835820 w 1626496"/>
              <a:gd name="connsiteY4" fmla="*/ 373856 h 1800277"/>
              <a:gd name="connsiteX5" fmla="*/ 807244 w 1626496"/>
              <a:gd name="connsiteY5" fmla="*/ 0 h 1800277"/>
              <a:gd name="connsiteX6" fmla="*/ 421482 w 1626496"/>
              <a:gd name="connsiteY6" fmla="*/ 321468 h 1800277"/>
              <a:gd name="connsiteX7" fmla="*/ 595313 w 1626496"/>
              <a:gd name="connsiteY7" fmla="*/ 766762 h 1800277"/>
              <a:gd name="connsiteX8" fmla="*/ 923925 w 1626496"/>
              <a:gd name="connsiteY8" fmla="*/ 1007267 h 1800277"/>
              <a:gd name="connsiteX9" fmla="*/ 621506 w 1626496"/>
              <a:gd name="connsiteY9" fmla="*/ 1352547 h 1800277"/>
              <a:gd name="connsiteX10" fmla="*/ 0 w 1626496"/>
              <a:gd name="connsiteY10" fmla="*/ 1119184 h 1800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26496" h="1800277">
                <a:moveTo>
                  <a:pt x="0" y="1119184"/>
                </a:moveTo>
                <a:lnTo>
                  <a:pt x="0" y="1647822"/>
                </a:lnTo>
                <a:cubicBezTo>
                  <a:pt x="686196" y="1947462"/>
                  <a:pt x="1196953" y="1762179"/>
                  <a:pt x="1476374" y="1464467"/>
                </a:cubicBezTo>
                <a:cubicBezTo>
                  <a:pt x="1699180" y="1227076"/>
                  <a:pt x="1674781" y="817990"/>
                  <a:pt x="1397793" y="626267"/>
                </a:cubicBezTo>
                <a:cubicBezTo>
                  <a:pt x="1228944" y="509394"/>
                  <a:pt x="1023144" y="457993"/>
                  <a:pt x="835820" y="373856"/>
                </a:cubicBezTo>
                <a:cubicBezTo>
                  <a:pt x="676275" y="325437"/>
                  <a:pt x="542926" y="112711"/>
                  <a:pt x="807244" y="0"/>
                </a:cubicBezTo>
                <a:cubicBezTo>
                  <a:pt x="507207" y="50006"/>
                  <a:pt x="440530" y="235745"/>
                  <a:pt x="421482" y="321468"/>
                </a:cubicBezTo>
                <a:cubicBezTo>
                  <a:pt x="362745" y="574674"/>
                  <a:pt x="546894" y="723107"/>
                  <a:pt x="595313" y="766762"/>
                </a:cubicBezTo>
                <a:cubicBezTo>
                  <a:pt x="664369" y="835024"/>
                  <a:pt x="857250" y="884236"/>
                  <a:pt x="923925" y="1007267"/>
                </a:cubicBezTo>
                <a:cubicBezTo>
                  <a:pt x="992188" y="1158079"/>
                  <a:pt x="883541" y="1334500"/>
                  <a:pt x="621506" y="1352547"/>
                </a:cubicBezTo>
                <a:cubicBezTo>
                  <a:pt x="455755" y="1363963"/>
                  <a:pt x="205977" y="1265235"/>
                  <a:pt x="0" y="1119184"/>
                </a:cubicBezTo>
                <a:close/>
              </a:path>
            </a:pathLst>
          </a:custGeom>
          <a:solidFill>
            <a:srgbClr val="0F238D"/>
          </a:solidFill>
          <a:ln w="12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endParaRPr lang="en-US" sz="2400">
              <a:solidFill>
                <a:schemeClr val="accent1"/>
              </a:solidFill>
            </a:endParaRPr>
          </a:p>
        </p:txBody>
      </p:sp>
      <p:sp>
        <p:nvSpPr>
          <p:cNvPr id="11" name="Freeform 31"/>
          <p:cNvSpPr/>
          <p:nvPr userDrawn="1"/>
        </p:nvSpPr>
        <p:spPr>
          <a:xfrm>
            <a:off x="9713384" y="1799167"/>
            <a:ext cx="387349" cy="224367"/>
          </a:xfrm>
          <a:custGeom>
            <a:avLst/>
            <a:gdLst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13690"/>
              <a:gd name="connsiteY0" fmla="*/ 635794 h 788194"/>
              <a:gd name="connsiteX1" fmla="*/ 1402556 w 1413690"/>
              <a:gd name="connsiteY1" fmla="*/ 64294 h 788194"/>
              <a:gd name="connsiteX2" fmla="*/ 547687 w 1413690"/>
              <a:gd name="connsiteY2" fmla="*/ 0 h 788194"/>
              <a:gd name="connsiteX3" fmla="*/ 14287 w 1413690"/>
              <a:gd name="connsiteY3" fmla="*/ 469106 h 788194"/>
              <a:gd name="connsiteX4" fmla="*/ 0 w 1413690"/>
              <a:gd name="connsiteY4" fmla="*/ 788194 h 788194"/>
              <a:gd name="connsiteX5" fmla="*/ 283368 w 1413690"/>
              <a:gd name="connsiteY5" fmla="*/ 438150 h 788194"/>
              <a:gd name="connsiteX6" fmla="*/ 821531 w 1413690"/>
              <a:gd name="connsiteY6" fmla="*/ 371475 h 788194"/>
              <a:gd name="connsiteX7" fmla="*/ 1404937 w 1413690"/>
              <a:gd name="connsiteY7" fmla="*/ 635794 h 788194"/>
              <a:gd name="connsiteX0" fmla="*/ 1404937 w 1417413"/>
              <a:gd name="connsiteY0" fmla="*/ 635794 h 788194"/>
              <a:gd name="connsiteX1" fmla="*/ 1402556 w 1417413"/>
              <a:gd name="connsiteY1" fmla="*/ 64294 h 788194"/>
              <a:gd name="connsiteX2" fmla="*/ 547687 w 1417413"/>
              <a:gd name="connsiteY2" fmla="*/ 0 h 788194"/>
              <a:gd name="connsiteX3" fmla="*/ 14287 w 1417413"/>
              <a:gd name="connsiteY3" fmla="*/ 469106 h 788194"/>
              <a:gd name="connsiteX4" fmla="*/ 0 w 1417413"/>
              <a:gd name="connsiteY4" fmla="*/ 788194 h 788194"/>
              <a:gd name="connsiteX5" fmla="*/ 283368 w 1417413"/>
              <a:gd name="connsiteY5" fmla="*/ 438150 h 788194"/>
              <a:gd name="connsiteX6" fmla="*/ 821531 w 1417413"/>
              <a:gd name="connsiteY6" fmla="*/ 371475 h 788194"/>
              <a:gd name="connsiteX7" fmla="*/ 1404937 w 1417413"/>
              <a:gd name="connsiteY7" fmla="*/ 635794 h 788194"/>
              <a:gd name="connsiteX0" fmla="*/ 1404937 w 1417413"/>
              <a:gd name="connsiteY0" fmla="*/ 636458 h 788858"/>
              <a:gd name="connsiteX1" fmla="*/ 1402556 w 1417413"/>
              <a:gd name="connsiteY1" fmla="*/ 64958 h 788858"/>
              <a:gd name="connsiteX2" fmla="*/ 547687 w 1417413"/>
              <a:gd name="connsiteY2" fmla="*/ 664 h 788858"/>
              <a:gd name="connsiteX3" fmla="*/ 14287 w 1417413"/>
              <a:gd name="connsiteY3" fmla="*/ 469770 h 788858"/>
              <a:gd name="connsiteX4" fmla="*/ 0 w 1417413"/>
              <a:gd name="connsiteY4" fmla="*/ 788858 h 788858"/>
              <a:gd name="connsiteX5" fmla="*/ 283368 w 1417413"/>
              <a:gd name="connsiteY5" fmla="*/ 438814 h 788858"/>
              <a:gd name="connsiteX6" fmla="*/ 821531 w 1417413"/>
              <a:gd name="connsiteY6" fmla="*/ 372139 h 788858"/>
              <a:gd name="connsiteX7" fmla="*/ 1404937 w 1417413"/>
              <a:gd name="connsiteY7" fmla="*/ 636458 h 788858"/>
              <a:gd name="connsiteX0" fmla="*/ 1404937 w 1417413"/>
              <a:gd name="connsiteY0" fmla="*/ 659983 h 812383"/>
              <a:gd name="connsiteX1" fmla="*/ 1402556 w 1417413"/>
              <a:gd name="connsiteY1" fmla="*/ 88483 h 812383"/>
              <a:gd name="connsiteX2" fmla="*/ 547687 w 1417413"/>
              <a:gd name="connsiteY2" fmla="*/ 24189 h 812383"/>
              <a:gd name="connsiteX3" fmla="*/ 14287 w 1417413"/>
              <a:gd name="connsiteY3" fmla="*/ 493295 h 812383"/>
              <a:gd name="connsiteX4" fmla="*/ 0 w 1417413"/>
              <a:gd name="connsiteY4" fmla="*/ 812383 h 812383"/>
              <a:gd name="connsiteX5" fmla="*/ 283368 w 1417413"/>
              <a:gd name="connsiteY5" fmla="*/ 462339 h 812383"/>
              <a:gd name="connsiteX6" fmla="*/ 821531 w 1417413"/>
              <a:gd name="connsiteY6" fmla="*/ 395664 h 812383"/>
              <a:gd name="connsiteX7" fmla="*/ 1404937 w 1417413"/>
              <a:gd name="connsiteY7" fmla="*/ 659983 h 812383"/>
              <a:gd name="connsiteX0" fmla="*/ 1404937 w 1417413"/>
              <a:gd name="connsiteY0" fmla="*/ 674932 h 827332"/>
              <a:gd name="connsiteX1" fmla="*/ 1402556 w 1417413"/>
              <a:gd name="connsiteY1" fmla="*/ 103432 h 827332"/>
              <a:gd name="connsiteX2" fmla="*/ 547687 w 1417413"/>
              <a:gd name="connsiteY2" fmla="*/ 39138 h 827332"/>
              <a:gd name="connsiteX3" fmla="*/ 14287 w 1417413"/>
              <a:gd name="connsiteY3" fmla="*/ 508244 h 827332"/>
              <a:gd name="connsiteX4" fmla="*/ 0 w 1417413"/>
              <a:gd name="connsiteY4" fmla="*/ 827332 h 827332"/>
              <a:gd name="connsiteX5" fmla="*/ 283368 w 1417413"/>
              <a:gd name="connsiteY5" fmla="*/ 477288 h 827332"/>
              <a:gd name="connsiteX6" fmla="*/ 821531 w 1417413"/>
              <a:gd name="connsiteY6" fmla="*/ 410613 h 827332"/>
              <a:gd name="connsiteX7" fmla="*/ 1404937 w 1417413"/>
              <a:gd name="connsiteY7" fmla="*/ 674932 h 827332"/>
              <a:gd name="connsiteX0" fmla="*/ 1404937 w 1417413"/>
              <a:gd name="connsiteY0" fmla="*/ 674932 h 827332"/>
              <a:gd name="connsiteX1" fmla="*/ 1402556 w 1417413"/>
              <a:gd name="connsiteY1" fmla="*/ 103432 h 827332"/>
              <a:gd name="connsiteX2" fmla="*/ 547687 w 1417413"/>
              <a:gd name="connsiteY2" fmla="*/ 39138 h 827332"/>
              <a:gd name="connsiteX3" fmla="*/ 14287 w 1417413"/>
              <a:gd name="connsiteY3" fmla="*/ 508244 h 827332"/>
              <a:gd name="connsiteX4" fmla="*/ 0 w 1417413"/>
              <a:gd name="connsiteY4" fmla="*/ 827332 h 827332"/>
              <a:gd name="connsiteX5" fmla="*/ 283368 w 1417413"/>
              <a:gd name="connsiteY5" fmla="*/ 477288 h 827332"/>
              <a:gd name="connsiteX6" fmla="*/ 821531 w 1417413"/>
              <a:gd name="connsiteY6" fmla="*/ 410613 h 827332"/>
              <a:gd name="connsiteX7" fmla="*/ 1404937 w 1417413"/>
              <a:gd name="connsiteY7" fmla="*/ 674932 h 827332"/>
              <a:gd name="connsiteX0" fmla="*/ 1406804 w 1419280"/>
              <a:gd name="connsiteY0" fmla="*/ 674932 h 827332"/>
              <a:gd name="connsiteX1" fmla="*/ 1404423 w 1419280"/>
              <a:gd name="connsiteY1" fmla="*/ 103432 h 827332"/>
              <a:gd name="connsiteX2" fmla="*/ 549554 w 1419280"/>
              <a:gd name="connsiteY2" fmla="*/ 39138 h 827332"/>
              <a:gd name="connsiteX3" fmla="*/ 16154 w 1419280"/>
              <a:gd name="connsiteY3" fmla="*/ 508244 h 827332"/>
              <a:gd name="connsiteX4" fmla="*/ 1867 w 1419280"/>
              <a:gd name="connsiteY4" fmla="*/ 827332 h 827332"/>
              <a:gd name="connsiteX5" fmla="*/ 285235 w 1419280"/>
              <a:gd name="connsiteY5" fmla="*/ 477288 h 827332"/>
              <a:gd name="connsiteX6" fmla="*/ 823398 w 1419280"/>
              <a:gd name="connsiteY6" fmla="*/ 410613 h 827332"/>
              <a:gd name="connsiteX7" fmla="*/ 1406804 w 1419280"/>
              <a:gd name="connsiteY7" fmla="*/ 674932 h 827332"/>
              <a:gd name="connsiteX0" fmla="*/ 1409119 w 1421595"/>
              <a:gd name="connsiteY0" fmla="*/ 674932 h 827332"/>
              <a:gd name="connsiteX1" fmla="*/ 1406738 w 1421595"/>
              <a:gd name="connsiteY1" fmla="*/ 103432 h 827332"/>
              <a:gd name="connsiteX2" fmla="*/ 551869 w 1421595"/>
              <a:gd name="connsiteY2" fmla="*/ 39138 h 827332"/>
              <a:gd name="connsiteX3" fmla="*/ 18469 w 1421595"/>
              <a:gd name="connsiteY3" fmla="*/ 508244 h 827332"/>
              <a:gd name="connsiteX4" fmla="*/ 4182 w 1421595"/>
              <a:gd name="connsiteY4" fmla="*/ 827332 h 827332"/>
              <a:gd name="connsiteX5" fmla="*/ 287550 w 1421595"/>
              <a:gd name="connsiteY5" fmla="*/ 477288 h 827332"/>
              <a:gd name="connsiteX6" fmla="*/ 825713 w 1421595"/>
              <a:gd name="connsiteY6" fmla="*/ 410613 h 827332"/>
              <a:gd name="connsiteX7" fmla="*/ 1409119 w 1421595"/>
              <a:gd name="connsiteY7" fmla="*/ 674932 h 827332"/>
              <a:gd name="connsiteX0" fmla="*/ 1417088 w 1429564"/>
              <a:gd name="connsiteY0" fmla="*/ 674932 h 827332"/>
              <a:gd name="connsiteX1" fmla="*/ 1414707 w 1429564"/>
              <a:gd name="connsiteY1" fmla="*/ 103432 h 827332"/>
              <a:gd name="connsiteX2" fmla="*/ 559838 w 1429564"/>
              <a:gd name="connsiteY2" fmla="*/ 39138 h 827332"/>
              <a:gd name="connsiteX3" fmla="*/ 26438 w 1429564"/>
              <a:gd name="connsiteY3" fmla="*/ 508244 h 827332"/>
              <a:gd name="connsiteX4" fmla="*/ 12151 w 1429564"/>
              <a:gd name="connsiteY4" fmla="*/ 827332 h 827332"/>
              <a:gd name="connsiteX5" fmla="*/ 295519 w 1429564"/>
              <a:gd name="connsiteY5" fmla="*/ 477288 h 827332"/>
              <a:gd name="connsiteX6" fmla="*/ 833682 w 1429564"/>
              <a:gd name="connsiteY6" fmla="*/ 410613 h 827332"/>
              <a:gd name="connsiteX7" fmla="*/ 1417088 w 1429564"/>
              <a:gd name="connsiteY7" fmla="*/ 674932 h 827332"/>
              <a:gd name="connsiteX0" fmla="*/ 1417088 w 1429564"/>
              <a:gd name="connsiteY0" fmla="*/ 674932 h 827332"/>
              <a:gd name="connsiteX1" fmla="*/ 1414707 w 1429564"/>
              <a:gd name="connsiteY1" fmla="*/ 103432 h 827332"/>
              <a:gd name="connsiteX2" fmla="*/ 559838 w 1429564"/>
              <a:gd name="connsiteY2" fmla="*/ 39138 h 827332"/>
              <a:gd name="connsiteX3" fmla="*/ 26438 w 1429564"/>
              <a:gd name="connsiteY3" fmla="*/ 508244 h 827332"/>
              <a:gd name="connsiteX4" fmla="*/ 12151 w 1429564"/>
              <a:gd name="connsiteY4" fmla="*/ 827332 h 827332"/>
              <a:gd name="connsiteX5" fmla="*/ 295519 w 1429564"/>
              <a:gd name="connsiteY5" fmla="*/ 477288 h 827332"/>
              <a:gd name="connsiteX6" fmla="*/ 833682 w 1429564"/>
              <a:gd name="connsiteY6" fmla="*/ 410613 h 827332"/>
              <a:gd name="connsiteX7" fmla="*/ 1417088 w 1429564"/>
              <a:gd name="connsiteY7" fmla="*/ 674932 h 827332"/>
              <a:gd name="connsiteX0" fmla="*/ 1417088 w 1428573"/>
              <a:gd name="connsiteY0" fmla="*/ 674932 h 827332"/>
              <a:gd name="connsiteX1" fmla="*/ 1414707 w 1428573"/>
              <a:gd name="connsiteY1" fmla="*/ 103432 h 827332"/>
              <a:gd name="connsiteX2" fmla="*/ 559838 w 1428573"/>
              <a:gd name="connsiteY2" fmla="*/ 39138 h 827332"/>
              <a:gd name="connsiteX3" fmla="*/ 26438 w 1428573"/>
              <a:gd name="connsiteY3" fmla="*/ 508244 h 827332"/>
              <a:gd name="connsiteX4" fmla="*/ 12151 w 1428573"/>
              <a:gd name="connsiteY4" fmla="*/ 827332 h 827332"/>
              <a:gd name="connsiteX5" fmla="*/ 295519 w 1428573"/>
              <a:gd name="connsiteY5" fmla="*/ 477288 h 827332"/>
              <a:gd name="connsiteX6" fmla="*/ 833682 w 1428573"/>
              <a:gd name="connsiteY6" fmla="*/ 410613 h 827332"/>
              <a:gd name="connsiteX7" fmla="*/ 1417088 w 1428573"/>
              <a:gd name="connsiteY7" fmla="*/ 674932 h 827332"/>
              <a:gd name="connsiteX0" fmla="*/ 1417088 w 1428573"/>
              <a:gd name="connsiteY0" fmla="*/ 674932 h 827332"/>
              <a:gd name="connsiteX1" fmla="*/ 1414707 w 1428573"/>
              <a:gd name="connsiteY1" fmla="*/ 103432 h 827332"/>
              <a:gd name="connsiteX2" fmla="*/ 559838 w 1428573"/>
              <a:gd name="connsiteY2" fmla="*/ 39138 h 827332"/>
              <a:gd name="connsiteX3" fmla="*/ 26438 w 1428573"/>
              <a:gd name="connsiteY3" fmla="*/ 508244 h 827332"/>
              <a:gd name="connsiteX4" fmla="*/ 12151 w 1428573"/>
              <a:gd name="connsiteY4" fmla="*/ 827332 h 827332"/>
              <a:gd name="connsiteX5" fmla="*/ 295519 w 1428573"/>
              <a:gd name="connsiteY5" fmla="*/ 477288 h 827332"/>
              <a:gd name="connsiteX6" fmla="*/ 833682 w 1428573"/>
              <a:gd name="connsiteY6" fmla="*/ 410613 h 827332"/>
              <a:gd name="connsiteX7" fmla="*/ 1417088 w 1428573"/>
              <a:gd name="connsiteY7" fmla="*/ 674932 h 827332"/>
              <a:gd name="connsiteX0" fmla="*/ 1420075 w 1431560"/>
              <a:gd name="connsiteY0" fmla="*/ 674932 h 827332"/>
              <a:gd name="connsiteX1" fmla="*/ 1417694 w 1431560"/>
              <a:gd name="connsiteY1" fmla="*/ 103432 h 827332"/>
              <a:gd name="connsiteX2" fmla="*/ 562825 w 1431560"/>
              <a:gd name="connsiteY2" fmla="*/ 39138 h 827332"/>
              <a:gd name="connsiteX3" fmla="*/ 29425 w 1431560"/>
              <a:gd name="connsiteY3" fmla="*/ 508244 h 827332"/>
              <a:gd name="connsiteX4" fmla="*/ 15138 w 1431560"/>
              <a:gd name="connsiteY4" fmla="*/ 827332 h 827332"/>
              <a:gd name="connsiteX5" fmla="*/ 298506 w 1431560"/>
              <a:gd name="connsiteY5" fmla="*/ 477288 h 827332"/>
              <a:gd name="connsiteX6" fmla="*/ 836669 w 1431560"/>
              <a:gd name="connsiteY6" fmla="*/ 410613 h 827332"/>
              <a:gd name="connsiteX7" fmla="*/ 1420075 w 1431560"/>
              <a:gd name="connsiteY7" fmla="*/ 674932 h 827332"/>
              <a:gd name="connsiteX0" fmla="*/ 1420075 w 1431560"/>
              <a:gd name="connsiteY0" fmla="*/ 674932 h 827332"/>
              <a:gd name="connsiteX1" fmla="*/ 1417694 w 1431560"/>
              <a:gd name="connsiteY1" fmla="*/ 103432 h 827332"/>
              <a:gd name="connsiteX2" fmla="*/ 562825 w 1431560"/>
              <a:gd name="connsiteY2" fmla="*/ 39138 h 827332"/>
              <a:gd name="connsiteX3" fmla="*/ 29425 w 1431560"/>
              <a:gd name="connsiteY3" fmla="*/ 508244 h 827332"/>
              <a:gd name="connsiteX4" fmla="*/ 15138 w 1431560"/>
              <a:gd name="connsiteY4" fmla="*/ 827332 h 827332"/>
              <a:gd name="connsiteX5" fmla="*/ 298506 w 1431560"/>
              <a:gd name="connsiteY5" fmla="*/ 477288 h 827332"/>
              <a:gd name="connsiteX6" fmla="*/ 836669 w 1431560"/>
              <a:gd name="connsiteY6" fmla="*/ 410613 h 827332"/>
              <a:gd name="connsiteX7" fmla="*/ 1420075 w 1431560"/>
              <a:gd name="connsiteY7" fmla="*/ 674932 h 827332"/>
              <a:gd name="connsiteX0" fmla="*/ 1417089 w 1428574"/>
              <a:gd name="connsiteY0" fmla="*/ 674932 h 827332"/>
              <a:gd name="connsiteX1" fmla="*/ 1414708 w 1428574"/>
              <a:gd name="connsiteY1" fmla="*/ 103432 h 827332"/>
              <a:gd name="connsiteX2" fmla="*/ 559839 w 1428574"/>
              <a:gd name="connsiteY2" fmla="*/ 39138 h 827332"/>
              <a:gd name="connsiteX3" fmla="*/ 26439 w 1428574"/>
              <a:gd name="connsiteY3" fmla="*/ 508244 h 827332"/>
              <a:gd name="connsiteX4" fmla="*/ 12152 w 1428574"/>
              <a:gd name="connsiteY4" fmla="*/ 827332 h 827332"/>
              <a:gd name="connsiteX5" fmla="*/ 295520 w 1428574"/>
              <a:gd name="connsiteY5" fmla="*/ 477288 h 827332"/>
              <a:gd name="connsiteX6" fmla="*/ 833683 w 1428574"/>
              <a:gd name="connsiteY6" fmla="*/ 410613 h 827332"/>
              <a:gd name="connsiteX7" fmla="*/ 1417089 w 1428574"/>
              <a:gd name="connsiteY7" fmla="*/ 674932 h 827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28574" h="827332">
                <a:moveTo>
                  <a:pt x="1417089" y="674932"/>
                </a:moveTo>
                <a:cubicBezTo>
                  <a:pt x="1435346" y="448714"/>
                  <a:pt x="1429789" y="289169"/>
                  <a:pt x="1414708" y="103432"/>
                </a:cubicBezTo>
                <a:cubicBezTo>
                  <a:pt x="1129752" y="1038"/>
                  <a:pt x="880514" y="-34681"/>
                  <a:pt x="559839" y="39138"/>
                </a:cubicBezTo>
                <a:cubicBezTo>
                  <a:pt x="324968" y="93205"/>
                  <a:pt x="103590" y="255487"/>
                  <a:pt x="26439" y="508244"/>
                </a:cubicBezTo>
                <a:cubicBezTo>
                  <a:pt x="-7732" y="620193"/>
                  <a:pt x="-4518" y="728112"/>
                  <a:pt x="12152" y="827332"/>
                </a:cubicBezTo>
                <a:cubicBezTo>
                  <a:pt x="28424" y="650723"/>
                  <a:pt x="130471" y="560134"/>
                  <a:pt x="295520" y="477288"/>
                </a:cubicBezTo>
                <a:cubicBezTo>
                  <a:pt x="460084" y="394686"/>
                  <a:pt x="654458" y="387116"/>
                  <a:pt x="833683" y="410613"/>
                </a:cubicBezTo>
                <a:cubicBezTo>
                  <a:pt x="1142452" y="451094"/>
                  <a:pt x="1298820" y="584445"/>
                  <a:pt x="1417089" y="674932"/>
                </a:cubicBezTo>
                <a:close/>
              </a:path>
            </a:pathLst>
          </a:custGeom>
          <a:solidFill>
            <a:srgbClr val="0F238D"/>
          </a:solidFill>
          <a:ln w="12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endParaRPr lang="en-US" sz="2400">
              <a:solidFill>
                <a:schemeClr val="accent1"/>
              </a:solidFill>
            </a:endParaRP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267200" y="3873996"/>
            <a:ext cx="7075347" cy="342693"/>
          </a:xfrm>
          <a:prstGeom prst="rect">
            <a:avLst/>
          </a:prstGeom>
        </p:spPr>
        <p:txBody>
          <a:bodyPr lIns="0" tIns="0" rIns="0" bIns="0"/>
          <a:lstStyle>
            <a:lvl1pPr marL="0" indent="0" algn="r">
              <a:buNone/>
              <a:defRPr sz="2000" baseline="0">
                <a:solidFill>
                  <a:schemeClr val="tx1"/>
                </a:solidFill>
              </a:defRPr>
            </a:lvl1pPr>
            <a:lvl2pPr marL="609585" indent="0">
              <a:buNone/>
              <a:defRPr/>
            </a:lvl2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267200" y="4261165"/>
            <a:ext cx="7075347" cy="359571"/>
          </a:xfrm>
          <a:prstGeom prst="rect">
            <a:avLst/>
          </a:prstGeom>
        </p:spPr>
        <p:txBody>
          <a:bodyPr lIns="0" tIns="0" rIns="0" bIns="0"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4267200" y="2971257"/>
            <a:ext cx="7075347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r">
              <a:buNone/>
              <a:defRPr sz="3200">
                <a:solidFill>
                  <a:schemeClr val="tx2"/>
                </a:solidFill>
              </a:defRPr>
            </a:lvl1pPr>
          </a:lstStyle>
          <a:p>
            <a:pPr lvl="0"/>
            <a:r>
              <a:rPr lang="nl-NL" dirty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1609854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ML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/>
          <p:nvPr userDrawn="1"/>
        </p:nvSpPr>
        <p:spPr>
          <a:xfrm>
            <a:off x="11074400" y="177800"/>
            <a:ext cx="1016000" cy="40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pic>
        <p:nvPicPr>
          <p:cNvPr id="5" name="Pictur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153" r="9151"/>
          <a:stretch>
            <a:fillRect/>
          </a:stretch>
        </p:blipFill>
        <p:spPr bwMode="auto">
          <a:xfrm>
            <a:off x="10797118" y="0"/>
            <a:ext cx="205316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reeform 30"/>
          <p:cNvSpPr/>
          <p:nvPr userDrawn="1"/>
        </p:nvSpPr>
        <p:spPr>
          <a:xfrm>
            <a:off x="11093451" y="220134"/>
            <a:ext cx="228600" cy="243417"/>
          </a:xfrm>
          <a:custGeom>
            <a:avLst/>
            <a:gdLst>
              <a:gd name="connsiteX0" fmla="*/ 0 w 1097756"/>
              <a:gd name="connsiteY0" fmla="*/ 0 h 1181100"/>
              <a:gd name="connsiteX1" fmla="*/ 745331 w 1097756"/>
              <a:gd name="connsiteY1" fmla="*/ 0 h 1181100"/>
              <a:gd name="connsiteX2" fmla="*/ 1097756 w 1097756"/>
              <a:gd name="connsiteY2" fmla="*/ 1178718 h 1181100"/>
              <a:gd name="connsiteX3" fmla="*/ 523875 w 1097756"/>
              <a:gd name="connsiteY3" fmla="*/ 1181100 h 1181100"/>
              <a:gd name="connsiteX4" fmla="*/ 0 w 1097756"/>
              <a:gd name="connsiteY4" fmla="*/ 0 h 1181100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523875 w 1400175"/>
              <a:gd name="connsiteY3" fmla="*/ 1181100 h 2197893"/>
              <a:gd name="connsiteX4" fmla="*/ 0 w 1400175"/>
              <a:gd name="connsiteY4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1047750 w 1400175"/>
              <a:gd name="connsiteY3" fmla="*/ 1790700 h 2197893"/>
              <a:gd name="connsiteX4" fmla="*/ 523875 w 1400175"/>
              <a:gd name="connsiteY4" fmla="*/ 1181100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50094 w 1400175"/>
              <a:gd name="connsiteY3" fmla="*/ 2193131 h 2197893"/>
              <a:gd name="connsiteX4" fmla="*/ 523875 w 1400175"/>
              <a:gd name="connsiteY4" fmla="*/ 1181100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523875 w 1400175"/>
              <a:gd name="connsiteY4" fmla="*/ 1181100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230981 w 1400175"/>
              <a:gd name="connsiteY5" fmla="*/ 295275 h 2197893"/>
              <a:gd name="connsiteX6" fmla="*/ 0 w 1400175"/>
              <a:gd name="connsiteY6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95262 w 1400175"/>
              <a:gd name="connsiteY5" fmla="*/ 1204913 h 2197893"/>
              <a:gd name="connsiteX6" fmla="*/ 0 w 1400175"/>
              <a:gd name="connsiteY6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0 w 1400175"/>
              <a:gd name="connsiteY6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135731 w 1400175"/>
              <a:gd name="connsiteY6" fmla="*/ 1102518 h 2197893"/>
              <a:gd name="connsiteX7" fmla="*/ 0 w 1400175"/>
              <a:gd name="connsiteY7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0 w 1400175"/>
              <a:gd name="connsiteY7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378619 w 1400175"/>
              <a:gd name="connsiteY7" fmla="*/ 862012 h 2197893"/>
              <a:gd name="connsiteX8" fmla="*/ 0 w 1400175"/>
              <a:gd name="connsiteY8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0 w 1400175"/>
              <a:gd name="connsiteY8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426244 w 1400175"/>
              <a:gd name="connsiteY8" fmla="*/ 1112043 h 2197893"/>
              <a:gd name="connsiteX9" fmla="*/ 0 w 1400175"/>
              <a:gd name="connsiteY9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88106 w 1400175"/>
              <a:gd name="connsiteY8" fmla="*/ 1795462 h 2197893"/>
              <a:gd name="connsiteX9" fmla="*/ 0 w 1400175"/>
              <a:gd name="connsiteY9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88106 w 1400175"/>
              <a:gd name="connsiteY8" fmla="*/ 1795462 h 2197893"/>
              <a:gd name="connsiteX9" fmla="*/ 52388 w 1400175"/>
              <a:gd name="connsiteY9" fmla="*/ 1131093 h 2197893"/>
              <a:gd name="connsiteX10" fmla="*/ 0 w 1400175"/>
              <a:gd name="connsiteY10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88106 w 1400175"/>
              <a:gd name="connsiteY8" fmla="*/ 1795462 h 2197893"/>
              <a:gd name="connsiteX9" fmla="*/ 0 w 1400175"/>
              <a:gd name="connsiteY9" fmla="*/ 2197893 h 2197893"/>
              <a:gd name="connsiteX10" fmla="*/ 0 w 1400175"/>
              <a:gd name="connsiteY10" fmla="*/ 0 h 2197893"/>
              <a:gd name="connsiteX0" fmla="*/ 4762 w 1404937"/>
              <a:gd name="connsiteY0" fmla="*/ 0 h 2197893"/>
              <a:gd name="connsiteX1" fmla="*/ 750093 w 1404937"/>
              <a:gd name="connsiteY1" fmla="*/ 0 h 2197893"/>
              <a:gd name="connsiteX2" fmla="*/ 1404937 w 1404937"/>
              <a:gd name="connsiteY2" fmla="*/ 2197893 h 2197893"/>
              <a:gd name="connsiteX3" fmla="*/ 752475 w 1404937"/>
              <a:gd name="connsiteY3" fmla="*/ 2195512 h 2197893"/>
              <a:gd name="connsiteX4" fmla="*/ 376237 w 1404937"/>
              <a:gd name="connsiteY4" fmla="*/ 478631 h 2197893"/>
              <a:gd name="connsiteX5" fmla="*/ 178592 w 1404937"/>
              <a:gd name="connsiteY5" fmla="*/ 1383507 h 2197893"/>
              <a:gd name="connsiteX6" fmla="*/ 614362 w 1404937"/>
              <a:gd name="connsiteY6" fmla="*/ 1385887 h 2197893"/>
              <a:gd name="connsiteX7" fmla="*/ 697706 w 1404937"/>
              <a:gd name="connsiteY7" fmla="*/ 1797843 h 2197893"/>
              <a:gd name="connsiteX8" fmla="*/ 92868 w 1404937"/>
              <a:gd name="connsiteY8" fmla="*/ 1795462 h 2197893"/>
              <a:gd name="connsiteX9" fmla="*/ 4762 w 1404937"/>
              <a:gd name="connsiteY9" fmla="*/ 2197893 h 2197893"/>
              <a:gd name="connsiteX10" fmla="*/ 0 w 1404937"/>
              <a:gd name="connsiteY10" fmla="*/ 2045493 h 2197893"/>
              <a:gd name="connsiteX11" fmla="*/ 4762 w 1404937"/>
              <a:gd name="connsiteY11" fmla="*/ 0 h 2197893"/>
              <a:gd name="connsiteX0" fmla="*/ 652462 w 2052637"/>
              <a:gd name="connsiteY0" fmla="*/ 0 h 2197893"/>
              <a:gd name="connsiteX1" fmla="*/ 1397793 w 2052637"/>
              <a:gd name="connsiteY1" fmla="*/ 0 h 2197893"/>
              <a:gd name="connsiteX2" fmla="*/ 2052637 w 2052637"/>
              <a:gd name="connsiteY2" fmla="*/ 2197893 h 2197893"/>
              <a:gd name="connsiteX3" fmla="*/ 1400175 w 2052637"/>
              <a:gd name="connsiteY3" fmla="*/ 2195512 h 2197893"/>
              <a:gd name="connsiteX4" fmla="*/ 1023937 w 2052637"/>
              <a:gd name="connsiteY4" fmla="*/ 478631 h 2197893"/>
              <a:gd name="connsiteX5" fmla="*/ 826292 w 2052637"/>
              <a:gd name="connsiteY5" fmla="*/ 1383507 h 2197893"/>
              <a:gd name="connsiteX6" fmla="*/ 1262062 w 2052637"/>
              <a:gd name="connsiteY6" fmla="*/ 1385887 h 2197893"/>
              <a:gd name="connsiteX7" fmla="*/ 1345406 w 2052637"/>
              <a:gd name="connsiteY7" fmla="*/ 1797843 h 2197893"/>
              <a:gd name="connsiteX8" fmla="*/ 740568 w 2052637"/>
              <a:gd name="connsiteY8" fmla="*/ 1795462 h 2197893"/>
              <a:gd name="connsiteX9" fmla="*/ 652462 w 2052637"/>
              <a:gd name="connsiteY9" fmla="*/ 2197893 h 2197893"/>
              <a:gd name="connsiteX10" fmla="*/ 0 w 2052637"/>
              <a:gd name="connsiteY10" fmla="*/ 2193131 h 2197893"/>
              <a:gd name="connsiteX11" fmla="*/ 652462 w 2052637"/>
              <a:gd name="connsiteY11" fmla="*/ 0 h 2197893"/>
              <a:gd name="connsiteX0" fmla="*/ 652462 w 2052637"/>
              <a:gd name="connsiteY0" fmla="*/ 1 h 2197894"/>
              <a:gd name="connsiteX1" fmla="*/ 1397793 w 2052637"/>
              <a:gd name="connsiteY1" fmla="*/ 1 h 2197894"/>
              <a:gd name="connsiteX2" fmla="*/ 2052637 w 2052637"/>
              <a:gd name="connsiteY2" fmla="*/ 2197894 h 2197894"/>
              <a:gd name="connsiteX3" fmla="*/ 1400175 w 2052637"/>
              <a:gd name="connsiteY3" fmla="*/ 2195513 h 2197894"/>
              <a:gd name="connsiteX4" fmla="*/ 1023937 w 2052637"/>
              <a:gd name="connsiteY4" fmla="*/ 478632 h 2197894"/>
              <a:gd name="connsiteX5" fmla="*/ 826292 w 2052637"/>
              <a:gd name="connsiteY5" fmla="*/ 1383508 h 2197894"/>
              <a:gd name="connsiteX6" fmla="*/ 1262062 w 2052637"/>
              <a:gd name="connsiteY6" fmla="*/ 1385888 h 2197894"/>
              <a:gd name="connsiteX7" fmla="*/ 1345406 w 2052637"/>
              <a:gd name="connsiteY7" fmla="*/ 1797844 h 2197894"/>
              <a:gd name="connsiteX8" fmla="*/ 740568 w 2052637"/>
              <a:gd name="connsiteY8" fmla="*/ 1795463 h 2197894"/>
              <a:gd name="connsiteX9" fmla="*/ 652462 w 2052637"/>
              <a:gd name="connsiteY9" fmla="*/ 2197894 h 2197894"/>
              <a:gd name="connsiteX10" fmla="*/ 0 w 2052637"/>
              <a:gd name="connsiteY10" fmla="*/ 2193132 h 2197894"/>
              <a:gd name="connsiteX11" fmla="*/ 652462 w 2052637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62133 w 2052708"/>
              <a:gd name="connsiteY6" fmla="*/ 1385888 h 2197894"/>
              <a:gd name="connsiteX7" fmla="*/ 1345477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14508 w 2052708"/>
              <a:gd name="connsiteY6" fmla="*/ 1383506 h 2197894"/>
              <a:gd name="connsiteX7" fmla="*/ 1345477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14508 w 2052708"/>
              <a:gd name="connsiteY6" fmla="*/ 1383506 h 2197894"/>
              <a:gd name="connsiteX7" fmla="*/ 1312139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19271 w 2052708"/>
              <a:gd name="connsiteY6" fmla="*/ 1376363 h 2197894"/>
              <a:gd name="connsiteX7" fmla="*/ 1312139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21653 w 2052708"/>
              <a:gd name="connsiteY6" fmla="*/ 1383507 h 2197894"/>
              <a:gd name="connsiteX7" fmla="*/ 1312139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21653 w 2052708"/>
              <a:gd name="connsiteY6" fmla="*/ 1383507 h 2197894"/>
              <a:gd name="connsiteX7" fmla="*/ 1312139 w 2052708"/>
              <a:gd name="connsiteY7" fmla="*/ 1795463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52708" h="2197894">
                <a:moveTo>
                  <a:pt x="652533" y="1"/>
                </a:moveTo>
                <a:lnTo>
                  <a:pt x="1397864" y="1"/>
                </a:lnTo>
                <a:lnTo>
                  <a:pt x="2052708" y="2197894"/>
                </a:lnTo>
                <a:lnTo>
                  <a:pt x="1400246" y="2195513"/>
                </a:lnTo>
                <a:lnTo>
                  <a:pt x="1024008" y="478632"/>
                </a:lnTo>
                <a:lnTo>
                  <a:pt x="826363" y="1383508"/>
                </a:lnTo>
                <a:lnTo>
                  <a:pt x="1221653" y="1383507"/>
                </a:lnTo>
                <a:lnTo>
                  <a:pt x="1312139" y="1795463"/>
                </a:lnTo>
                <a:lnTo>
                  <a:pt x="740639" y="1795463"/>
                </a:lnTo>
                <a:lnTo>
                  <a:pt x="652533" y="2197894"/>
                </a:lnTo>
                <a:lnTo>
                  <a:pt x="71" y="2193132"/>
                </a:lnTo>
                <a:cubicBezTo>
                  <a:pt x="-7867" y="2197101"/>
                  <a:pt x="648565" y="-1587"/>
                  <a:pt x="652533" y="1"/>
                </a:cubicBezTo>
                <a:close/>
              </a:path>
            </a:pathLst>
          </a:custGeom>
          <a:solidFill>
            <a:srgbClr val="0F238D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endParaRPr lang="en-US" sz="2400">
              <a:solidFill>
                <a:schemeClr val="accent1"/>
              </a:solidFill>
            </a:endParaRPr>
          </a:p>
        </p:txBody>
      </p:sp>
      <p:sp>
        <p:nvSpPr>
          <p:cNvPr id="9" name="Freeform 31"/>
          <p:cNvSpPr/>
          <p:nvPr userDrawn="1"/>
        </p:nvSpPr>
        <p:spPr>
          <a:xfrm>
            <a:off x="11537951" y="220134"/>
            <a:ext cx="277283" cy="243417"/>
          </a:xfrm>
          <a:custGeom>
            <a:avLst/>
            <a:gdLst>
              <a:gd name="connsiteX0" fmla="*/ 0 w 688182"/>
              <a:gd name="connsiteY0" fmla="*/ 950119 h 950119"/>
              <a:gd name="connsiteX1" fmla="*/ 611982 w 688182"/>
              <a:gd name="connsiteY1" fmla="*/ 950119 h 950119"/>
              <a:gd name="connsiteX2" fmla="*/ 688182 w 688182"/>
              <a:gd name="connsiteY2" fmla="*/ 0 h 950119"/>
              <a:gd name="connsiteX3" fmla="*/ 0 w 688182"/>
              <a:gd name="connsiteY3" fmla="*/ 950119 h 950119"/>
              <a:gd name="connsiteX0" fmla="*/ 0 w 688182"/>
              <a:gd name="connsiteY0" fmla="*/ 950119 h 950119"/>
              <a:gd name="connsiteX1" fmla="*/ 611982 w 688182"/>
              <a:gd name="connsiteY1" fmla="*/ 950119 h 950119"/>
              <a:gd name="connsiteX2" fmla="*/ 688182 w 688182"/>
              <a:gd name="connsiteY2" fmla="*/ 0 h 950119"/>
              <a:gd name="connsiteX3" fmla="*/ 214313 w 688182"/>
              <a:gd name="connsiteY3" fmla="*/ 652463 h 950119"/>
              <a:gd name="connsiteX4" fmla="*/ 0 w 688182"/>
              <a:gd name="connsiteY4" fmla="*/ 950119 h 950119"/>
              <a:gd name="connsiteX0" fmla="*/ 0 w 688182"/>
              <a:gd name="connsiteY0" fmla="*/ 950119 h 950119"/>
              <a:gd name="connsiteX1" fmla="*/ 611982 w 688182"/>
              <a:gd name="connsiteY1" fmla="*/ 950119 h 950119"/>
              <a:gd name="connsiteX2" fmla="*/ 688182 w 688182"/>
              <a:gd name="connsiteY2" fmla="*/ 0 h 950119"/>
              <a:gd name="connsiteX3" fmla="*/ 111919 w 688182"/>
              <a:gd name="connsiteY3" fmla="*/ 95250 h 950119"/>
              <a:gd name="connsiteX4" fmla="*/ 0 w 688182"/>
              <a:gd name="connsiteY4" fmla="*/ 950119 h 950119"/>
              <a:gd name="connsiteX0" fmla="*/ 0 w 723900"/>
              <a:gd name="connsiteY0" fmla="*/ 1395413 h 1395413"/>
              <a:gd name="connsiteX1" fmla="*/ 611982 w 723900"/>
              <a:gd name="connsiteY1" fmla="*/ 1395413 h 1395413"/>
              <a:gd name="connsiteX2" fmla="*/ 723900 w 723900"/>
              <a:gd name="connsiteY2" fmla="*/ 0 h 1395413"/>
              <a:gd name="connsiteX3" fmla="*/ 111919 w 723900"/>
              <a:gd name="connsiteY3" fmla="*/ 540544 h 1395413"/>
              <a:gd name="connsiteX4" fmla="*/ 0 w 723900"/>
              <a:gd name="connsiteY4" fmla="*/ 1395413 h 1395413"/>
              <a:gd name="connsiteX0" fmla="*/ 0 w 723900"/>
              <a:gd name="connsiteY0" fmla="*/ 2031206 h 2031206"/>
              <a:gd name="connsiteX1" fmla="*/ 611982 w 723900"/>
              <a:gd name="connsiteY1" fmla="*/ 2031206 h 2031206"/>
              <a:gd name="connsiteX2" fmla="*/ 723900 w 723900"/>
              <a:gd name="connsiteY2" fmla="*/ 635793 h 2031206"/>
              <a:gd name="connsiteX3" fmla="*/ 266700 w 723900"/>
              <a:gd name="connsiteY3" fmla="*/ 0 h 2031206"/>
              <a:gd name="connsiteX4" fmla="*/ 0 w 723900"/>
              <a:gd name="connsiteY4" fmla="*/ 2031206 h 2031206"/>
              <a:gd name="connsiteX0" fmla="*/ 0 w 723900"/>
              <a:gd name="connsiteY0" fmla="*/ 2195513 h 2195513"/>
              <a:gd name="connsiteX1" fmla="*/ 611982 w 723900"/>
              <a:gd name="connsiteY1" fmla="*/ 2195513 h 2195513"/>
              <a:gd name="connsiteX2" fmla="*/ 723900 w 723900"/>
              <a:gd name="connsiteY2" fmla="*/ 800100 h 2195513"/>
              <a:gd name="connsiteX3" fmla="*/ 283369 w 723900"/>
              <a:gd name="connsiteY3" fmla="*/ 0 h 2195513"/>
              <a:gd name="connsiteX4" fmla="*/ 0 w 723900"/>
              <a:gd name="connsiteY4" fmla="*/ 2195513 h 2195513"/>
              <a:gd name="connsiteX0" fmla="*/ 0 w 723900"/>
              <a:gd name="connsiteY0" fmla="*/ 2195513 h 2195513"/>
              <a:gd name="connsiteX1" fmla="*/ 611982 w 723900"/>
              <a:gd name="connsiteY1" fmla="*/ 2195513 h 2195513"/>
              <a:gd name="connsiteX2" fmla="*/ 723900 w 723900"/>
              <a:gd name="connsiteY2" fmla="*/ 800100 h 2195513"/>
              <a:gd name="connsiteX3" fmla="*/ 500063 w 723900"/>
              <a:gd name="connsiteY3" fmla="*/ 388145 h 2195513"/>
              <a:gd name="connsiteX4" fmla="*/ 283369 w 723900"/>
              <a:gd name="connsiteY4" fmla="*/ 0 h 2195513"/>
              <a:gd name="connsiteX5" fmla="*/ 0 w 723900"/>
              <a:gd name="connsiteY5" fmla="*/ 2195513 h 2195513"/>
              <a:gd name="connsiteX0" fmla="*/ 0 w 945356"/>
              <a:gd name="connsiteY0" fmla="*/ 2195513 h 2195513"/>
              <a:gd name="connsiteX1" fmla="*/ 611982 w 945356"/>
              <a:gd name="connsiteY1" fmla="*/ 2195513 h 2195513"/>
              <a:gd name="connsiteX2" fmla="*/ 723900 w 945356"/>
              <a:gd name="connsiteY2" fmla="*/ 800100 h 2195513"/>
              <a:gd name="connsiteX3" fmla="*/ 945356 w 945356"/>
              <a:gd name="connsiteY3" fmla="*/ 2382 h 2195513"/>
              <a:gd name="connsiteX4" fmla="*/ 283369 w 945356"/>
              <a:gd name="connsiteY4" fmla="*/ 0 h 2195513"/>
              <a:gd name="connsiteX5" fmla="*/ 0 w 945356"/>
              <a:gd name="connsiteY5" fmla="*/ 2195513 h 2195513"/>
              <a:gd name="connsiteX0" fmla="*/ 0 w 945356"/>
              <a:gd name="connsiteY0" fmla="*/ 2195513 h 2195513"/>
              <a:gd name="connsiteX1" fmla="*/ 611982 w 945356"/>
              <a:gd name="connsiteY1" fmla="*/ 2195513 h 2195513"/>
              <a:gd name="connsiteX2" fmla="*/ 723900 w 945356"/>
              <a:gd name="connsiteY2" fmla="*/ 800100 h 2195513"/>
              <a:gd name="connsiteX3" fmla="*/ 790575 w 945356"/>
              <a:gd name="connsiteY3" fmla="*/ 545308 h 2195513"/>
              <a:gd name="connsiteX4" fmla="*/ 945356 w 945356"/>
              <a:gd name="connsiteY4" fmla="*/ 2382 h 2195513"/>
              <a:gd name="connsiteX5" fmla="*/ 283369 w 945356"/>
              <a:gd name="connsiteY5" fmla="*/ 0 h 2195513"/>
              <a:gd name="connsiteX6" fmla="*/ 0 w 945356"/>
              <a:gd name="connsiteY6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252537 w 1252537"/>
              <a:gd name="connsiteY3" fmla="*/ 1333501 h 2195513"/>
              <a:gd name="connsiteX4" fmla="*/ 945356 w 1252537"/>
              <a:gd name="connsiteY4" fmla="*/ 2382 h 2195513"/>
              <a:gd name="connsiteX5" fmla="*/ 283369 w 1252537"/>
              <a:gd name="connsiteY5" fmla="*/ 0 h 2195513"/>
              <a:gd name="connsiteX6" fmla="*/ 0 w 1252537"/>
              <a:gd name="connsiteY6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031082 w 1252537"/>
              <a:gd name="connsiteY3" fmla="*/ 1112045 h 2195513"/>
              <a:gd name="connsiteX4" fmla="*/ 1252537 w 1252537"/>
              <a:gd name="connsiteY4" fmla="*/ 1333501 h 2195513"/>
              <a:gd name="connsiteX5" fmla="*/ 945356 w 1252537"/>
              <a:gd name="connsiteY5" fmla="*/ 2382 h 2195513"/>
              <a:gd name="connsiteX6" fmla="*/ 283369 w 1252537"/>
              <a:gd name="connsiteY6" fmla="*/ 0 h 2195513"/>
              <a:gd name="connsiteX7" fmla="*/ 0 w 1252537"/>
              <a:gd name="connsiteY7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007270 w 1252537"/>
              <a:gd name="connsiteY3" fmla="*/ 2193132 h 2195513"/>
              <a:gd name="connsiteX4" fmla="*/ 1252537 w 1252537"/>
              <a:gd name="connsiteY4" fmla="*/ 1333501 h 2195513"/>
              <a:gd name="connsiteX5" fmla="*/ 945356 w 1252537"/>
              <a:gd name="connsiteY5" fmla="*/ 2382 h 2195513"/>
              <a:gd name="connsiteX6" fmla="*/ 283369 w 1252537"/>
              <a:gd name="connsiteY6" fmla="*/ 0 h 2195513"/>
              <a:gd name="connsiteX7" fmla="*/ 0 w 1252537"/>
              <a:gd name="connsiteY7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007270 w 1252537"/>
              <a:gd name="connsiteY3" fmla="*/ 2193132 h 2195513"/>
              <a:gd name="connsiteX4" fmla="*/ 1173957 w 1252537"/>
              <a:gd name="connsiteY4" fmla="*/ 1600202 h 2195513"/>
              <a:gd name="connsiteX5" fmla="*/ 1252537 w 1252537"/>
              <a:gd name="connsiteY5" fmla="*/ 1333501 h 2195513"/>
              <a:gd name="connsiteX6" fmla="*/ 945356 w 1252537"/>
              <a:gd name="connsiteY6" fmla="*/ 2382 h 2195513"/>
              <a:gd name="connsiteX7" fmla="*/ 283369 w 1252537"/>
              <a:gd name="connsiteY7" fmla="*/ 0 h 2195513"/>
              <a:gd name="connsiteX8" fmla="*/ 0 w 1252537"/>
              <a:gd name="connsiteY8" fmla="*/ 2195513 h 2195513"/>
              <a:gd name="connsiteX0" fmla="*/ 0 w 1488282"/>
              <a:gd name="connsiteY0" fmla="*/ 2195513 h 2195514"/>
              <a:gd name="connsiteX1" fmla="*/ 611982 w 1488282"/>
              <a:gd name="connsiteY1" fmla="*/ 2195513 h 2195514"/>
              <a:gd name="connsiteX2" fmla="*/ 723900 w 1488282"/>
              <a:gd name="connsiteY2" fmla="*/ 800100 h 2195514"/>
              <a:gd name="connsiteX3" fmla="*/ 1007270 w 1488282"/>
              <a:gd name="connsiteY3" fmla="*/ 2193132 h 2195514"/>
              <a:gd name="connsiteX4" fmla="*/ 1488282 w 1488282"/>
              <a:gd name="connsiteY4" fmla="*/ 2195514 h 2195514"/>
              <a:gd name="connsiteX5" fmla="*/ 1252537 w 1488282"/>
              <a:gd name="connsiteY5" fmla="*/ 1333501 h 2195514"/>
              <a:gd name="connsiteX6" fmla="*/ 945356 w 1488282"/>
              <a:gd name="connsiteY6" fmla="*/ 2382 h 2195514"/>
              <a:gd name="connsiteX7" fmla="*/ 283369 w 1488282"/>
              <a:gd name="connsiteY7" fmla="*/ 0 h 2195514"/>
              <a:gd name="connsiteX8" fmla="*/ 0 w 1488282"/>
              <a:gd name="connsiteY8" fmla="*/ 2195513 h 2195514"/>
              <a:gd name="connsiteX0" fmla="*/ 0 w 1488282"/>
              <a:gd name="connsiteY0" fmla="*/ 2195513 h 2195514"/>
              <a:gd name="connsiteX1" fmla="*/ 611982 w 1488282"/>
              <a:gd name="connsiteY1" fmla="*/ 2195513 h 2195514"/>
              <a:gd name="connsiteX2" fmla="*/ 723900 w 1488282"/>
              <a:gd name="connsiteY2" fmla="*/ 800100 h 2195514"/>
              <a:gd name="connsiteX3" fmla="*/ 1007270 w 1488282"/>
              <a:gd name="connsiteY3" fmla="*/ 2193132 h 2195514"/>
              <a:gd name="connsiteX4" fmla="*/ 1488282 w 1488282"/>
              <a:gd name="connsiteY4" fmla="*/ 2195514 h 2195514"/>
              <a:gd name="connsiteX5" fmla="*/ 1352549 w 1488282"/>
              <a:gd name="connsiteY5" fmla="*/ 1690688 h 2195514"/>
              <a:gd name="connsiteX6" fmla="*/ 1252537 w 1488282"/>
              <a:gd name="connsiteY6" fmla="*/ 1333501 h 2195514"/>
              <a:gd name="connsiteX7" fmla="*/ 945356 w 1488282"/>
              <a:gd name="connsiteY7" fmla="*/ 2382 h 2195514"/>
              <a:gd name="connsiteX8" fmla="*/ 283369 w 1488282"/>
              <a:gd name="connsiteY8" fmla="*/ 0 h 2195514"/>
              <a:gd name="connsiteX9" fmla="*/ 0 w 1488282"/>
              <a:gd name="connsiteY9" fmla="*/ 2195513 h 2195514"/>
              <a:gd name="connsiteX0" fmla="*/ 0 w 1781174"/>
              <a:gd name="connsiteY0" fmla="*/ 2195513 h 2195514"/>
              <a:gd name="connsiteX1" fmla="*/ 611982 w 1781174"/>
              <a:gd name="connsiteY1" fmla="*/ 2195513 h 2195514"/>
              <a:gd name="connsiteX2" fmla="*/ 723900 w 1781174"/>
              <a:gd name="connsiteY2" fmla="*/ 800100 h 2195514"/>
              <a:gd name="connsiteX3" fmla="*/ 1007270 w 1781174"/>
              <a:gd name="connsiteY3" fmla="*/ 2193132 h 2195514"/>
              <a:gd name="connsiteX4" fmla="*/ 1488282 w 1781174"/>
              <a:gd name="connsiteY4" fmla="*/ 2195514 h 2195514"/>
              <a:gd name="connsiteX5" fmla="*/ 1781174 w 1781174"/>
              <a:gd name="connsiteY5" fmla="*/ 792957 h 2195514"/>
              <a:gd name="connsiteX6" fmla="*/ 1252537 w 1781174"/>
              <a:gd name="connsiteY6" fmla="*/ 1333501 h 2195514"/>
              <a:gd name="connsiteX7" fmla="*/ 945356 w 1781174"/>
              <a:gd name="connsiteY7" fmla="*/ 2382 h 2195514"/>
              <a:gd name="connsiteX8" fmla="*/ 283369 w 1781174"/>
              <a:gd name="connsiteY8" fmla="*/ 0 h 2195514"/>
              <a:gd name="connsiteX9" fmla="*/ 0 w 1781174"/>
              <a:gd name="connsiteY9" fmla="*/ 2195513 h 2195514"/>
              <a:gd name="connsiteX0" fmla="*/ 0 w 1781174"/>
              <a:gd name="connsiteY0" fmla="*/ 2195513 h 2195514"/>
              <a:gd name="connsiteX1" fmla="*/ 611982 w 1781174"/>
              <a:gd name="connsiteY1" fmla="*/ 2195513 h 2195514"/>
              <a:gd name="connsiteX2" fmla="*/ 723900 w 1781174"/>
              <a:gd name="connsiteY2" fmla="*/ 800100 h 2195514"/>
              <a:gd name="connsiteX3" fmla="*/ 1007270 w 1781174"/>
              <a:gd name="connsiteY3" fmla="*/ 2193132 h 2195514"/>
              <a:gd name="connsiteX4" fmla="*/ 1488282 w 1781174"/>
              <a:gd name="connsiteY4" fmla="*/ 2195514 h 2195514"/>
              <a:gd name="connsiteX5" fmla="*/ 1781174 w 1781174"/>
              <a:gd name="connsiteY5" fmla="*/ 792957 h 2195514"/>
              <a:gd name="connsiteX6" fmla="*/ 1528762 w 1781174"/>
              <a:gd name="connsiteY6" fmla="*/ 1052513 h 2195514"/>
              <a:gd name="connsiteX7" fmla="*/ 1252537 w 1781174"/>
              <a:gd name="connsiteY7" fmla="*/ 1333501 h 2195514"/>
              <a:gd name="connsiteX8" fmla="*/ 945356 w 1781174"/>
              <a:gd name="connsiteY8" fmla="*/ 2382 h 2195514"/>
              <a:gd name="connsiteX9" fmla="*/ 283369 w 1781174"/>
              <a:gd name="connsiteY9" fmla="*/ 0 h 2195514"/>
              <a:gd name="connsiteX10" fmla="*/ 0 w 1781174"/>
              <a:gd name="connsiteY10" fmla="*/ 2195513 h 2195514"/>
              <a:gd name="connsiteX0" fmla="*/ 0 w 1781174"/>
              <a:gd name="connsiteY0" fmla="*/ 2197894 h 2197895"/>
              <a:gd name="connsiteX1" fmla="*/ 611982 w 1781174"/>
              <a:gd name="connsiteY1" fmla="*/ 2197894 h 2197895"/>
              <a:gd name="connsiteX2" fmla="*/ 723900 w 1781174"/>
              <a:gd name="connsiteY2" fmla="*/ 802481 h 2197895"/>
              <a:gd name="connsiteX3" fmla="*/ 1007270 w 1781174"/>
              <a:gd name="connsiteY3" fmla="*/ 2195513 h 2197895"/>
              <a:gd name="connsiteX4" fmla="*/ 1488282 w 1781174"/>
              <a:gd name="connsiteY4" fmla="*/ 2197895 h 2197895"/>
              <a:gd name="connsiteX5" fmla="*/ 1781174 w 1781174"/>
              <a:gd name="connsiteY5" fmla="*/ 795338 h 2197895"/>
              <a:gd name="connsiteX6" fmla="*/ 1559719 w 1781174"/>
              <a:gd name="connsiteY6" fmla="*/ 0 h 2197895"/>
              <a:gd name="connsiteX7" fmla="*/ 1252537 w 1781174"/>
              <a:gd name="connsiteY7" fmla="*/ 1335882 h 2197895"/>
              <a:gd name="connsiteX8" fmla="*/ 945356 w 1781174"/>
              <a:gd name="connsiteY8" fmla="*/ 4763 h 2197895"/>
              <a:gd name="connsiteX9" fmla="*/ 283369 w 1781174"/>
              <a:gd name="connsiteY9" fmla="*/ 2381 h 2197895"/>
              <a:gd name="connsiteX10" fmla="*/ 0 w 1781174"/>
              <a:gd name="connsiteY10" fmla="*/ 2197894 h 2197895"/>
              <a:gd name="connsiteX0" fmla="*/ 0 w 1781174"/>
              <a:gd name="connsiteY0" fmla="*/ 2197894 h 2197895"/>
              <a:gd name="connsiteX1" fmla="*/ 611982 w 1781174"/>
              <a:gd name="connsiteY1" fmla="*/ 2197894 h 2197895"/>
              <a:gd name="connsiteX2" fmla="*/ 723900 w 1781174"/>
              <a:gd name="connsiteY2" fmla="*/ 802481 h 2197895"/>
              <a:gd name="connsiteX3" fmla="*/ 1007270 w 1781174"/>
              <a:gd name="connsiteY3" fmla="*/ 2195513 h 2197895"/>
              <a:gd name="connsiteX4" fmla="*/ 1488282 w 1781174"/>
              <a:gd name="connsiteY4" fmla="*/ 2197895 h 2197895"/>
              <a:gd name="connsiteX5" fmla="*/ 1781174 w 1781174"/>
              <a:gd name="connsiteY5" fmla="*/ 795338 h 2197895"/>
              <a:gd name="connsiteX6" fmla="*/ 1688306 w 1781174"/>
              <a:gd name="connsiteY6" fmla="*/ 454820 h 2197895"/>
              <a:gd name="connsiteX7" fmla="*/ 1559719 w 1781174"/>
              <a:gd name="connsiteY7" fmla="*/ 0 h 2197895"/>
              <a:gd name="connsiteX8" fmla="*/ 1252537 w 1781174"/>
              <a:gd name="connsiteY8" fmla="*/ 1335882 h 2197895"/>
              <a:gd name="connsiteX9" fmla="*/ 945356 w 1781174"/>
              <a:gd name="connsiteY9" fmla="*/ 4763 h 2197895"/>
              <a:gd name="connsiteX10" fmla="*/ 283369 w 1781174"/>
              <a:gd name="connsiteY10" fmla="*/ 2381 h 2197895"/>
              <a:gd name="connsiteX11" fmla="*/ 0 w 1781174"/>
              <a:gd name="connsiteY11" fmla="*/ 2197894 h 2197895"/>
              <a:gd name="connsiteX0" fmla="*/ 0 w 2212181"/>
              <a:gd name="connsiteY0" fmla="*/ 2197894 h 2197895"/>
              <a:gd name="connsiteX1" fmla="*/ 611982 w 2212181"/>
              <a:gd name="connsiteY1" fmla="*/ 2197894 h 2197895"/>
              <a:gd name="connsiteX2" fmla="*/ 723900 w 2212181"/>
              <a:gd name="connsiteY2" fmla="*/ 802481 h 2197895"/>
              <a:gd name="connsiteX3" fmla="*/ 1007270 w 2212181"/>
              <a:gd name="connsiteY3" fmla="*/ 2195513 h 2197895"/>
              <a:gd name="connsiteX4" fmla="*/ 1488282 w 2212181"/>
              <a:gd name="connsiteY4" fmla="*/ 2197895 h 2197895"/>
              <a:gd name="connsiteX5" fmla="*/ 1781174 w 2212181"/>
              <a:gd name="connsiteY5" fmla="*/ 795338 h 2197895"/>
              <a:gd name="connsiteX6" fmla="*/ 2212181 w 2212181"/>
              <a:gd name="connsiteY6" fmla="*/ 7145 h 2197895"/>
              <a:gd name="connsiteX7" fmla="*/ 1559719 w 2212181"/>
              <a:gd name="connsiteY7" fmla="*/ 0 h 2197895"/>
              <a:gd name="connsiteX8" fmla="*/ 1252537 w 2212181"/>
              <a:gd name="connsiteY8" fmla="*/ 1335882 h 2197895"/>
              <a:gd name="connsiteX9" fmla="*/ 945356 w 2212181"/>
              <a:gd name="connsiteY9" fmla="*/ 4763 h 2197895"/>
              <a:gd name="connsiteX10" fmla="*/ 283369 w 2212181"/>
              <a:gd name="connsiteY10" fmla="*/ 2381 h 2197895"/>
              <a:gd name="connsiteX11" fmla="*/ 0 w 2212181"/>
              <a:gd name="connsiteY11" fmla="*/ 2197894 h 2197895"/>
              <a:gd name="connsiteX0" fmla="*/ 0 w 2212181"/>
              <a:gd name="connsiteY0" fmla="*/ 2197894 h 2197895"/>
              <a:gd name="connsiteX1" fmla="*/ 611982 w 2212181"/>
              <a:gd name="connsiteY1" fmla="*/ 2197894 h 2197895"/>
              <a:gd name="connsiteX2" fmla="*/ 723900 w 2212181"/>
              <a:gd name="connsiteY2" fmla="*/ 802481 h 2197895"/>
              <a:gd name="connsiteX3" fmla="*/ 1007270 w 2212181"/>
              <a:gd name="connsiteY3" fmla="*/ 2195513 h 2197895"/>
              <a:gd name="connsiteX4" fmla="*/ 1488282 w 2212181"/>
              <a:gd name="connsiteY4" fmla="*/ 2197895 h 2197895"/>
              <a:gd name="connsiteX5" fmla="*/ 1781174 w 2212181"/>
              <a:gd name="connsiteY5" fmla="*/ 795338 h 2197895"/>
              <a:gd name="connsiteX6" fmla="*/ 2035968 w 2212181"/>
              <a:gd name="connsiteY6" fmla="*/ 328614 h 2197895"/>
              <a:gd name="connsiteX7" fmla="*/ 2212181 w 2212181"/>
              <a:gd name="connsiteY7" fmla="*/ 7145 h 2197895"/>
              <a:gd name="connsiteX8" fmla="*/ 1559719 w 2212181"/>
              <a:gd name="connsiteY8" fmla="*/ 0 h 2197895"/>
              <a:gd name="connsiteX9" fmla="*/ 1252537 w 2212181"/>
              <a:gd name="connsiteY9" fmla="*/ 1335882 h 2197895"/>
              <a:gd name="connsiteX10" fmla="*/ 945356 w 2212181"/>
              <a:gd name="connsiteY10" fmla="*/ 4763 h 2197895"/>
              <a:gd name="connsiteX11" fmla="*/ 283369 w 2212181"/>
              <a:gd name="connsiteY11" fmla="*/ 2381 h 2197895"/>
              <a:gd name="connsiteX12" fmla="*/ 0 w 2212181"/>
              <a:gd name="connsiteY12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81174 w 2500312"/>
              <a:gd name="connsiteY5" fmla="*/ 795338 h 2197895"/>
              <a:gd name="connsiteX6" fmla="*/ 2500312 w 2500312"/>
              <a:gd name="connsiteY6" fmla="*/ 2197895 h 2197895"/>
              <a:gd name="connsiteX7" fmla="*/ 2212181 w 2500312"/>
              <a:gd name="connsiteY7" fmla="*/ 7145 h 2197895"/>
              <a:gd name="connsiteX8" fmla="*/ 1559719 w 2500312"/>
              <a:gd name="connsiteY8" fmla="*/ 0 h 2197895"/>
              <a:gd name="connsiteX9" fmla="*/ 1252537 w 2500312"/>
              <a:gd name="connsiteY9" fmla="*/ 1335882 h 2197895"/>
              <a:gd name="connsiteX10" fmla="*/ 945356 w 2500312"/>
              <a:gd name="connsiteY10" fmla="*/ 4763 h 2197895"/>
              <a:gd name="connsiteX11" fmla="*/ 283369 w 2500312"/>
              <a:gd name="connsiteY11" fmla="*/ 2381 h 2197895"/>
              <a:gd name="connsiteX12" fmla="*/ 0 w 2500312"/>
              <a:gd name="connsiteY12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81174 w 2500312"/>
              <a:gd name="connsiteY5" fmla="*/ 795338 h 2197895"/>
              <a:gd name="connsiteX6" fmla="*/ 2190748 w 2500312"/>
              <a:gd name="connsiteY6" fmla="*/ 1595439 h 2197895"/>
              <a:gd name="connsiteX7" fmla="*/ 2500312 w 2500312"/>
              <a:gd name="connsiteY7" fmla="*/ 2197895 h 2197895"/>
              <a:gd name="connsiteX8" fmla="*/ 2212181 w 2500312"/>
              <a:gd name="connsiteY8" fmla="*/ 7145 h 2197895"/>
              <a:gd name="connsiteX9" fmla="*/ 1559719 w 2500312"/>
              <a:gd name="connsiteY9" fmla="*/ 0 h 2197895"/>
              <a:gd name="connsiteX10" fmla="*/ 1252537 w 2500312"/>
              <a:gd name="connsiteY10" fmla="*/ 1335882 h 2197895"/>
              <a:gd name="connsiteX11" fmla="*/ 945356 w 2500312"/>
              <a:gd name="connsiteY11" fmla="*/ 4763 h 2197895"/>
              <a:gd name="connsiteX12" fmla="*/ 283369 w 2500312"/>
              <a:gd name="connsiteY12" fmla="*/ 2381 h 2197895"/>
              <a:gd name="connsiteX13" fmla="*/ 0 w 2500312"/>
              <a:gd name="connsiteY13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81174 w 2500312"/>
              <a:gd name="connsiteY5" fmla="*/ 795338 h 2197895"/>
              <a:gd name="connsiteX6" fmla="*/ 1883567 w 2500312"/>
              <a:gd name="connsiteY6" fmla="*/ 2195514 h 2197895"/>
              <a:gd name="connsiteX7" fmla="*/ 2500312 w 2500312"/>
              <a:gd name="connsiteY7" fmla="*/ 2197895 h 2197895"/>
              <a:gd name="connsiteX8" fmla="*/ 2212181 w 2500312"/>
              <a:gd name="connsiteY8" fmla="*/ 7145 h 2197895"/>
              <a:gd name="connsiteX9" fmla="*/ 1559719 w 2500312"/>
              <a:gd name="connsiteY9" fmla="*/ 0 h 2197895"/>
              <a:gd name="connsiteX10" fmla="*/ 1252537 w 2500312"/>
              <a:gd name="connsiteY10" fmla="*/ 1335882 h 2197895"/>
              <a:gd name="connsiteX11" fmla="*/ 945356 w 2500312"/>
              <a:gd name="connsiteY11" fmla="*/ 4763 h 2197895"/>
              <a:gd name="connsiteX12" fmla="*/ 283369 w 2500312"/>
              <a:gd name="connsiteY12" fmla="*/ 2381 h 2197895"/>
              <a:gd name="connsiteX13" fmla="*/ 0 w 2500312"/>
              <a:gd name="connsiteY13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76411 w 2500312"/>
              <a:gd name="connsiteY5" fmla="*/ 809626 h 2197895"/>
              <a:gd name="connsiteX6" fmla="*/ 1883567 w 2500312"/>
              <a:gd name="connsiteY6" fmla="*/ 2195514 h 2197895"/>
              <a:gd name="connsiteX7" fmla="*/ 2500312 w 2500312"/>
              <a:gd name="connsiteY7" fmla="*/ 2197895 h 2197895"/>
              <a:gd name="connsiteX8" fmla="*/ 2212181 w 2500312"/>
              <a:gd name="connsiteY8" fmla="*/ 7145 h 2197895"/>
              <a:gd name="connsiteX9" fmla="*/ 1559719 w 2500312"/>
              <a:gd name="connsiteY9" fmla="*/ 0 h 2197895"/>
              <a:gd name="connsiteX10" fmla="*/ 1252537 w 2500312"/>
              <a:gd name="connsiteY10" fmla="*/ 1335882 h 2197895"/>
              <a:gd name="connsiteX11" fmla="*/ 945356 w 2500312"/>
              <a:gd name="connsiteY11" fmla="*/ 4763 h 2197895"/>
              <a:gd name="connsiteX12" fmla="*/ 283369 w 2500312"/>
              <a:gd name="connsiteY12" fmla="*/ 2381 h 2197895"/>
              <a:gd name="connsiteX13" fmla="*/ 0 w 2500312"/>
              <a:gd name="connsiteY13" fmla="*/ 2197894 h 2197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00312" h="2197895">
                <a:moveTo>
                  <a:pt x="0" y="2197894"/>
                </a:moveTo>
                <a:lnTo>
                  <a:pt x="611982" y="2197894"/>
                </a:lnTo>
                <a:lnTo>
                  <a:pt x="723900" y="802481"/>
                </a:lnTo>
                <a:lnTo>
                  <a:pt x="1007270" y="2195513"/>
                </a:lnTo>
                <a:lnTo>
                  <a:pt x="1488282" y="2197895"/>
                </a:lnTo>
                <a:lnTo>
                  <a:pt x="1776411" y="809626"/>
                </a:lnTo>
                <a:lnTo>
                  <a:pt x="1883567" y="2195514"/>
                </a:lnTo>
                <a:lnTo>
                  <a:pt x="2500312" y="2197895"/>
                </a:lnTo>
                <a:lnTo>
                  <a:pt x="2212181" y="7145"/>
                </a:lnTo>
                <a:lnTo>
                  <a:pt x="1559719" y="0"/>
                </a:lnTo>
                <a:lnTo>
                  <a:pt x="1252537" y="1335882"/>
                </a:lnTo>
                <a:lnTo>
                  <a:pt x="945356" y="4763"/>
                </a:lnTo>
                <a:lnTo>
                  <a:pt x="283369" y="2381"/>
                </a:lnTo>
                <a:lnTo>
                  <a:pt x="0" y="2197894"/>
                </a:lnTo>
                <a:close/>
              </a:path>
            </a:pathLst>
          </a:custGeom>
          <a:solidFill>
            <a:srgbClr val="0F238D"/>
          </a:solidFill>
          <a:ln w="190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endParaRPr lang="en-US" sz="2400">
              <a:solidFill>
                <a:schemeClr val="accent1"/>
              </a:solidFill>
            </a:endParaRPr>
          </a:p>
        </p:txBody>
      </p:sp>
      <p:sp>
        <p:nvSpPr>
          <p:cNvPr id="10" name="Freeform 32"/>
          <p:cNvSpPr/>
          <p:nvPr userDrawn="1"/>
        </p:nvSpPr>
        <p:spPr>
          <a:xfrm>
            <a:off x="11849101" y="220134"/>
            <a:ext cx="156633" cy="243417"/>
          </a:xfrm>
          <a:custGeom>
            <a:avLst/>
            <a:gdLst>
              <a:gd name="connsiteX0" fmla="*/ 0 w 1428750"/>
              <a:gd name="connsiteY0" fmla="*/ 997744 h 997744"/>
              <a:gd name="connsiteX1" fmla="*/ 1404937 w 1428750"/>
              <a:gd name="connsiteY1" fmla="*/ 997744 h 997744"/>
              <a:gd name="connsiteX2" fmla="*/ 1404937 w 1428750"/>
              <a:gd name="connsiteY2" fmla="*/ 538163 h 997744"/>
              <a:gd name="connsiteX3" fmla="*/ 1428750 w 1428750"/>
              <a:gd name="connsiteY3" fmla="*/ 540544 h 997744"/>
              <a:gd name="connsiteX4" fmla="*/ 590550 w 1428750"/>
              <a:gd name="connsiteY4" fmla="*/ 540544 h 997744"/>
              <a:gd name="connsiteX5" fmla="*/ 590550 w 1428750"/>
              <a:gd name="connsiteY5" fmla="*/ 0 h 997744"/>
              <a:gd name="connsiteX6" fmla="*/ 0 w 1428750"/>
              <a:gd name="connsiteY6" fmla="*/ 0 h 997744"/>
              <a:gd name="connsiteX7" fmla="*/ 0 w 1428750"/>
              <a:gd name="connsiteY7" fmla="*/ 997744 h 997744"/>
              <a:gd name="connsiteX0" fmla="*/ 0 w 1404937"/>
              <a:gd name="connsiteY0" fmla="*/ 997744 h 997744"/>
              <a:gd name="connsiteX1" fmla="*/ 1404937 w 1404937"/>
              <a:gd name="connsiteY1" fmla="*/ 997744 h 997744"/>
              <a:gd name="connsiteX2" fmla="*/ 1404937 w 1404937"/>
              <a:gd name="connsiteY2" fmla="*/ 538163 h 997744"/>
              <a:gd name="connsiteX3" fmla="*/ 1219200 w 1404937"/>
              <a:gd name="connsiteY3" fmla="*/ 476250 h 997744"/>
              <a:gd name="connsiteX4" fmla="*/ 590550 w 1404937"/>
              <a:gd name="connsiteY4" fmla="*/ 540544 h 997744"/>
              <a:gd name="connsiteX5" fmla="*/ 590550 w 1404937"/>
              <a:gd name="connsiteY5" fmla="*/ 0 h 997744"/>
              <a:gd name="connsiteX6" fmla="*/ 0 w 1404937"/>
              <a:gd name="connsiteY6" fmla="*/ 0 h 997744"/>
              <a:gd name="connsiteX7" fmla="*/ 0 w 1404937"/>
              <a:gd name="connsiteY7" fmla="*/ 997744 h 997744"/>
              <a:gd name="connsiteX0" fmla="*/ 0 w 1404937"/>
              <a:gd name="connsiteY0" fmla="*/ 997744 h 997744"/>
              <a:gd name="connsiteX1" fmla="*/ 1404937 w 1404937"/>
              <a:gd name="connsiteY1" fmla="*/ 997744 h 997744"/>
              <a:gd name="connsiteX2" fmla="*/ 1404937 w 1404937"/>
              <a:gd name="connsiteY2" fmla="*/ 538163 h 997744"/>
              <a:gd name="connsiteX3" fmla="*/ 590550 w 1404937"/>
              <a:gd name="connsiteY3" fmla="*/ 540544 h 997744"/>
              <a:gd name="connsiteX4" fmla="*/ 590550 w 1404937"/>
              <a:gd name="connsiteY4" fmla="*/ 0 h 997744"/>
              <a:gd name="connsiteX5" fmla="*/ 0 w 1404937"/>
              <a:gd name="connsiteY5" fmla="*/ 0 h 997744"/>
              <a:gd name="connsiteX6" fmla="*/ 0 w 1404937"/>
              <a:gd name="connsiteY6" fmla="*/ 997744 h 997744"/>
              <a:gd name="connsiteX0" fmla="*/ 0 w 1404937"/>
              <a:gd name="connsiteY0" fmla="*/ 1614488 h 1614488"/>
              <a:gd name="connsiteX1" fmla="*/ 1404937 w 1404937"/>
              <a:gd name="connsiteY1" fmla="*/ 1614488 h 1614488"/>
              <a:gd name="connsiteX2" fmla="*/ 1404937 w 1404937"/>
              <a:gd name="connsiteY2" fmla="*/ 1154907 h 1614488"/>
              <a:gd name="connsiteX3" fmla="*/ 590550 w 1404937"/>
              <a:gd name="connsiteY3" fmla="*/ 1157288 h 1614488"/>
              <a:gd name="connsiteX4" fmla="*/ 592931 w 1404937"/>
              <a:gd name="connsiteY4" fmla="*/ 0 h 1614488"/>
              <a:gd name="connsiteX5" fmla="*/ 0 w 1404937"/>
              <a:gd name="connsiteY5" fmla="*/ 616744 h 1614488"/>
              <a:gd name="connsiteX6" fmla="*/ 0 w 1404937"/>
              <a:gd name="connsiteY6" fmla="*/ 1614488 h 1614488"/>
              <a:gd name="connsiteX0" fmla="*/ 0 w 1404937"/>
              <a:gd name="connsiteY0" fmla="*/ 2188369 h 2188369"/>
              <a:gd name="connsiteX1" fmla="*/ 1404937 w 1404937"/>
              <a:gd name="connsiteY1" fmla="*/ 2188369 h 2188369"/>
              <a:gd name="connsiteX2" fmla="*/ 1404937 w 1404937"/>
              <a:gd name="connsiteY2" fmla="*/ 1728788 h 2188369"/>
              <a:gd name="connsiteX3" fmla="*/ 590550 w 1404937"/>
              <a:gd name="connsiteY3" fmla="*/ 1731169 h 2188369"/>
              <a:gd name="connsiteX4" fmla="*/ 592931 w 1404937"/>
              <a:gd name="connsiteY4" fmla="*/ 573881 h 2188369"/>
              <a:gd name="connsiteX5" fmla="*/ 2382 w 1404937"/>
              <a:gd name="connsiteY5" fmla="*/ 0 h 2188369"/>
              <a:gd name="connsiteX6" fmla="*/ 0 w 1404937"/>
              <a:gd name="connsiteY6" fmla="*/ 2188369 h 2188369"/>
              <a:gd name="connsiteX0" fmla="*/ 0 w 1404937"/>
              <a:gd name="connsiteY0" fmla="*/ 2190750 h 2190750"/>
              <a:gd name="connsiteX1" fmla="*/ 1404937 w 1404937"/>
              <a:gd name="connsiteY1" fmla="*/ 2190750 h 2190750"/>
              <a:gd name="connsiteX2" fmla="*/ 1404937 w 1404937"/>
              <a:gd name="connsiteY2" fmla="*/ 1731169 h 2190750"/>
              <a:gd name="connsiteX3" fmla="*/ 590550 w 1404937"/>
              <a:gd name="connsiteY3" fmla="*/ 1733550 h 2190750"/>
              <a:gd name="connsiteX4" fmla="*/ 592931 w 1404937"/>
              <a:gd name="connsiteY4" fmla="*/ 0 h 2190750"/>
              <a:gd name="connsiteX5" fmla="*/ 2382 w 1404937"/>
              <a:gd name="connsiteY5" fmla="*/ 2381 h 2190750"/>
              <a:gd name="connsiteX6" fmla="*/ 0 w 1404937"/>
              <a:gd name="connsiteY6" fmla="*/ 219075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04937" h="2190750">
                <a:moveTo>
                  <a:pt x="0" y="2190750"/>
                </a:moveTo>
                <a:lnTo>
                  <a:pt x="1404937" y="2190750"/>
                </a:lnTo>
                <a:lnTo>
                  <a:pt x="1404937" y="1731169"/>
                </a:lnTo>
                <a:lnTo>
                  <a:pt x="590550" y="1733550"/>
                </a:lnTo>
                <a:cubicBezTo>
                  <a:pt x="591344" y="1347787"/>
                  <a:pt x="592137" y="385763"/>
                  <a:pt x="592931" y="0"/>
                </a:cubicBezTo>
                <a:lnTo>
                  <a:pt x="2382" y="2381"/>
                </a:lnTo>
                <a:cubicBezTo>
                  <a:pt x="3969" y="334962"/>
                  <a:pt x="3175" y="1858169"/>
                  <a:pt x="0" y="2190750"/>
                </a:cubicBezTo>
                <a:close/>
              </a:path>
            </a:pathLst>
          </a:custGeom>
          <a:solidFill>
            <a:srgbClr val="0F238D"/>
          </a:solidFill>
          <a:ln w="190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endParaRPr lang="en-US" sz="2400">
              <a:solidFill>
                <a:schemeClr val="accent1"/>
              </a:solidFill>
            </a:endParaRPr>
          </a:p>
        </p:txBody>
      </p:sp>
      <p:sp>
        <p:nvSpPr>
          <p:cNvPr id="11" name="Freeform 33"/>
          <p:cNvSpPr/>
          <p:nvPr userDrawn="1"/>
        </p:nvSpPr>
        <p:spPr>
          <a:xfrm>
            <a:off x="11336867" y="268818"/>
            <a:ext cx="179917" cy="198967"/>
          </a:xfrm>
          <a:custGeom>
            <a:avLst/>
            <a:gdLst>
              <a:gd name="connsiteX0" fmla="*/ 0 w 483394"/>
              <a:gd name="connsiteY0" fmla="*/ 0 h 645319"/>
              <a:gd name="connsiteX1" fmla="*/ 0 w 483394"/>
              <a:gd name="connsiteY1" fmla="*/ 528638 h 645319"/>
              <a:gd name="connsiteX2" fmla="*/ 33338 w 483394"/>
              <a:gd name="connsiteY2" fmla="*/ 528638 h 645319"/>
              <a:gd name="connsiteX3" fmla="*/ 381000 w 483394"/>
              <a:gd name="connsiteY3" fmla="*/ 645319 h 645319"/>
              <a:gd name="connsiteX4" fmla="*/ 483394 w 483394"/>
              <a:gd name="connsiteY4" fmla="*/ 216694 h 645319"/>
              <a:gd name="connsiteX5" fmla="*/ 0 w 483394"/>
              <a:gd name="connsiteY5" fmla="*/ 0 h 645319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33338 w 1626394"/>
              <a:gd name="connsiteY2" fmla="*/ 528638 h 528638"/>
              <a:gd name="connsiteX3" fmla="*/ 1626394 w 1626394"/>
              <a:gd name="connsiteY3" fmla="*/ 7144 h 528638"/>
              <a:gd name="connsiteX4" fmla="*/ 483394 w 1626394"/>
              <a:gd name="connsiteY4" fmla="*/ 216694 h 528638"/>
              <a:gd name="connsiteX5" fmla="*/ 0 w 1626394"/>
              <a:gd name="connsiteY5" fmla="*/ 0 h 528638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33338 w 1626394"/>
              <a:gd name="connsiteY2" fmla="*/ 528638 h 528638"/>
              <a:gd name="connsiteX3" fmla="*/ 1626394 w 1626394"/>
              <a:gd name="connsiteY3" fmla="*/ 7144 h 528638"/>
              <a:gd name="connsiteX4" fmla="*/ 483394 w 1626394"/>
              <a:gd name="connsiteY4" fmla="*/ 216694 h 528638"/>
              <a:gd name="connsiteX5" fmla="*/ 0 w 1626394"/>
              <a:gd name="connsiteY5" fmla="*/ 0 h 528638"/>
              <a:gd name="connsiteX0" fmla="*/ 0 w 1626394"/>
              <a:gd name="connsiteY0" fmla="*/ 0 h 714375"/>
              <a:gd name="connsiteX1" fmla="*/ 0 w 1626394"/>
              <a:gd name="connsiteY1" fmla="*/ 528638 h 714375"/>
              <a:gd name="connsiteX2" fmla="*/ 354807 w 1626394"/>
              <a:gd name="connsiteY2" fmla="*/ 714375 h 714375"/>
              <a:gd name="connsiteX3" fmla="*/ 1626394 w 1626394"/>
              <a:gd name="connsiteY3" fmla="*/ 7144 h 714375"/>
              <a:gd name="connsiteX4" fmla="*/ 483394 w 1626394"/>
              <a:gd name="connsiteY4" fmla="*/ 216694 h 714375"/>
              <a:gd name="connsiteX5" fmla="*/ 0 w 1626394"/>
              <a:gd name="connsiteY5" fmla="*/ 0 h 714375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1626394 w 1626394"/>
              <a:gd name="connsiteY2" fmla="*/ 7144 h 528638"/>
              <a:gd name="connsiteX3" fmla="*/ 483394 w 1626394"/>
              <a:gd name="connsiteY3" fmla="*/ 216694 h 528638"/>
              <a:gd name="connsiteX4" fmla="*/ 0 w 1626394"/>
              <a:gd name="connsiteY4" fmla="*/ 0 h 528638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1626394 w 1626394"/>
              <a:gd name="connsiteY2" fmla="*/ 7144 h 528638"/>
              <a:gd name="connsiteX3" fmla="*/ 483394 w 1626394"/>
              <a:gd name="connsiteY3" fmla="*/ 216694 h 528638"/>
              <a:gd name="connsiteX4" fmla="*/ 0 w 1626394"/>
              <a:gd name="connsiteY4" fmla="*/ 0 h 528638"/>
              <a:gd name="connsiteX0" fmla="*/ 0 w 1626394"/>
              <a:gd name="connsiteY0" fmla="*/ 0 h 681404"/>
              <a:gd name="connsiteX1" fmla="*/ 0 w 1626394"/>
              <a:gd name="connsiteY1" fmla="*/ 528638 h 681404"/>
              <a:gd name="connsiteX2" fmla="*/ 1626394 w 1626394"/>
              <a:gd name="connsiteY2" fmla="*/ 7144 h 681404"/>
              <a:gd name="connsiteX3" fmla="*/ 483394 w 1626394"/>
              <a:gd name="connsiteY3" fmla="*/ 216694 h 681404"/>
              <a:gd name="connsiteX4" fmla="*/ 0 w 1626394"/>
              <a:gd name="connsiteY4" fmla="*/ 0 h 681404"/>
              <a:gd name="connsiteX0" fmla="*/ 0 w 1626394"/>
              <a:gd name="connsiteY0" fmla="*/ 0 h 661055"/>
              <a:gd name="connsiteX1" fmla="*/ 0 w 1626394"/>
              <a:gd name="connsiteY1" fmla="*/ 528638 h 661055"/>
              <a:gd name="connsiteX2" fmla="*/ 1626394 w 1626394"/>
              <a:gd name="connsiteY2" fmla="*/ 7144 h 661055"/>
              <a:gd name="connsiteX3" fmla="*/ 483394 w 1626394"/>
              <a:gd name="connsiteY3" fmla="*/ 216694 h 661055"/>
              <a:gd name="connsiteX4" fmla="*/ 0 w 1626394"/>
              <a:gd name="connsiteY4" fmla="*/ 0 h 661055"/>
              <a:gd name="connsiteX0" fmla="*/ 0 w 1626394"/>
              <a:gd name="connsiteY0" fmla="*/ 0 h 678971"/>
              <a:gd name="connsiteX1" fmla="*/ 0 w 1626394"/>
              <a:gd name="connsiteY1" fmla="*/ 528638 h 678971"/>
              <a:gd name="connsiteX2" fmla="*/ 1626394 w 1626394"/>
              <a:gd name="connsiteY2" fmla="*/ 7144 h 678971"/>
              <a:gd name="connsiteX3" fmla="*/ 483394 w 1626394"/>
              <a:gd name="connsiteY3" fmla="*/ 216694 h 678971"/>
              <a:gd name="connsiteX4" fmla="*/ 0 w 1626394"/>
              <a:gd name="connsiteY4" fmla="*/ 0 h 678971"/>
              <a:gd name="connsiteX0" fmla="*/ 0 w 1626394"/>
              <a:gd name="connsiteY0" fmla="*/ 0 h 678971"/>
              <a:gd name="connsiteX1" fmla="*/ 0 w 1626394"/>
              <a:gd name="connsiteY1" fmla="*/ 528638 h 678971"/>
              <a:gd name="connsiteX2" fmla="*/ 1626394 w 1626394"/>
              <a:gd name="connsiteY2" fmla="*/ 7144 h 678971"/>
              <a:gd name="connsiteX3" fmla="*/ 621506 w 1626394"/>
              <a:gd name="connsiteY3" fmla="*/ 233363 h 678971"/>
              <a:gd name="connsiteX4" fmla="*/ 0 w 1626394"/>
              <a:gd name="connsiteY4" fmla="*/ 0 h 678971"/>
              <a:gd name="connsiteX0" fmla="*/ 0 w 1626394"/>
              <a:gd name="connsiteY0" fmla="*/ 4860 h 683831"/>
              <a:gd name="connsiteX1" fmla="*/ 0 w 1626394"/>
              <a:gd name="connsiteY1" fmla="*/ 533498 h 683831"/>
              <a:gd name="connsiteX2" fmla="*/ 1626394 w 1626394"/>
              <a:gd name="connsiteY2" fmla="*/ 12004 h 683831"/>
              <a:gd name="connsiteX3" fmla="*/ 621506 w 1626394"/>
              <a:gd name="connsiteY3" fmla="*/ 238223 h 683831"/>
              <a:gd name="connsiteX4" fmla="*/ 0 w 1626394"/>
              <a:gd name="connsiteY4" fmla="*/ 4860 h 683831"/>
              <a:gd name="connsiteX0" fmla="*/ 0 w 1626394"/>
              <a:gd name="connsiteY0" fmla="*/ 4860 h 683831"/>
              <a:gd name="connsiteX1" fmla="*/ 0 w 1626394"/>
              <a:gd name="connsiteY1" fmla="*/ 533498 h 683831"/>
              <a:gd name="connsiteX2" fmla="*/ 1626394 w 1626394"/>
              <a:gd name="connsiteY2" fmla="*/ 12004 h 683831"/>
              <a:gd name="connsiteX3" fmla="*/ 1066800 w 1626394"/>
              <a:gd name="connsiteY3" fmla="*/ 135830 h 683831"/>
              <a:gd name="connsiteX4" fmla="*/ 621506 w 1626394"/>
              <a:gd name="connsiteY4" fmla="*/ 238223 h 683831"/>
              <a:gd name="connsiteX5" fmla="*/ 0 w 1626394"/>
              <a:gd name="connsiteY5" fmla="*/ 4860 h 683831"/>
              <a:gd name="connsiteX0" fmla="*/ 0 w 1626394"/>
              <a:gd name="connsiteY0" fmla="*/ 111917 h 790888"/>
              <a:gd name="connsiteX1" fmla="*/ 0 w 1626394"/>
              <a:gd name="connsiteY1" fmla="*/ 640555 h 790888"/>
              <a:gd name="connsiteX2" fmla="*/ 1626394 w 1626394"/>
              <a:gd name="connsiteY2" fmla="*/ 119061 h 790888"/>
              <a:gd name="connsiteX3" fmla="*/ 923925 w 1626394"/>
              <a:gd name="connsiteY3" fmla="*/ 0 h 790888"/>
              <a:gd name="connsiteX4" fmla="*/ 621506 w 1626394"/>
              <a:gd name="connsiteY4" fmla="*/ 345280 h 790888"/>
              <a:gd name="connsiteX5" fmla="*/ 0 w 1626394"/>
              <a:gd name="connsiteY5" fmla="*/ 111917 h 790888"/>
              <a:gd name="connsiteX0" fmla="*/ 0 w 1626394"/>
              <a:gd name="connsiteY0" fmla="*/ 111917 h 790888"/>
              <a:gd name="connsiteX1" fmla="*/ 0 w 1626394"/>
              <a:gd name="connsiteY1" fmla="*/ 640555 h 790888"/>
              <a:gd name="connsiteX2" fmla="*/ 1626394 w 1626394"/>
              <a:gd name="connsiteY2" fmla="*/ 119061 h 790888"/>
              <a:gd name="connsiteX3" fmla="*/ 1059656 w 1626394"/>
              <a:gd name="connsiteY3" fmla="*/ 23812 h 790888"/>
              <a:gd name="connsiteX4" fmla="*/ 923925 w 1626394"/>
              <a:gd name="connsiteY4" fmla="*/ 0 h 790888"/>
              <a:gd name="connsiteX5" fmla="*/ 621506 w 1626394"/>
              <a:gd name="connsiteY5" fmla="*/ 345280 h 790888"/>
              <a:gd name="connsiteX6" fmla="*/ 0 w 1626394"/>
              <a:gd name="connsiteY6" fmla="*/ 111917 h 790888"/>
              <a:gd name="connsiteX0" fmla="*/ 0 w 1626394"/>
              <a:gd name="connsiteY0" fmla="*/ 538161 h 1217132"/>
              <a:gd name="connsiteX1" fmla="*/ 0 w 1626394"/>
              <a:gd name="connsiteY1" fmla="*/ 1066799 h 1217132"/>
              <a:gd name="connsiteX2" fmla="*/ 1626394 w 1626394"/>
              <a:gd name="connsiteY2" fmla="*/ 545305 h 1217132"/>
              <a:gd name="connsiteX3" fmla="*/ 1323974 w 1626394"/>
              <a:gd name="connsiteY3" fmla="*/ 0 h 1217132"/>
              <a:gd name="connsiteX4" fmla="*/ 923925 w 1626394"/>
              <a:gd name="connsiteY4" fmla="*/ 426244 h 1217132"/>
              <a:gd name="connsiteX5" fmla="*/ 621506 w 1626394"/>
              <a:gd name="connsiteY5" fmla="*/ 771524 h 1217132"/>
              <a:gd name="connsiteX6" fmla="*/ 0 w 1626394"/>
              <a:gd name="connsiteY6" fmla="*/ 538161 h 1217132"/>
              <a:gd name="connsiteX0" fmla="*/ 0 w 1626394"/>
              <a:gd name="connsiteY0" fmla="*/ 538161 h 1217132"/>
              <a:gd name="connsiteX1" fmla="*/ 0 w 1626394"/>
              <a:gd name="connsiteY1" fmla="*/ 1066799 h 1217132"/>
              <a:gd name="connsiteX2" fmla="*/ 1626394 w 1626394"/>
              <a:gd name="connsiteY2" fmla="*/ 545305 h 1217132"/>
              <a:gd name="connsiteX3" fmla="*/ 1323974 w 1626394"/>
              <a:gd name="connsiteY3" fmla="*/ 0 h 1217132"/>
              <a:gd name="connsiteX4" fmla="*/ 923925 w 1626394"/>
              <a:gd name="connsiteY4" fmla="*/ 426244 h 1217132"/>
              <a:gd name="connsiteX5" fmla="*/ 621506 w 1626394"/>
              <a:gd name="connsiteY5" fmla="*/ 771524 h 1217132"/>
              <a:gd name="connsiteX6" fmla="*/ 0 w 1626394"/>
              <a:gd name="connsiteY6" fmla="*/ 538161 h 1217132"/>
              <a:gd name="connsiteX0" fmla="*/ 0 w 1635310"/>
              <a:gd name="connsiteY0" fmla="*/ 538161 h 1066802"/>
              <a:gd name="connsiteX1" fmla="*/ 0 w 1635310"/>
              <a:gd name="connsiteY1" fmla="*/ 1066799 h 1066802"/>
              <a:gd name="connsiteX2" fmla="*/ 1626394 w 1635310"/>
              <a:gd name="connsiteY2" fmla="*/ 545305 h 1066802"/>
              <a:gd name="connsiteX3" fmla="*/ 1323974 w 1635310"/>
              <a:gd name="connsiteY3" fmla="*/ 0 h 1066802"/>
              <a:gd name="connsiteX4" fmla="*/ 923925 w 1635310"/>
              <a:gd name="connsiteY4" fmla="*/ 426244 h 1066802"/>
              <a:gd name="connsiteX5" fmla="*/ 621506 w 1635310"/>
              <a:gd name="connsiteY5" fmla="*/ 771524 h 1066802"/>
              <a:gd name="connsiteX6" fmla="*/ 0 w 1635310"/>
              <a:gd name="connsiteY6" fmla="*/ 538161 h 1066802"/>
              <a:gd name="connsiteX0" fmla="*/ 0 w 1632620"/>
              <a:gd name="connsiteY0" fmla="*/ 538161 h 1083110"/>
              <a:gd name="connsiteX1" fmla="*/ 0 w 1632620"/>
              <a:gd name="connsiteY1" fmla="*/ 1066799 h 1083110"/>
              <a:gd name="connsiteX2" fmla="*/ 1626394 w 1632620"/>
              <a:gd name="connsiteY2" fmla="*/ 545305 h 1083110"/>
              <a:gd name="connsiteX3" fmla="*/ 1323974 w 1632620"/>
              <a:gd name="connsiteY3" fmla="*/ 0 h 1083110"/>
              <a:gd name="connsiteX4" fmla="*/ 923925 w 1632620"/>
              <a:gd name="connsiteY4" fmla="*/ 426244 h 1083110"/>
              <a:gd name="connsiteX5" fmla="*/ 621506 w 1632620"/>
              <a:gd name="connsiteY5" fmla="*/ 771524 h 1083110"/>
              <a:gd name="connsiteX6" fmla="*/ 0 w 1632620"/>
              <a:gd name="connsiteY6" fmla="*/ 538161 h 1083110"/>
              <a:gd name="connsiteX0" fmla="*/ 0 w 1638832"/>
              <a:gd name="connsiteY0" fmla="*/ 538161 h 1079262"/>
              <a:gd name="connsiteX1" fmla="*/ 0 w 1638832"/>
              <a:gd name="connsiteY1" fmla="*/ 1066799 h 1079262"/>
              <a:gd name="connsiteX2" fmla="*/ 1626394 w 1638832"/>
              <a:gd name="connsiteY2" fmla="*/ 545305 h 1079262"/>
              <a:gd name="connsiteX3" fmla="*/ 1323974 w 1638832"/>
              <a:gd name="connsiteY3" fmla="*/ 0 h 1079262"/>
              <a:gd name="connsiteX4" fmla="*/ 923925 w 1638832"/>
              <a:gd name="connsiteY4" fmla="*/ 426244 h 1079262"/>
              <a:gd name="connsiteX5" fmla="*/ 621506 w 1638832"/>
              <a:gd name="connsiteY5" fmla="*/ 771524 h 1079262"/>
              <a:gd name="connsiteX6" fmla="*/ 0 w 1638832"/>
              <a:gd name="connsiteY6" fmla="*/ 538161 h 1079262"/>
              <a:gd name="connsiteX0" fmla="*/ 0 w 1629379"/>
              <a:gd name="connsiteY0" fmla="*/ 538161 h 1066897"/>
              <a:gd name="connsiteX1" fmla="*/ 0 w 1629379"/>
              <a:gd name="connsiteY1" fmla="*/ 1066799 h 1066897"/>
              <a:gd name="connsiteX2" fmla="*/ 1616869 w 1629379"/>
              <a:gd name="connsiteY2" fmla="*/ 409574 h 1066897"/>
              <a:gd name="connsiteX3" fmla="*/ 1323974 w 1629379"/>
              <a:gd name="connsiteY3" fmla="*/ 0 h 1066897"/>
              <a:gd name="connsiteX4" fmla="*/ 923925 w 1629379"/>
              <a:gd name="connsiteY4" fmla="*/ 426244 h 1066897"/>
              <a:gd name="connsiteX5" fmla="*/ 621506 w 1629379"/>
              <a:gd name="connsiteY5" fmla="*/ 771524 h 1066897"/>
              <a:gd name="connsiteX6" fmla="*/ 0 w 1629379"/>
              <a:gd name="connsiteY6" fmla="*/ 538161 h 1066897"/>
              <a:gd name="connsiteX0" fmla="*/ 0 w 1620913"/>
              <a:gd name="connsiteY0" fmla="*/ 538161 h 1107877"/>
              <a:gd name="connsiteX1" fmla="*/ 0 w 1620913"/>
              <a:gd name="connsiteY1" fmla="*/ 1066799 h 1107877"/>
              <a:gd name="connsiteX2" fmla="*/ 1616869 w 1620913"/>
              <a:gd name="connsiteY2" fmla="*/ 409574 h 1107877"/>
              <a:gd name="connsiteX3" fmla="*/ 1323974 w 1620913"/>
              <a:gd name="connsiteY3" fmla="*/ 0 h 1107877"/>
              <a:gd name="connsiteX4" fmla="*/ 923925 w 1620913"/>
              <a:gd name="connsiteY4" fmla="*/ 426244 h 1107877"/>
              <a:gd name="connsiteX5" fmla="*/ 621506 w 1620913"/>
              <a:gd name="connsiteY5" fmla="*/ 771524 h 1107877"/>
              <a:gd name="connsiteX6" fmla="*/ 0 w 1620913"/>
              <a:gd name="connsiteY6" fmla="*/ 538161 h 1107877"/>
              <a:gd name="connsiteX0" fmla="*/ 0 w 1620913"/>
              <a:gd name="connsiteY0" fmla="*/ 538161 h 1218265"/>
              <a:gd name="connsiteX1" fmla="*/ 0 w 1620913"/>
              <a:gd name="connsiteY1" fmla="*/ 1066799 h 1218265"/>
              <a:gd name="connsiteX2" fmla="*/ 1616869 w 1620913"/>
              <a:gd name="connsiteY2" fmla="*/ 409574 h 1218265"/>
              <a:gd name="connsiteX3" fmla="*/ 1323974 w 1620913"/>
              <a:gd name="connsiteY3" fmla="*/ 0 h 1218265"/>
              <a:gd name="connsiteX4" fmla="*/ 923925 w 1620913"/>
              <a:gd name="connsiteY4" fmla="*/ 426244 h 1218265"/>
              <a:gd name="connsiteX5" fmla="*/ 621506 w 1620913"/>
              <a:gd name="connsiteY5" fmla="*/ 771524 h 1218265"/>
              <a:gd name="connsiteX6" fmla="*/ 0 w 1620913"/>
              <a:gd name="connsiteY6" fmla="*/ 538161 h 1218265"/>
              <a:gd name="connsiteX0" fmla="*/ 0 w 1620913"/>
              <a:gd name="connsiteY0" fmla="*/ 538161 h 1066799"/>
              <a:gd name="connsiteX1" fmla="*/ 0 w 1620913"/>
              <a:gd name="connsiteY1" fmla="*/ 1066799 h 1066799"/>
              <a:gd name="connsiteX2" fmla="*/ 1616869 w 1620913"/>
              <a:gd name="connsiteY2" fmla="*/ 409574 h 1066799"/>
              <a:gd name="connsiteX3" fmla="*/ 1323974 w 1620913"/>
              <a:gd name="connsiteY3" fmla="*/ 0 h 1066799"/>
              <a:gd name="connsiteX4" fmla="*/ 923925 w 1620913"/>
              <a:gd name="connsiteY4" fmla="*/ 426244 h 1066799"/>
              <a:gd name="connsiteX5" fmla="*/ 621506 w 1620913"/>
              <a:gd name="connsiteY5" fmla="*/ 771524 h 1066799"/>
              <a:gd name="connsiteX6" fmla="*/ 0 w 1620913"/>
              <a:gd name="connsiteY6" fmla="*/ 538161 h 1066799"/>
              <a:gd name="connsiteX0" fmla="*/ 0 w 1620913"/>
              <a:gd name="connsiteY0" fmla="*/ 538161 h 1213299"/>
              <a:gd name="connsiteX1" fmla="*/ 0 w 1620913"/>
              <a:gd name="connsiteY1" fmla="*/ 1066799 h 1213299"/>
              <a:gd name="connsiteX2" fmla="*/ 1616869 w 1620913"/>
              <a:gd name="connsiteY2" fmla="*/ 409574 h 1213299"/>
              <a:gd name="connsiteX3" fmla="*/ 1323974 w 1620913"/>
              <a:gd name="connsiteY3" fmla="*/ 0 h 1213299"/>
              <a:gd name="connsiteX4" fmla="*/ 923925 w 1620913"/>
              <a:gd name="connsiteY4" fmla="*/ 426244 h 1213299"/>
              <a:gd name="connsiteX5" fmla="*/ 621506 w 1620913"/>
              <a:gd name="connsiteY5" fmla="*/ 771524 h 1213299"/>
              <a:gd name="connsiteX6" fmla="*/ 0 w 1620913"/>
              <a:gd name="connsiteY6" fmla="*/ 538161 h 121329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32881"/>
              <a:gd name="connsiteY0" fmla="*/ 538161 h 1232035"/>
              <a:gd name="connsiteX1" fmla="*/ 0 w 1632881"/>
              <a:gd name="connsiteY1" fmla="*/ 1066799 h 1232035"/>
              <a:gd name="connsiteX2" fmla="*/ 1621631 w 1632881"/>
              <a:gd name="connsiteY2" fmla="*/ 523874 h 1232035"/>
              <a:gd name="connsiteX3" fmla="*/ 1323974 w 1632881"/>
              <a:gd name="connsiteY3" fmla="*/ 0 h 1232035"/>
              <a:gd name="connsiteX4" fmla="*/ 923925 w 1632881"/>
              <a:gd name="connsiteY4" fmla="*/ 426244 h 1232035"/>
              <a:gd name="connsiteX5" fmla="*/ 621506 w 1632881"/>
              <a:gd name="connsiteY5" fmla="*/ 771524 h 1232035"/>
              <a:gd name="connsiteX6" fmla="*/ 0 w 1632881"/>
              <a:gd name="connsiteY6" fmla="*/ 538161 h 1232035"/>
              <a:gd name="connsiteX0" fmla="*/ 0 w 1622936"/>
              <a:gd name="connsiteY0" fmla="*/ 538161 h 1236750"/>
              <a:gd name="connsiteX1" fmla="*/ 0 w 1622936"/>
              <a:gd name="connsiteY1" fmla="*/ 1066799 h 1236750"/>
              <a:gd name="connsiteX2" fmla="*/ 1621631 w 1622936"/>
              <a:gd name="connsiteY2" fmla="*/ 523874 h 1236750"/>
              <a:gd name="connsiteX3" fmla="*/ 1323974 w 1622936"/>
              <a:gd name="connsiteY3" fmla="*/ 0 h 1236750"/>
              <a:gd name="connsiteX4" fmla="*/ 923925 w 1622936"/>
              <a:gd name="connsiteY4" fmla="*/ 426244 h 1236750"/>
              <a:gd name="connsiteX5" fmla="*/ 621506 w 1622936"/>
              <a:gd name="connsiteY5" fmla="*/ 771524 h 1236750"/>
              <a:gd name="connsiteX6" fmla="*/ 0 w 1622936"/>
              <a:gd name="connsiteY6" fmla="*/ 538161 h 1236750"/>
              <a:gd name="connsiteX0" fmla="*/ 0 w 1627932"/>
              <a:gd name="connsiteY0" fmla="*/ 538161 h 1227283"/>
              <a:gd name="connsiteX1" fmla="*/ 0 w 1627932"/>
              <a:gd name="connsiteY1" fmla="*/ 1066799 h 1227283"/>
              <a:gd name="connsiteX2" fmla="*/ 1621631 w 1627932"/>
              <a:gd name="connsiteY2" fmla="*/ 523874 h 1227283"/>
              <a:gd name="connsiteX3" fmla="*/ 1323974 w 1627932"/>
              <a:gd name="connsiteY3" fmla="*/ 0 h 1227283"/>
              <a:gd name="connsiteX4" fmla="*/ 923925 w 1627932"/>
              <a:gd name="connsiteY4" fmla="*/ 426244 h 1227283"/>
              <a:gd name="connsiteX5" fmla="*/ 621506 w 1627932"/>
              <a:gd name="connsiteY5" fmla="*/ 771524 h 1227283"/>
              <a:gd name="connsiteX6" fmla="*/ 0 w 1627932"/>
              <a:gd name="connsiteY6" fmla="*/ 538161 h 1227283"/>
              <a:gd name="connsiteX0" fmla="*/ 0 w 1627932"/>
              <a:gd name="connsiteY0" fmla="*/ 538161 h 1066799"/>
              <a:gd name="connsiteX1" fmla="*/ 0 w 1627932"/>
              <a:gd name="connsiteY1" fmla="*/ 1066799 h 1066799"/>
              <a:gd name="connsiteX2" fmla="*/ 1621631 w 1627932"/>
              <a:gd name="connsiteY2" fmla="*/ 523874 h 1066799"/>
              <a:gd name="connsiteX3" fmla="*/ 1323974 w 1627932"/>
              <a:gd name="connsiteY3" fmla="*/ 0 h 1066799"/>
              <a:gd name="connsiteX4" fmla="*/ 923925 w 1627932"/>
              <a:gd name="connsiteY4" fmla="*/ 426244 h 1066799"/>
              <a:gd name="connsiteX5" fmla="*/ 621506 w 1627932"/>
              <a:gd name="connsiteY5" fmla="*/ 771524 h 1066799"/>
              <a:gd name="connsiteX6" fmla="*/ 0 w 1627932"/>
              <a:gd name="connsiteY6" fmla="*/ 538161 h 1066799"/>
              <a:gd name="connsiteX0" fmla="*/ 0 w 1627647"/>
              <a:gd name="connsiteY0" fmla="*/ 538161 h 1066799"/>
              <a:gd name="connsiteX1" fmla="*/ 0 w 1627647"/>
              <a:gd name="connsiteY1" fmla="*/ 1066799 h 1066799"/>
              <a:gd name="connsiteX2" fmla="*/ 1621631 w 1627647"/>
              <a:gd name="connsiteY2" fmla="*/ 523874 h 1066799"/>
              <a:gd name="connsiteX3" fmla="*/ 1323974 w 1627647"/>
              <a:gd name="connsiteY3" fmla="*/ 0 h 1066799"/>
              <a:gd name="connsiteX4" fmla="*/ 923925 w 1627647"/>
              <a:gd name="connsiteY4" fmla="*/ 426244 h 1066799"/>
              <a:gd name="connsiteX5" fmla="*/ 621506 w 1627647"/>
              <a:gd name="connsiteY5" fmla="*/ 771524 h 1066799"/>
              <a:gd name="connsiteX6" fmla="*/ 0 w 1627647"/>
              <a:gd name="connsiteY6" fmla="*/ 538161 h 1066799"/>
              <a:gd name="connsiteX0" fmla="*/ 0 w 1627647"/>
              <a:gd name="connsiteY0" fmla="*/ 538161 h 1066799"/>
              <a:gd name="connsiteX1" fmla="*/ 0 w 1627647"/>
              <a:gd name="connsiteY1" fmla="*/ 1066799 h 1066799"/>
              <a:gd name="connsiteX2" fmla="*/ 1621631 w 1627647"/>
              <a:gd name="connsiteY2" fmla="*/ 523874 h 1066799"/>
              <a:gd name="connsiteX3" fmla="*/ 1323974 w 1627647"/>
              <a:gd name="connsiteY3" fmla="*/ 0 h 1066799"/>
              <a:gd name="connsiteX4" fmla="*/ 923925 w 1627647"/>
              <a:gd name="connsiteY4" fmla="*/ 426244 h 1066799"/>
              <a:gd name="connsiteX5" fmla="*/ 621506 w 1627647"/>
              <a:gd name="connsiteY5" fmla="*/ 771524 h 1066799"/>
              <a:gd name="connsiteX6" fmla="*/ 0 w 1627647"/>
              <a:gd name="connsiteY6" fmla="*/ 538161 h 1066799"/>
              <a:gd name="connsiteX0" fmla="*/ 0 w 1627647"/>
              <a:gd name="connsiteY0" fmla="*/ 538161 h 1134969"/>
              <a:gd name="connsiteX1" fmla="*/ 0 w 1627647"/>
              <a:gd name="connsiteY1" fmla="*/ 1066799 h 1134969"/>
              <a:gd name="connsiteX2" fmla="*/ 1621631 w 1627647"/>
              <a:gd name="connsiteY2" fmla="*/ 523874 h 1134969"/>
              <a:gd name="connsiteX3" fmla="*/ 1323974 w 1627647"/>
              <a:gd name="connsiteY3" fmla="*/ 0 h 1134969"/>
              <a:gd name="connsiteX4" fmla="*/ 923925 w 1627647"/>
              <a:gd name="connsiteY4" fmla="*/ 426244 h 1134969"/>
              <a:gd name="connsiteX5" fmla="*/ 621506 w 1627647"/>
              <a:gd name="connsiteY5" fmla="*/ 771524 h 1134969"/>
              <a:gd name="connsiteX6" fmla="*/ 0 w 1627647"/>
              <a:gd name="connsiteY6" fmla="*/ 538161 h 1134969"/>
              <a:gd name="connsiteX0" fmla="*/ 0 w 1627647"/>
              <a:gd name="connsiteY0" fmla="*/ 538161 h 1213483"/>
              <a:gd name="connsiteX1" fmla="*/ 0 w 1627647"/>
              <a:gd name="connsiteY1" fmla="*/ 1066799 h 1213483"/>
              <a:gd name="connsiteX2" fmla="*/ 1621631 w 1627647"/>
              <a:gd name="connsiteY2" fmla="*/ 523874 h 1213483"/>
              <a:gd name="connsiteX3" fmla="*/ 1323974 w 1627647"/>
              <a:gd name="connsiteY3" fmla="*/ 0 h 1213483"/>
              <a:gd name="connsiteX4" fmla="*/ 923925 w 1627647"/>
              <a:gd name="connsiteY4" fmla="*/ 426244 h 1213483"/>
              <a:gd name="connsiteX5" fmla="*/ 621506 w 1627647"/>
              <a:gd name="connsiteY5" fmla="*/ 771524 h 1213483"/>
              <a:gd name="connsiteX6" fmla="*/ 0 w 1627647"/>
              <a:gd name="connsiteY6" fmla="*/ 538161 h 1213483"/>
              <a:gd name="connsiteX0" fmla="*/ 0 w 1627647"/>
              <a:gd name="connsiteY0" fmla="*/ 538161 h 1190326"/>
              <a:gd name="connsiteX1" fmla="*/ 0 w 1627647"/>
              <a:gd name="connsiteY1" fmla="*/ 1066799 h 1190326"/>
              <a:gd name="connsiteX2" fmla="*/ 1621631 w 1627647"/>
              <a:gd name="connsiteY2" fmla="*/ 523874 h 1190326"/>
              <a:gd name="connsiteX3" fmla="*/ 1323974 w 1627647"/>
              <a:gd name="connsiteY3" fmla="*/ 0 h 1190326"/>
              <a:gd name="connsiteX4" fmla="*/ 923925 w 1627647"/>
              <a:gd name="connsiteY4" fmla="*/ 426244 h 1190326"/>
              <a:gd name="connsiteX5" fmla="*/ 621506 w 1627647"/>
              <a:gd name="connsiteY5" fmla="*/ 771524 h 1190326"/>
              <a:gd name="connsiteX6" fmla="*/ 0 w 1627647"/>
              <a:gd name="connsiteY6" fmla="*/ 538161 h 1190326"/>
              <a:gd name="connsiteX0" fmla="*/ 0 w 1627647"/>
              <a:gd name="connsiteY0" fmla="*/ 538161 h 1219698"/>
              <a:gd name="connsiteX1" fmla="*/ 0 w 1627647"/>
              <a:gd name="connsiteY1" fmla="*/ 1066799 h 1219698"/>
              <a:gd name="connsiteX2" fmla="*/ 1621631 w 1627647"/>
              <a:gd name="connsiteY2" fmla="*/ 523874 h 1219698"/>
              <a:gd name="connsiteX3" fmla="*/ 1323974 w 1627647"/>
              <a:gd name="connsiteY3" fmla="*/ 0 h 1219698"/>
              <a:gd name="connsiteX4" fmla="*/ 923925 w 1627647"/>
              <a:gd name="connsiteY4" fmla="*/ 426244 h 1219698"/>
              <a:gd name="connsiteX5" fmla="*/ 621506 w 1627647"/>
              <a:gd name="connsiteY5" fmla="*/ 771524 h 1219698"/>
              <a:gd name="connsiteX6" fmla="*/ 0 w 1627647"/>
              <a:gd name="connsiteY6" fmla="*/ 538161 h 1219698"/>
              <a:gd name="connsiteX0" fmla="*/ 0 w 1627647"/>
              <a:gd name="connsiteY0" fmla="*/ 538161 h 1232307"/>
              <a:gd name="connsiteX1" fmla="*/ 0 w 1627647"/>
              <a:gd name="connsiteY1" fmla="*/ 1066799 h 1232307"/>
              <a:gd name="connsiteX2" fmla="*/ 1621631 w 1627647"/>
              <a:gd name="connsiteY2" fmla="*/ 523874 h 1232307"/>
              <a:gd name="connsiteX3" fmla="*/ 1323974 w 1627647"/>
              <a:gd name="connsiteY3" fmla="*/ 0 h 1232307"/>
              <a:gd name="connsiteX4" fmla="*/ 923925 w 1627647"/>
              <a:gd name="connsiteY4" fmla="*/ 426244 h 1232307"/>
              <a:gd name="connsiteX5" fmla="*/ 621506 w 1627647"/>
              <a:gd name="connsiteY5" fmla="*/ 771524 h 1232307"/>
              <a:gd name="connsiteX6" fmla="*/ 0 w 1627647"/>
              <a:gd name="connsiteY6" fmla="*/ 538161 h 1232307"/>
              <a:gd name="connsiteX0" fmla="*/ 0 w 1627647"/>
              <a:gd name="connsiteY0" fmla="*/ 538161 h 1217230"/>
              <a:gd name="connsiteX1" fmla="*/ 0 w 1627647"/>
              <a:gd name="connsiteY1" fmla="*/ 1066799 h 1217230"/>
              <a:gd name="connsiteX2" fmla="*/ 1621631 w 1627647"/>
              <a:gd name="connsiteY2" fmla="*/ 523874 h 1217230"/>
              <a:gd name="connsiteX3" fmla="*/ 1323974 w 1627647"/>
              <a:gd name="connsiteY3" fmla="*/ 0 h 1217230"/>
              <a:gd name="connsiteX4" fmla="*/ 923925 w 1627647"/>
              <a:gd name="connsiteY4" fmla="*/ 426244 h 1217230"/>
              <a:gd name="connsiteX5" fmla="*/ 621506 w 1627647"/>
              <a:gd name="connsiteY5" fmla="*/ 771524 h 1217230"/>
              <a:gd name="connsiteX6" fmla="*/ 0 w 1627647"/>
              <a:gd name="connsiteY6" fmla="*/ 538161 h 1217230"/>
              <a:gd name="connsiteX0" fmla="*/ 0 w 1627647"/>
              <a:gd name="connsiteY0" fmla="*/ 538161 h 1188997"/>
              <a:gd name="connsiteX1" fmla="*/ 0 w 1627647"/>
              <a:gd name="connsiteY1" fmla="*/ 1066799 h 1188997"/>
              <a:gd name="connsiteX2" fmla="*/ 1621631 w 1627647"/>
              <a:gd name="connsiteY2" fmla="*/ 523874 h 1188997"/>
              <a:gd name="connsiteX3" fmla="*/ 1323974 w 1627647"/>
              <a:gd name="connsiteY3" fmla="*/ 0 h 1188997"/>
              <a:gd name="connsiteX4" fmla="*/ 923925 w 1627647"/>
              <a:gd name="connsiteY4" fmla="*/ 426244 h 1188997"/>
              <a:gd name="connsiteX5" fmla="*/ 621506 w 1627647"/>
              <a:gd name="connsiteY5" fmla="*/ 771524 h 1188997"/>
              <a:gd name="connsiteX6" fmla="*/ 0 w 1627647"/>
              <a:gd name="connsiteY6" fmla="*/ 538161 h 1188997"/>
              <a:gd name="connsiteX0" fmla="*/ 0 w 1627647"/>
              <a:gd name="connsiteY0" fmla="*/ 538161 h 1216261"/>
              <a:gd name="connsiteX1" fmla="*/ 0 w 1627647"/>
              <a:gd name="connsiteY1" fmla="*/ 1066799 h 1216261"/>
              <a:gd name="connsiteX2" fmla="*/ 1621631 w 1627647"/>
              <a:gd name="connsiteY2" fmla="*/ 523874 h 1216261"/>
              <a:gd name="connsiteX3" fmla="*/ 1323974 w 1627647"/>
              <a:gd name="connsiteY3" fmla="*/ 0 h 1216261"/>
              <a:gd name="connsiteX4" fmla="*/ 923925 w 1627647"/>
              <a:gd name="connsiteY4" fmla="*/ 426244 h 1216261"/>
              <a:gd name="connsiteX5" fmla="*/ 621506 w 1627647"/>
              <a:gd name="connsiteY5" fmla="*/ 771524 h 1216261"/>
              <a:gd name="connsiteX6" fmla="*/ 0 w 1627647"/>
              <a:gd name="connsiteY6" fmla="*/ 538161 h 1216261"/>
              <a:gd name="connsiteX0" fmla="*/ 0 w 1627647"/>
              <a:gd name="connsiteY0" fmla="*/ 538161 h 1206398"/>
              <a:gd name="connsiteX1" fmla="*/ 0 w 1627647"/>
              <a:gd name="connsiteY1" fmla="*/ 1066799 h 1206398"/>
              <a:gd name="connsiteX2" fmla="*/ 1621631 w 1627647"/>
              <a:gd name="connsiteY2" fmla="*/ 523874 h 1206398"/>
              <a:gd name="connsiteX3" fmla="*/ 1323974 w 1627647"/>
              <a:gd name="connsiteY3" fmla="*/ 0 h 1206398"/>
              <a:gd name="connsiteX4" fmla="*/ 923925 w 1627647"/>
              <a:gd name="connsiteY4" fmla="*/ 426244 h 1206398"/>
              <a:gd name="connsiteX5" fmla="*/ 621506 w 1627647"/>
              <a:gd name="connsiteY5" fmla="*/ 771524 h 1206398"/>
              <a:gd name="connsiteX6" fmla="*/ 0 w 1627647"/>
              <a:gd name="connsiteY6" fmla="*/ 538161 h 1206398"/>
              <a:gd name="connsiteX0" fmla="*/ 0 w 1627647"/>
              <a:gd name="connsiteY0" fmla="*/ 538161 h 1218880"/>
              <a:gd name="connsiteX1" fmla="*/ 0 w 1627647"/>
              <a:gd name="connsiteY1" fmla="*/ 1066799 h 1218880"/>
              <a:gd name="connsiteX2" fmla="*/ 1621631 w 1627647"/>
              <a:gd name="connsiteY2" fmla="*/ 523874 h 1218880"/>
              <a:gd name="connsiteX3" fmla="*/ 1323974 w 1627647"/>
              <a:gd name="connsiteY3" fmla="*/ 0 h 1218880"/>
              <a:gd name="connsiteX4" fmla="*/ 923925 w 1627647"/>
              <a:gd name="connsiteY4" fmla="*/ 426244 h 1218880"/>
              <a:gd name="connsiteX5" fmla="*/ 621506 w 1627647"/>
              <a:gd name="connsiteY5" fmla="*/ 771524 h 1218880"/>
              <a:gd name="connsiteX6" fmla="*/ 0 w 1627647"/>
              <a:gd name="connsiteY6" fmla="*/ 538161 h 1218880"/>
              <a:gd name="connsiteX0" fmla="*/ 0 w 1627647"/>
              <a:gd name="connsiteY0" fmla="*/ 538161 h 1211596"/>
              <a:gd name="connsiteX1" fmla="*/ 0 w 1627647"/>
              <a:gd name="connsiteY1" fmla="*/ 1066799 h 1211596"/>
              <a:gd name="connsiteX2" fmla="*/ 1621631 w 1627647"/>
              <a:gd name="connsiteY2" fmla="*/ 523874 h 1211596"/>
              <a:gd name="connsiteX3" fmla="*/ 1323974 w 1627647"/>
              <a:gd name="connsiteY3" fmla="*/ 0 h 1211596"/>
              <a:gd name="connsiteX4" fmla="*/ 923925 w 1627647"/>
              <a:gd name="connsiteY4" fmla="*/ 426244 h 1211596"/>
              <a:gd name="connsiteX5" fmla="*/ 621506 w 1627647"/>
              <a:gd name="connsiteY5" fmla="*/ 771524 h 1211596"/>
              <a:gd name="connsiteX6" fmla="*/ 0 w 1627647"/>
              <a:gd name="connsiteY6" fmla="*/ 538161 h 1211596"/>
              <a:gd name="connsiteX0" fmla="*/ 0 w 1627647"/>
              <a:gd name="connsiteY0" fmla="*/ 538161 h 1217962"/>
              <a:gd name="connsiteX1" fmla="*/ 0 w 1627647"/>
              <a:gd name="connsiteY1" fmla="*/ 1066799 h 1217962"/>
              <a:gd name="connsiteX2" fmla="*/ 1621631 w 1627647"/>
              <a:gd name="connsiteY2" fmla="*/ 523874 h 1217962"/>
              <a:gd name="connsiteX3" fmla="*/ 1323974 w 1627647"/>
              <a:gd name="connsiteY3" fmla="*/ 0 h 1217962"/>
              <a:gd name="connsiteX4" fmla="*/ 923925 w 1627647"/>
              <a:gd name="connsiteY4" fmla="*/ 426244 h 1217962"/>
              <a:gd name="connsiteX5" fmla="*/ 621506 w 1627647"/>
              <a:gd name="connsiteY5" fmla="*/ 771524 h 1217962"/>
              <a:gd name="connsiteX6" fmla="*/ 0 w 1627647"/>
              <a:gd name="connsiteY6" fmla="*/ 538161 h 1217962"/>
              <a:gd name="connsiteX0" fmla="*/ 0 w 1627647"/>
              <a:gd name="connsiteY0" fmla="*/ 538161 h 1218399"/>
              <a:gd name="connsiteX1" fmla="*/ 0 w 1627647"/>
              <a:gd name="connsiteY1" fmla="*/ 1066799 h 1218399"/>
              <a:gd name="connsiteX2" fmla="*/ 1621631 w 1627647"/>
              <a:gd name="connsiteY2" fmla="*/ 523874 h 1218399"/>
              <a:gd name="connsiteX3" fmla="*/ 1323974 w 1627647"/>
              <a:gd name="connsiteY3" fmla="*/ 0 h 1218399"/>
              <a:gd name="connsiteX4" fmla="*/ 923925 w 1627647"/>
              <a:gd name="connsiteY4" fmla="*/ 426244 h 1218399"/>
              <a:gd name="connsiteX5" fmla="*/ 621506 w 1627647"/>
              <a:gd name="connsiteY5" fmla="*/ 771524 h 1218399"/>
              <a:gd name="connsiteX6" fmla="*/ 0 w 1627647"/>
              <a:gd name="connsiteY6" fmla="*/ 538161 h 121839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923925 w 1627647"/>
              <a:gd name="connsiteY4" fmla="*/ 426244 h 1212839"/>
              <a:gd name="connsiteX5" fmla="*/ 621506 w 1627647"/>
              <a:gd name="connsiteY5" fmla="*/ 771524 h 1212839"/>
              <a:gd name="connsiteX6" fmla="*/ 0 w 1627647"/>
              <a:gd name="connsiteY6" fmla="*/ 538161 h 121283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1078707 w 1627647"/>
              <a:gd name="connsiteY4" fmla="*/ 257177 h 1212839"/>
              <a:gd name="connsiteX5" fmla="*/ 923925 w 1627647"/>
              <a:gd name="connsiteY5" fmla="*/ 426244 h 1212839"/>
              <a:gd name="connsiteX6" fmla="*/ 621506 w 1627647"/>
              <a:gd name="connsiteY6" fmla="*/ 771524 h 1212839"/>
              <a:gd name="connsiteX7" fmla="*/ 0 w 1627647"/>
              <a:gd name="connsiteY7" fmla="*/ 538161 h 121283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595313 w 1627647"/>
              <a:gd name="connsiteY4" fmla="*/ 185739 h 1212839"/>
              <a:gd name="connsiteX5" fmla="*/ 923925 w 1627647"/>
              <a:gd name="connsiteY5" fmla="*/ 426244 h 1212839"/>
              <a:gd name="connsiteX6" fmla="*/ 621506 w 1627647"/>
              <a:gd name="connsiteY6" fmla="*/ 771524 h 1212839"/>
              <a:gd name="connsiteX7" fmla="*/ 0 w 1627647"/>
              <a:gd name="connsiteY7" fmla="*/ 538161 h 121283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973932 w 1627647"/>
              <a:gd name="connsiteY4" fmla="*/ 85727 h 1212839"/>
              <a:gd name="connsiteX5" fmla="*/ 595313 w 1627647"/>
              <a:gd name="connsiteY5" fmla="*/ 185739 h 1212839"/>
              <a:gd name="connsiteX6" fmla="*/ 923925 w 1627647"/>
              <a:gd name="connsiteY6" fmla="*/ 426244 h 1212839"/>
              <a:gd name="connsiteX7" fmla="*/ 621506 w 1627647"/>
              <a:gd name="connsiteY7" fmla="*/ 771524 h 1212839"/>
              <a:gd name="connsiteX8" fmla="*/ 0 w 1627647"/>
              <a:gd name="connsiteY8" fmla="*/ 538161 h 1212839"/>
              <a:gd name="connsiteX0" fmla="*/ 0 w 1627647"/>
              <a:gd name="connsiteY0" fmla="*/ 745328 h 1420006"/>
              <a:gd name="connsiteX1" fmla="*/ 0 w 1627647"/>
              <a:gd name="connsiteY1" fmla="*/ 1273966 h 1420006"/>
              <a:gd name="connsiteX2" fmla="*/ 1621631 w 1627647"/>
              <a:gd name="connsiteY2" fmla="*/ 731041 h 1420006"/>
              <a:gd name="connsiteX3" fmla="*/ 1323974 w 1627647"/>
              <a:gd name="connsiteY3" fmla="*/ 207167 h 1420006"/>
              <a:gd name="connsiteX4" fmla="*/ 835820 w 1627647"/>
              <a:gd name="connsiteY4" fmla="*/ 0 h 1420006"/>
              <a:gd name="connsiteX5" fmla="*/ 595313 w 1627647"/>
              <a:gd name="connsiteY5" fmla="*/ 392906 h 1420006"/>
              <a:gd name="connsiteX6" fmla="*/ 923925 w 1627647"/>
              <a:gd name="connsiteY6" fmla="*/ 633411 h 1420006"/>
              <a:gd name="connsiteX7" fmla="*/ 621506 w 1627647"/>
              <a:gd name="connsiteY7" fmla="*/ 978691 h 1420006"/>
              <a:gd name="connsiteX8" fmla="*/ 0 w 1627647"/>
              <a:gd name="connsiteY8" fmla="*/ 745328 h 1420006"/>
              <a:gd name="connsiteX0" fmla="*/ 0 w 1591281"/>
              <a:gd name="connsiteY0" fmla="*/ 745328 h 1469663"/>
              <a:gd name="connsiteX1" fmla="*/ 0 w 1591281"/>
              <a:gd name="connsiteY1" fmla="*/ 1273966 h 1469663"/>
              <a:gd name="connsiteX2" fmla="*/ 1574006 w 1591281"/>
              <a:gd name="connsiteY2" fmla="*/ 928685 h 1469663"/>
              <a:gd name="connsiteX3" fmla="*/ 1323974 w 1591281"/>
              <a:gd name="connsiteY3" fmla="*/ 207167 h 1469663"/>
              <a:gd name="connsiteX4" fmla="*/ 835820 w 1591281"/>
              <a:gd name="connsiteY4" fmla="*/ 0 h 1469663"/>
              <a:gd name="connsiteX5" fmla="*/ 595313 w 1591281"/>
              <a:gd name="connsiteY5" fmla="*/ 392906 h 1469663"/>
              <a:gd name="connsiteX6" fmla="*/ 923925 w 1591281"/>
              <a:gd name="connsiteY6" fmla="*/ 633411 h 1469663"/>
              <a:gd name="connsiteX7" fmla="*/ 621506 w 1591281"/>
              <a:gd name="connsiteY7" fmla="*/ 978691 h 1469663"/>
              <a:gd name="connsiteX8" fmla="*/ 0 w 1591281"/>
              <a:gd name="connsiteY8" fmla="*/ 745328 h 1469663"/>
              <a:gd name="connsiteX0" fmla="*/ 0 w 1591281"/>
              <a:gd name="connsiteY0" fmla="*/ 745328 h 1425021"/>
              <a:gd name="connsiteX1" fmla="*/ 0 w 1591281"/>
              <a:gd name="connsiteY1" fmla="*/ 1273966 h 1425021"/>
              <a:gd name="connsiteX2" fmla="*/ 1574006 w 1591281"/>
              <a:gd name="connsiteY2" fmla="*/ 928685 h 1425021"/>
              <a:gd name="connsiteX3" fmla="*/ 1323974 w 1591281"/>
              <a:gd name="connsiteY3" fmla="*/ 207167 h 1425021"/>
              <a:gd name="connsiteX4" fmla="*/ 835820 w 1591281"/>
              <a:gd name="connsiteY4" fmla="*/ 0 h 1425021"/>
              <a:gd name="connsiteX5" fmla="*/ 595313 w 1591281"/>
              <a:gd name="connsiteY5" fmla="*/ 392906 h 1425021"/>
              <a:gd name="connsiteX6" fmla="*/ 923925 w 1591281"/>
              <a:gd name="connsiteY6" fmla="*/ 633411 h 1425021"/>
              <a:gd name="connsiteX7" fmla="*/ 621506 w 1591281"/>
              <a:gd name="connsiteY7" fmla="*/ 978691 h 1425021"/>
              <a:gd name="connsiteX8" fmla="*/ 0 w 1591281"/>
              <a:gd name="connsiteY8" fmla="*/ 745328 h 1425021"/>
              <a:gd name="connsiteX0" fmla="*/ 0 w 1622856"/>
              <a:gd name="connsiteY0" fmla="*/ 745328 h 1425021"/>
              <a:gd name="connsiteX1" fmla="*/ 0 w 1622856"/>
              <a:gd name="connsiteY1" fmla="*/ 1273966 h 1425021"/>
              <a:gd name="connsiteX2" fmla="*/ 1574006 w 1622856"/>
              <a:gd name="connsiteY2" fmla="*/ 928685 h 1425021"/>
              <a:gd name="connsiteX3" fmla="*/ 1323974 w 1622856"/>
              <a:gd name="connsiteY3" fmla="*/ 207167 h 1425021"/>
              <a:gd name="connsiteX4" fmla="*/ 835820 w 1622856"/>
              <a:gd name="connsiteY4" fmla="*/ 0 h 1425021"/>
              <a:gd name="connsiteX5" fmla="*/ 595313 w 1622856"/>
              <a:gd name="connsiteY5" fmla="*/ 392906 h 1425021"/>
              <a:gd name="connsiteX6" fmla="*/ 923925 w 1622856"/>
              <a:gd name="connsiteY6" fmla="*/ 633411 h 1425021"/>
              <a:gd name="connsiteX7" fmla="*/ 621506 w 1622856"/>
              <a:gd name="connsiteY7" fmla="*/ 978691 h 1425021"/>
              <a:gd name="connsiteX8" fmla="*/ 0 w 1622856"/>
              <a:gd name="connsiteY8" fmla="*/ 745328 h 1425021"/>
              <a:gd name="connsiteX0" fmla="*/ 0 w 1608710"/>
              <a:gd name="connsiteY0" fmla="*/ 745328 h 1425021"/>
              <a:gd name="connsiteX1" fmla="*/ 0 w 1608710"/>
              <a:gd name="connsiteY1" fmla="*/ 1273966 h 1425021"/>
              <a:gd name="connsiteX2" fmla="*/ 1574006 w 1608710"/>
              <a:gd name="connsiteY2" fmla="*/ 928685 h 1425021"/>
              <a:gd name="connsiteX3" fmla="*/ 1264443 w 1608710"/>
              <a:gd name="connsiteY3" fmla="*/ 166686 h 1425021"/>
              <a:gd name="connsiteX4" fmla="*/ 835820 w 1608710"/>
              <a:gd name="connsiteY4" fmla="*/ 0 h 1425021"/>
              <a:gd name="connsiteX5" fmla="*/ 595313 w 1608710"/>
              <a:gd name="connsiteY5" fmla="*/ 392906 h 1425021"/>
              <a:gd name="connsiteX6" fmla="*/ 923925 w 1608710"/>
              <a:gd name="connsiteY6" fmla="*/ 633411 h 1425021"/>
              <a:gd name="connsiteX7" fmla="*/ 621506 w 1608710"/>
              <a:gd name="connsiteY7" fmla="*/ 978691 h 1425021"/>
              <a:gd name="connsiteX8" fmla="*/ 0 w 1608710"/>
              <a:gd name="connsiteY8" fmla="*/ 745328 h 1425021"/>
              <a:gd name="connsiteX0" fmla="*/ 0 w 1623138"/>
              <a:gd name="connsiteY0" fmla="*/ 745328 h 1425021"/>
              <a:gd name="connsiteX1" fmla="*/ 0 w 1623138"/>
              <a:gd name="connsiteY1" fmla="*/ 1273966 h 1425021"/>
              <a:gd name="connsiteX2" fmla="*/ 1574006 w 1623138"/>
              <a:gd name="connsiteY2" fmla="*/ 928685 h 1425021"/>
              <a:gd name="connsiteX3" fmla="*/ 1264443 w 1623138"/>
              <a:gd name="connsiteY3" fmla="*/ 166686 h 1425021"/>
              <a:gd name="connsiteX4" fmla="*/ 835820 w 1623138"/>
              <a:gd name="connsiteY4" fmla="*/ 0 h 1425021"/>
              <a:gd name="connsiteX5" fmla="*/ 595313 w 1623138"/>
              <a:gd name="connsiteY5" fmla="*/ 392906 h 1425021"/>
              <a:gd name="connsiteX6" fmla="*/ 923925 w 1623138"/>
              <a:gd name="connsiteY6" fmla="*/ 633411 h 1425021"/>
              <a:gd name="connsiteX7" fmla="*/ 621506 w 1623138"/>
              <a:gd name="connsiteY7" fmla="*/ 978691 h 1425021"/>
              <a:gd name="connsiteX8" fmla="*/ 0 w 1623138"/>
              <a:gd name="connsiteY8" fmla="*/ 745328 h 1425021"/>
              <a:gd name="connsiteX0" fmla="*/ 0 w 1623138"/>
              <a:gd name="connsiteY0" fmla="*/ 745328 h 1425021"/>
              <a:gd name="connsiteX1" fmla="*/ 0 w 1623138"/>
              <a:gd name="connsiteY1" fmla="*/ 1273966 h 1425021"/>
              <a:gd name="connsiteX2" fmla="*/ 1574006 w 1623138"/>
              <a:gd name="connsiteY2" fmla="*/ 928685 h 1425021"/>
              <a:gd name="connsiteX3" fmla="*/ 1264443 w 1623138"/>
              <a:gd name="connsiteY3" fmla="*/ 166686 h 1425021"/>
              <a:gd name="connsiteX4" fmla="*/ 835820 w 1623138"/>
              <a:gd name="connsiteY4" fmla="*/ 0 h 1425021"/>
              <a:gd name="connsiteX5" fmla="*/ 595313 w 1623138"/>
              <a:gd name="connsiteY5" fmla="*/ 392906 h 1425021"/>
              <a:gd name="connsiteX6" fmla="*/ 923925 w 1623138"/>
              <a:gd name="connsiteY6" fmla="*/ 633411 h 1425021"/>
              <a:gd name="connsiteX7" fmla="*/ 621506 w 1623138"/>
              <a:gd name="connsiteY7" fmla="*/ 978691 h 1425021"/>
              <a:gd name="connsiteX8" fmla="*/ 0 w 1623138"/>
              <a:gd name="connsiteY8" fmla="*/ 745328 h 1425021"/>
              <a:gd name="connsiteX0" fmla="*/ 0 w 1623138"/>
              <a:gd name="connsiteY0" fmla="*/ 745328 h 1425021"/>
              <a:gd name="connsiteX1" fmla="*/ 0 w 1623138"/>
              <a:gd name="connsiteY1" fmla="*/ 1273966 h 1425021"/>
              <a:gd name="connsiteX2" fmla="*/ 1574006 w 1623138"/>
              <a:gd name="connsiteY2" fmla="*/ 928685 h 1425021"/>
              <a:gd name="connsiteX3" fmla="*/ 1264443 w 1623138"/>
              <a:gd name="connsiteY3" fmla="*/ 166686 h 1425021"/>
              <a:gd name="connsiteX4" fmla="*/ 835820 w 1623138"/>
              <a:gd name="connsiteY4" fmla="*/ 0 h 1425021"/>
              <a:gd name="connsiteX5" fmla="*/ 709613 w 1623138"/>
              <a:gd name="connsiteY5" fmla="*/ 207169 h 1425021"/>
              <a:gd name="connsiteX6" fmla="*/ 595313 w 1623138"/>
              <a:gd name="connsiteY6" fmla="*/ 392906 h 1425021"/>
              <a:gd name="connsiteX7" fmla="*/ 923925 w 1623138"/>
              <a:gd name="connsiteY7" fmla="*/ 633411 h 1425021"/>
              <a:gd name="connsiteX8" fmla="*/ 621506 w 1623138"/>
              <a:gd name="connsiteY8" fmla="*/ 978691 h 1425021"/>
              <a:gd name="connsiteX9" fmla="*/ 0 w 1623138"/>
              <a:gd name="connsiteY9" fmla="*/ 745328 h 1425021"/>
              <a:gd name="connsiteX0" fmla="*/ 0 w 1623138"/>
              <a:gd name="connsiteY0" fmla="*/ 797716 h 1477409"/>
              <a:gd name="connsiteX1" fmla="*/ 0 w 1623138"/>
              <a:gd name="connsiteY1" fmla="*/ 1326354 h 1477409"/>
              <a:gd name="connsiteX2" fmla="*/ 1574006 w 1623138"/>
              <a:gd name="connsiteY2" fmla="*/ 981073 h 1477409"/>
              <a:gd name="connsiteX3" fmla="*/ 1264443 w 1623138"/>
              <a:gd name="connsiteY3" fmla="*/ 219074 h 1477409"/>
              <a:gd name="connsiteX4" fmla="*/ 835820 w 1623138"/>
              <a:gd name="connsiteY4" fmla="*/ 52388 h 1477409"/>
              <a:gd name="connsiteX5" fmla="*/ 421482 w 1623138"/>
              <a:gd name="connsiteY5" fmla="*/ 0 h 1477409"/>
              <a:gd name="connsiteX6" fmla="*/ 595313 w 1623138"/>
              <a:gd name="connsiteY6" fmla="*/ 445294 h 1477409"/>
              <a:gd name="connsiteX7" fmla="*/ 923925 w 1623138"/>
              <a:gd name="connsiteY7" fmla="*/ 685799 h 1477409"/>
              <a:gd name="connsiteX8" fmla="*/ 621506 w 1623138"/>
              <a:gd name="connsiteY8" fmla="*/ 1031079 h 1477409"/>
              <a:gd name="connsiteX9" fmla="*/ 0 w 1623138"/>
              <a:gd name="connsiteY9" fmla="*/ 797716 h 1477409"/>
              <a:gd name="connsiteX0" fmla="*/ 0 w 1623138"/>
              <a:gd name="connsiteY0" fmla="*/ 797716 h 1477409"/>
              <a:gd name="connsiteX1" fmla="*/ 0 w 1623138"/>
              <a:gd name="connsiteY1" fmla="*/ 1326354 h 1477409"/>
              <a:gd name="connsiteX2" fmla="*/ 1574006 w 1623138"/>
              <a:gd name="connsiteY2" fmla="*/ 981073 h 1477409"/>
              <a:gd name="connsiteX3" fmla="*/ 1264443 w 1623138"/>
              <a:gd name="connsiteY3" fmla="*/ 219074 h 1477409"/>
              <a:gd name="connsiteX4" fmla="*/ 835820 w 1623138"/>
              <a:gd name="connsiteY4" fmla="*/ 52388 h 1477409"/>
              <a:gd name="connsiteX5" fmla="*/ 654844 w 1623138"/>
              <a:gd name="connsiteY5" fmla="*/ 26194 h 1477409"/>
              <a:gd name="connsiteX6" fmla="*/ 421482 w 1623138"/>
              <a:gd name="connsiteY6" fmla="*/ 0 h 1477409"/>
              <a:gd name="connsiteX7" fmla="*/ 595313 w 1623138"/>
              <a:gd name="connsiteY7" fmla="*/ 445294 h 1477409"/>
              <a:gd name="connsiteX8" fmla="*/ 923925 w 1623138"/>
              <a:gd name="connsiteY8" fmla="*/ 685799 h 1477409"/>
              <a:gd name="connsiteX9" fmla="*/ 621506 w 1623138"/>
              <a:gd name="connsiteY9" fmla="*/ 1031079 h 1477409"/>
              <a:gd name="connsiteX10" fmla="*/ 0 w 1623138"/>
              <a:gd name="connsiteY10" fmla="*/ 797716 h 1477409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652572"/>
              <a:gd name="connsiteX1" fmla="*/ 0 w 1623138"/>
              <a:gd name="connsiteY1" fmla="*/ 1647822 h 1652572"/>
              <a:gd name="connsiteX2" fmla="*/ 1574006 w 1623138"/>
              <a:gd name="connsiteY2" fmla="*/ 1302541 h 1652572"/>
              <a:gd name="connsiteX3" fmla="*/ 1264443 w 1623138"/>
              <a:gd name="connsiteY3" fmla="*/ 540542 h 1652572"/>
              <a:gd name="connsiteX4" fmla="*/ 835820 w 1623138"/>
              <a:gd name="connsiteY4" fmla="*/ 373856 h 1652572"/>
              <a:gd name="connsiteX5" fmla="*/ 807244 w 1623138"/>
              <a:gd name="connsiteY5" fmla="*/ 0 h 1652572"/>
              <a:gd name="connsiteX6" fmla="*/ 421482 w 1623138"/>
              <a:gd name="connsiteY6" fmla="*/ 321468 h 1652572"/>
              <a:gd name="connsiteX7" fmla="*/ 595313 w 1623138"/>
              <a:gd name="connsiteY7" fmla="*/ 766762 h 1652572"/>
              <a:gd name="connsiteX8" fmla="*/ 923925 w 1623138"/>
              <a:gd name="connsiteY8" fmla="*/ 1007267 h 1652572"/>
              <a:gd name="connsiteX9" fmla="*/ 621506 w 1623138"/>
              <a:gd name="connsiteY9" fmla="*/ 1352547 h 1652572"/>
              <a:gd name="connsiteX10" fmla="*/ 0 w 1623138"/>
              <a:gd name="connsiteY10" fmla="*/ 1119184 h 1652572"/>
              <a:gd name="connsiteX0" fmla="*/ 0 w 1627271"/>
              <a:gd name="connsiteY0" fmla="*/ 1119184 h 1712926"/>
              <a:gd name="connsiteX1" fmla="*/ 0 w 1627271"/>
              <a:gd name="connsiteY1" fmla="*/ 1647822 h 1712926"/>
              <a:gd name="connsiteX2" fmla="*/ 1574006 w 1627271"/>
              <a:gd name="connsiteY2" fmla="*/ 1302541 h 1712926"/>
              <a:gd name="connsiteX3" fmla="*/ 1264443 w 1627271"/>
              <a:gd name="connsiteY3" fmla="*/ 540542 h 1712926"/>
              <a:gd name="connsiteX4" fmla="*/ 835820 w 1627271"/>
              <a:gd name="connsiteY4" fmla="*/ 373856 h 1712926"/>
              <a:gd name="connsiteX5" fmla="*/ 807244 w 1627271"/>
              <a:gd name="connsiteY5" fmla="*/ 0 h 1712926"/>
              <a:gd name="connsiteX6" fmla="*/ 421482 w 1627271"/>
              <a:gd name="connsiteY6" fmla="*/ 321468 h 1712926"/>
              <a:gd name="connsiteX7" fmla="*/ 595313 w 1627271"/>
              <a:gd name="connsiteY7" fmla="*/ 766762 h 1712926"/>
              <a:gd name="connsiteX8" fmla="*/ 923925 w 1627271"/>
              <a:gd name="connsiteY8" fmla="*/ 1007267 h 1712926"/>
              <a:gd name="connsiteX9" fmla="*/ 621506 w 1627271"/>
              <a:gd name="connsiteY9" fmla="*/ 1352547 h 1712926"/>
              <a:gd name="connsiteX10" fmla="*/ 0 w 1627271"/>
              <a:gd name="connsiteY10" fmla="*/ 1119184 h 1712926"/>
              <a:gd name="connsiteX0" fmla="*/ 0 w 1627271"/>
              <a:gd name="connsiteY0" fmla="*/ 1119184 h 1797816"/>
              <a:gd name="connsiteX1" fmla="*/ 0 w 1627271"/>
              <a:gd name="connsiteY1" fmla="*/ 1647822 h 1797816"/>
              <a:gd name="connsiteX2" fmla="*/ 1574006 w 1627271"/>
              <a:gd name="connsiteY2" fmla="*/ 1302541 h 1797816"/>
              <a:gd name="connsiteX3" fmla="*/ 1264443 w 1627271"/>
              <a:gd name="connsiteY3" fmla="*/ 540542 h 1797816"/>
              <a:gd name="connsiteX4" fmla="*/ 835820 w 1627271"/>
              <a:gd name="connsiteY4" fmla="*/ 373856 h 1797816"/>
              <a:gd name="connsiteX5" fmla="*/ 807244 w 1627271"/>
              <a:gd name="connsiteY5" fmla="*/ 0 h 1797816"/>
              <a:gd name="connsiteX6" fmla="*/ 421482 w 1627271"/>
              <a:gd name="connsiteY6" fmla="*/ 321468 h 1797816"/>
              <a:gd name="connsiteX7" fmla="*/ 595313 w 1627271"/>
              <a:gd name="connsiteY7" fmla="*/ 766762 h 1797816"/>
              <a:gd name="connsiteX8" fmla="*/ 923925 w 1627271"/>
              <a:gd name="connsiteY8" fmla="*/ 1007267 h 1797816"/>
              <a:gd name="connsiteX9" fmla="*/ 621506 w 1627271"/>
              <a:gd name="connsiteY9" fmla="*/ 1352547 h 1797816"/>
              <a:gd name="connsiteX10" fmla="*/ 0 w 1627271"/>
              <a:gd name="connsiteY10" fmla="*/ 1119184 h 1797816"/>
              <a:gd name="connsiteX0" fmla="*/ 0 w 1622231"/>
              <a:gd name="connsiteY0" fmla="*/ 1119184 h 1773253"/>
              <a:gd name="connsiteX1" fmla="*/ 0 w 1622231"/>
              <a:gd name="connsiteY1" fmla="*/ 1647822 h 1773253"/>
              <a:gd name="connsiteX2" fmla="*/ 1574006 w 1622231"/>
              <a:gd name="connsiteY2" fmla="*/ 1302541 h 1773253"/>
              <a:gd name="connsiteX3" fmla="*/ 1264443 w 1622231"/>
              <a:gd name="connsiteY3" fmla="*/ 540542 h 1773253"/>
              <a:gd name="connsiteX4" fmla="*/ 835820 w 1622231"/>
              <a:gd name="connsiteY4" fmla="*/ 373856 h 1773253"/>
              <a:gd name="connsiteX5" fmla="*/ 807244 w 1622231"/>
              <a:gd name="connsiteY5" fmla="*/ 0 h 1773253"/>
              <a:gd name="connsiteX6" fmla="*/ 421482 w 1622231"/>
              <a:gd name="connsiteY6" fmla="*/ 321468 h 1773253"/>
              <a:gd name="connsiteX7" fmla="*/ 595313 w 1622231"/>
              <a:gd name="connsiteY7" fmla="*/ 766762 h 1773253"/>
              <a:gd name="connsiteX8" fmla="*/ 923925 w 1622231"/>
              <a:gd name="connsiteY8" fmla="*/ 1007267 h 1773253"/>
              <a:gd name="connsiteX9" fmla="*/ 621506 w 1622231"/>
              <a:gd name="connsiteY9" fmla="*/ 1352547 h 1773253"/>
              <a:gd name="connsiteX10" fmla="*/ 0 w 1622231"/>
              <a:gd name="connsiteY10" fmla="*/ 1119184 h 1773253"/>
              <a:gd name="connsiteX0" fmla="*/ 0 w 1622231"/>
              <a:gd name="connsiteY0" fmla="*/ 1119184 h 1800701"/>
              <a:gd name="connsiteX1" fmla="*/ 0 w 1622231"/>
              <a:gd name="connsiteY1" fmla="*/ 1647822 h 1800701"/>
              <a:gd name="connsiteX2" fmla="*/ 1574006 w 1622231"/>
              <a:gd name="connsiteY2" fmla="*/ 1302541 h 1800701"/>
              <a:gd name="connsiteX3" fmla="*/ 1264443 w 1622231"/>
              <a:gd name="connsiteY3" fmla="*/ 540542 h 1800701"/>
              <a:gd name="connsiteX4" fmla="*/ 835820 w 1622231"/>
              <a:gd name="connsiteY4" fmla="*/ 373856 h 1800701"/>
              <a:gd name="connsiteX5" fmla="*/ 807244 w 1622231"/>
              <a:gd name="connsiteY5" fmla="*/ 0 h 1800701"/>
              <a:gd name="connsiteX6" fmla="*/ 421482 w 1622231"/>
              <a:gd name="connsiteY6" fmla="*/ 321468 h 1800701"/>
              <a:gd name="connsiteX7" fmla="*/ 595313 w 1622231"/>
              <a:gd name="connsiteY7" fmla="*/ 766762 h 1800701"/>
              <a:gd name="connsiteX8" fmla="*/ 923925 w 1622231"/>
              <a:gd name="connsiteY8" fmla="*/ 1007267 h 1800701"/>
              <a:gd name="connsiteX9" fmla="*/ 621506 w 1622231"/>
              <a:gd name="connsiteY9" fmla="*/ 1352547 h 1800701"/>
              <a:gd name="connsiteX10" fmla="*/ 0 w 1622231"/>
              <a:gd name="connsiteY10" fmla="*/ 1119184 h 1800701"/>
              <a:gd name="connsiteX0" fmla="*/ 0 w 1552023"/>
              <a:gd name="connsiteY0" fmla="*/ 1119184 h 1859749"/>
              <a:gd name="connsiteX1" fmla="*/ 0 w 1552023"/>
              <a:gd name="connsiteY1" fmla="*/ 1647822 h 1859749"/>
              <a:gd name="connsiteX2" fmla="*/ 1462087 w 1552023"/>
              <a:gd name="connsiteY2" fmla="*/ 1469229 h 1859749"/>
              <a:gd name="connsiteX3" fmla="*/ 1264443 w 1552023"/>
              <a:gd name="connsiteY3" fmla="*/ 540542 h 1859749"/>
              <a:gd name="connsiteX4" fmla="*/ 835820 w 1552023"/>
              <a:gd name="connsiteY4" fmla="*/ 373856 h 1859749"/>
              <a:gd name="connsiteX5" fmla="*/ 807244 w 1552023"/>
              <a:gd name="connsiteY5" fmla="*/ 0 h 1859749"/>
              <a:gd name="connsiteX6" fmla="*/ 421482 w 1552023"/>
              <a:gd name="connsiteY6" fmla="*/ 321468 h 1859749"/>
              <a:gd name="connsiteX7" fmla="*/ 595313 w 1552023"/>
              <a:gd name="connsiteY7" fmla="*/ 766762 h 1859749"/>
              <a:gd name="connsiteX8" fmla="*/ 923925 w 1552023"/>
              <a:gd name="connsiteY8" fmla="*/ 1007267 h 1859749"/>
              <a:gd name="connsiteX9" fmla="*/ 621506 w 1552023"/>
              <a:gd name="connsiteY9" fmla="*/ 1352547 h 1859749"/>
              <a:gd name="connsiteX10" fmla="*/ 0 w 1552023"/>
              <a:gd name="connsiteY10" fmla="*/ 1119184 h 1859749"/>
              <a:gd name="connsiteX0" fmla="*/ 0 w 1571973"/>
              <a:gd name="connsiteY0" fmla="*/ 1119184 h 1800114"/>
              <a:gd name="connsiteX1" fmla="*/ 0 w 1571973"/>
              <a:gd name="connsiteY1" fmla="*/ 1647822 h 1800114"/>
              <a:gd name="connsiteX2" fmla="*/ 1462087 w 1571973"/>
              <a:gd name="connsiteY2" fmla="*/ 1469229 h 1800114"/>
              <a:gd name="connsiteX3" fmla="*/ 1264443 w 1571973"/>
              <a:gd name="connsiteY3" fmla="*/ 540542 h 1800114"/>
              <a:gd name="connsiteX4" fmla="*/ 835820 w 1571973"/>
              <a:gd name="connsiteY4" fmla="*/ 373856 h 1800114"/>
              <a:gd name="connsiteX5" fmla="*/ 807244 w 1571973"/>
              <a:gd name="connsiteY5" fmla="*/ 0 h 1800114"/>
              <a:gd name="connsiteX6" fmla="*/ 421482 w 1571973"/>
              <a:gd name="connsiteY6" fmla="*/ 321468 h 1800114"/>
              <a:gd name="connsiteX7" fmla="*/ 595313 w 1571973"/>
              <a:gd name="connsiteY7" fmla="*/ 766762 h 1800114"/>
              <a:gd name="connsiteX8" fmla="*/ 923925 w 1571973"/>
              <a:gd name="connsiteY8" fmla="*/ 1007267 h 1800114"/>
              <a:gd name="connsiteX9" fmla="*/ 621506 w 1571973"/>
              <a:gd name="connsiteY9" fmla="*/ 1352547 h 1800114"/>
              <a:gd name="connsiteX10" fmla="*/ 0 w 1571973"/>
              <a:gd name="connsiteY10" fmla="*/ 1119184 h 1800114"/>
              <a:gd name="connsiteX0" fmla="*/ 0 w 1620477"/>
              <a:gd name="connsiteY0" fmla="*/ 1119184 h 1800815"/>
              <a:gd name="connsiteX1" fmla="*/ 0 w 1620477"/>
              <a:gd name="connsiteY1" fmla="*/ 1647822 h 1800815"/>
              <a:gd name="connsiteX2" fmla="*/ 1462087 w 1620477"/>
              <a:gd name="connsiteY2" fmla="*/ 1469229 h 1800815"/>
              <a:gd name="connsiteX3" fmla="*/ 1264443 w 1620477"/>
              <a:gd name="connsiteY3" fmla="*/ 540542 h 1800815"/>
              <a:gd name="connsiteX4" fmla="*/ 835820 w 1620477"/>
              <a:gd name="connsiteY4" fmla="*/ 373856 h 1800815"/>
              <a:gd name="connsiteX5" fmla="*/ 807244 w 1620477"/>
              <a:gd name="connsiteY5" fmla="*/ 0 h 1800815"/>
              <a:gd name="connsiteX6" fmla="*/ 421482 w 1620477"/>
              <a:gd name="connsiteY6" fmla="*/ 321468 h 1800815"/>
              <a:gd name="connsiteX7" fmla="*/ 595313 w 1620477"/>
              <a:gd name="connsiteY7" fmla="*/ 766762 h 1800815"/>
              <a:gd name="connsiteX8" fmla="*/ 923925 w 1620477"/>
              <a:gd name="connsiteY8" fmla="*/ 1007267 h 1800815"/>
              <a:gd name="connsiteX9" fmla="*/ 621506 w 1620477"/>
              <a:gd name="connsiteY9" fmla="*/ 1352547 h 1800815"/>
              <a:gd name="connsiteX10" fmla="*/ 0 w 1620477"/>
              <a:gd name="connsiteY10" fmla="*/ 1119184 h 1800815"/>
              <a:gd name="connsiteX0" fmla="*/ 0 w 1629436"/>
              <a:gd name="connsiteY0" fmla="*/ 1119184 h 1799377"/>
              <a:gd name="connsiteX1" fmla="*/ 0 w 1629436"/>
              <a:gd name="connsiteY1" fmla="*/ 1647822 h 1799377"/>
              <a:gd name="connsiteX2" fmla="*/ 1476374 w 1629436"/>
              <a:gd name="connsiteY2" fmla="*/ 1464467 h 1799377"/>
              <a:gd name="connsiteX3" fmla="*/ 1264443 w 1629436"/>
              <a:gd name="connsiteY3" fmla="*/ 540542 h 1799377"/>
              <a:gd name="connsiteX4" fmla="*/ 835820 w 1629436"/>
              <a:gd name="connsiteY4" fmla="*/ 373856 h 1799377"/>
              <a:gd name="connsiteX5" fmla="*/ 807244 w 1629436"/>
              <a:gd name="connsiteY5" fmla="*/ 0 h 1799377"/>
              <a:gd name="connsiteX6" fmla="*/ 421482 w 1629436"/>
              <a:gd name="connsiteY6" fmla="*/ 321468 h 1799377"/>
              <a:gd name="connsiteX7" fmla="*/ 595313 w 1629436"/>
              <a:gd name="connsiteY7" fmla="*/ 766762 h 1799377"/>
              <a:gd name="connsiteX8" fmla="*/ 923925 w 1629436"/>
              <a:gd name="connsiteY8" fmla="*/ 1007267 h 1799377"/>
              <a:gd name="connsiteX9" fmla="*/ 621506 w 1629436"/>
              <a:gd name="connsiteY9" fmla="*/ 1352547 h 1799377"/>
              <a:gd name="connsiteX10" fmla="*/ 0 w 1629436"/>
              <a:gd name="connsiteY10" fmla="*/ 1119184 h 1799377"/>
              <a:gd name="connsiteX0" fmla="*/ 0 w 1606110"/>
              <a:gd name="connsiteY0" fmla="*/ 1119184 h 1796213"/>
              <a:gd name="connsiteX1" fmla="*/ 0 w 1606110"/>
              <a:gd name="connsiteY1" fmla="*/ 1647822 h 1796213"/>
              <a:gd name="connsiteX2" fmla="*/ 1476374 w 1606110"/>
              <a:gd name="connsiteY2" fmla="*/ 1464467 h 1796213"/>
              <a:gd name="connsiteX3" fmla="*/ 1264443 w 1606110"/>
              <a:gd name="connsiteY3" fmla="*/ 540542 h 1796213"/>
              <a:gd name="connsiteX4" fmla="*/ 835820 w 1606110"/>
              <a:gd name="connsiteY4" fmla="*/ 373856 h 1796213"/>
              <a:gd name="connsiteX5" fmla="*/ 807244 w 1606110"/>
              <a:gd name="connsiteY5" fmla="*/ 0 h 1796213"/>
              <a:gd name="connsiteX6" fmla="*/ 421482 w 1606110"/>
              <a:gd name="connsiteY6" fmla="*/ 321468 h 1796213"/>
              <a:gd name="connsiteX7" fmla="*/ 595313 w 1606110"/>
              <a:gd name="connsiteY7" fmla="*/ 766762 h 1796213"/>
              <a:gd name="connsiteX8" fmla="*/ 923925 w 1606110"/>
              <a:gd name="connsiteY8" fmla="*/ 1007267 h 1796213"/>
              <a:gd name="connsiteX9" fmla="*/ 621506 w 1606110"/>
              <a:gd name="connsiteY9" fmla="*/ 1352547 h 1796213"/>
              <a:gd name="connsiteX10" fmla="*/ 0 w 1606110"/>
              <a:gd name="connsiteY10" fmla="*/ 1119184 h 1796213"/>
              <a:gd name="connsiteX0" fmla="*/ 0 w 1625337"/>
              <a:gd name="connsiteY0" fmla="*/ 1119184 h 1796213"/>
              <a:gd name="connsiteX1" fmla="*/ 0 w 1625337"/>
              <a:gd name="connsiteY1" fmla="*/ 1647822 h 1796213"/>
              <a:gd name="connsiteX2" fmla="*/ 1476374 w 1625337"/>
              <a:gd name="connsiteY2" fmla="*/ 1464467 h 1796213"/>
              <a:gd name="connsiteX3" fmla="*/ 1264443 w 1625337"/>
              <a:gd name="connsiteY3" fmla="*/ 540542 h 1796213"/>
              <a:gd name="connsiteX4" fmla="*/ 835820 w 1625337"/>
              <a:gd name="connsiteY4" fmla="*/ 373856 h 1796213"/>
              <a:gd name="connsiteX5" fmla="*/ 807244 w 1625337"/>
              <a:gd name="connsiteY5" fmla="*/ 0 h 1796213"/>
              <a:gd name="connsiteX6" fmla="*/ 421482 w 1625337"/>
              <a:gd name="connsiteY6" fmla="*/ 321468 h 1796213"/>
              <a:gd name="connsiteX7" fmla="*/ 595313 w 1625337"/>
              <a:gd name="connsiteY7" fmla="*/ 766762 h 1796213"/>
              <a:gd name="connsiteX8" fmla="*/ 923925 w 1625337"/>
              <a:gd name="connsiteY8" fmla="*/ 1007267 h 1796213"/>
              <a:gd name="connsiteX9" fmla="*/ 621506 w 1625337"/>
              <a:gd name="connsiteY9" fmla="*/ 1352547 h 1796213"/>
              <a:gd name="connsiteX10" fmla="*/ 0 w 1625337"/>
              <a:gd name="connsiteY10" fmla="*/ 1119184 h 1796213"/>
              <a:gd name="connsiteX0" fmla="*/ 0 w 1625337"/>
              <a:gd name="connsiteY0" fmla="*/ 1119184 h 1803595"/>
              <a:gd name="connsiteX1" fmla="*/ 0 w 1625337"/>
              <a:gd name="connsiteY1" fmla="*/ 1647822 h 1803595"/>
              <a:gd name="connsiteX2" fmla="*/ 1476374 w 1625337"/>
              <a:gd name="connsiteY2" fmla="*/ 1464467 h 1803595"/>
              <a:gd name="connsiteX3" fmla="*/ 1264443 w 1625337"/>
              <a:gd name="connsiteY3" fmla="*/ 540542 h 1803595"/>
              <a:gd name="connsiteX4" fmla="*/ 835820 w 1625337"/>
              <a:gd name="connsiteY4" fmla="*/ 373856 h 1803595"/>
              <a:gd name="connsiteX5" fmla="*/ 807244 w 1625337"/>
              <a:gd name="connsiteY5" fmla="*/ 0 h 1803595"/>
              <a:gd name="connsiteX6" fmla="*/ 421482 w 1625337"/>
              <a:gd name="connsiteY6" fmla="*/ 321468 h 1803595"/>
              <a:gd name="connsiteX7" fmla="*/ 595313 w 1625337"/>
              <a:gd name="connsiteY7" fmla="*/ 766762 h 1803595"/>
              <a:gd name="connsiteX8" fmla="*/ 923925 w 1625337"/>
              <a:gd name="connsiteY8" fmla="*/ 1007267 h 1803595"/>
              <a:gd name="connsiteX9" fmla="*/ 621506 w 1625337"/>
              <a:gd name="connsiteY9" fmla="*/ 1352547 h 1803595"/>
              <a:gd name="connsiteX10" fmla="*/ 0 w 1625337"/>
              <a:gd name="connsiteY10" fmla="*/ 1119184 h 1803595"/>
              <a:gd name="connsiteX0" fmla="*/ 0 w 1625337"/>
              <a:gd name="connsiteY0" fmla="*/ 1119184 h 1799376"/>
              <a:gd name="connsiteX1" fmla="*/ 0 w 1625337"/>
              <a:gd name="connsiteY1" fmla="*/ 1647822 h 1799376"/>
              <a:gd name="connsiteX2" fmla="*/ 1476374 w 1625337"/>
              <a:gd name="connsiteY2" fmla="*/ 1464467 h 1799376"/>
              <a:gd name="connsiteX3" fmla="*/ 1264443 w 1625337"/>
              <a:gd name="connsiteY3" fmla="*/ 540542 h 1799376"/>
              <a:gd name="connsiteX4" fmla="*/ 835820 w 1625337"/>
              <a:gd name="connsiteY4" fmla="*/ 373856 h 1799376"/>
              <a:gd name="connsiteX5" fmla="*/ 807244 w 1625337"/>
              <a:gd name="connsiteY5" fmla="*/ 0 h 1799376"/>
              <a:gd name="connsiteX6" fmla="*/ 421482 w 1625337"/>
              <a:gd name="connsiteY6" fmla="*/ 321468 h 1799376"/>
              <a:gd name="connsiteX7" fmla="*/ 595313 w 1625337"/>
              <a:gd name="connsiteY7" fmla="*/ 766762 h 1799376"/>
              <a:gd name="connsiteX8" fmla="*/ 923925 w 1625337"/>
              <a:gd name="connsiteY8" fmla="*/ 1007267 h 1799376"/>
              <a:gd name="connsiteX9" fmla="*/ 621506 w 1625337"/>
              <a:gd name="connsiteY9" fmla="*/ 1352547 h 1799376"/>
              <a:gd name="connsiteX10" fmla="*/ 0 w 1625337"/>
              <a:gd name="connsiteY10" fmla="*/ 1119184 h 1799376"/>
              <a:gd name="connsiteX0" fmla="*/ 0 w 1635914"/>
              <a:gd name="connsiteY0" fmla="*/ 1119184 h 1799376"/>
              <a:gd name="connsiteX1" fmla="*/ 0 w 1635914"/>
              <a:gd name="connsiteY1" fmla="*/ 1647822 h 1799376"/>
              <a:gd name="connsiteX2" fmla="*/ 1476374 w 1635914"/>
              <a:gd name="connsiteY2" fmla="*/ 1464467 h 1799376"/>
              <a:gd name="connsiteX3" fmla="*/ 1264443 w 1635914"/>
              <a:gd name="connsiteY3" fmla="*/ 540542 h 1799376"/>
              <a:gd name="connsiteX4" fmla="*/ 835820 w 1635914"/>
              <a:gd name="connsiteY4" fmla="*/ 373856 h 1799376"/>
              <a:gd name="connsiteX5" fmla="*/ 807244 w 1635914"/>
              <a:gd name="connsiteY5" fmla="*/ 0 h 1799376"/>
              <a:gd name="connsiteX6" fmla="*/ 421482 w 1635914"/>
              <a:gd name="connsiteY6" fmla="*/ 321468 h 1799376"/>
              <a:gd name="connsiteX7" fmla="*/ 595313 w 1635914"/>
              <a:gd name="connsiteY7" fmla="*/ 766762 h 1799376"/>
              <a:gd name="connsiteX8" fmla="*/ 923925 w 1635914"/>
              <a:gd name="connsiteY8" fmla="*/ 1007267 h 1799376"/>
              <a:gd name="connsiteX9" fmla="*/ 621506 w 1635914"/>
              <a:gd name="connsiteY9" fmla="*/ 1352547 h 1799376"/>
              <a:gd name="connsiteX10" fmla="*/ 0 w 1635914"/>
              <a:gd name="connsiteY10" fmla="*/ 1119184 h 1799376"/>
              <a:gd name="connsiteX0" fmla="*/ 0 w 1720482"/>
              <a:gd name="connsiteY0" fmla="*/ 1119184 h 1772537"/>
              <a:gd name="connsiteX1" fmla="*/ 0 w 1720482"/>
              <a:gd name="connsiteY1" fmla="*/ 1647822 h 1772537"/>
              <a:gd name="connsiteX2" fmla="*/ 1476374 w 1720482"/>
              <a:gd name="connsiteY2" fmla="*/ 1464467 h 1772537"/>
              <a:gd name="connsiteX3" fmla="*/ 1397793 w 1720482"/>
              <a:gd name="connsiteY3" fmla="*/ 626267 h 1772537"/>
              <a:gd name="connsiteX4" fmla="*/ 835820 w 1720482"/>
              <a:gd name="connsiteY4" fmla="*/ 373856 h 1772537"/>
              <a:gd name="connsiteX5" fmla="*/ 807244 w 1720482"/>
              <a:gd name="connsiteY5" fmla="*/ 0 h 1772537"/>
              <a:gd name="connsiteX6" fmla="*/ 421482 w 1720482"/>
              <a:gd name="connsiteY6" fmla="*/ 321468 h 1772537"/>
              <a:gd name="connsiteX7" fmla="*/ 595313 w 1720482"/>
              <a:gd name="connsiteY7" fmla="*/ 766762 h 1772537"/>
              <a:gd name="connsiteX8" fmla="*/ 923925 w 1720482"/>
              <a:gd name="connsiteY8" fmla="*/ 1007267 h 1772537"/>
              <a:gd name="connsiteX9" fmla="*/ 621506 w 1720482"/>
              <a:gd name="connsiteY9" fmla="*/ 1352547 h 1772537"/>
              <a:gd name="connsiteX10" fmla="*/ 0 w 1720482"/>
              <a:gd name="connsiteY10" fmla="*/ 1119184 h 1772537"/>
              <a:gd name="connsiteX0" fmla="*/ 0 w 1630664"/>
              <a:gd name="connsiteY0" fmla="*/ 1119184 h 1772537"/>
              <a:gd name="connsiteX1" fmla="*/ 0 w 1630664"/>
              <a:gd name="connsiteY1" fmla="*/ 1647822 h 1772537"/>
              <a:gd name="connsiteX2" fmla="*/ 1476374 w 1630664"/>
              <a:gd name="connsiteY2" fmla="*/ 1464467 h 1772537"/>
              <a:gd name="connsiteX3" fmla="*/ 1397793 w 1630664"/>
              <a:gd name="connsiteY3" fmla="*/ 626267 h 1772537"/>
              <a:gd name="connsiteX4" fmla="*/ 835820 w 1630664"/>
              <a:gd name="connsiteY4" fmla="*/ 373856 h 1772537"/>
              <a:gd name="connsiteX5" fmla="*/ 807244 w 1630664"/>
              <a:gd name="connsiteY5" fmla="*/ 0 h 1772537"/>
              <a:gd name="connsiteX6" fmla="*/ 421482 w 1630664"/>
              <a:gd name="connsiteY6" fmla="*/ 321468 h 1772537"/>
              <a:gd name="connsiteX7" fmla="*/ 595313 w 1630664"/>
              <a:gd name="connsiteY7" fmla="*/ 766762 h 1772537"/>
              <a:gd name="connsiteX8" fmla="*/ 923925 w 1630664"/>
              <a:gd name="connsiteY8" fmla="*/ 1007267 h 1772537"/>
              <a:gd name="connsiteX9" fmla="*/ 621506 w 1630664"/>
              <a:gd name="connsiteY9" fmla="*/ 1352547 h 1772537"/>
              <a:gd name="connsiteX10" fmla="*/ 0 w 1630664"/>
              <a:gd name="connsiteY10" fmla="*/ 1119184 h 1772537"/>
              <a:gd name="connsiteX0" fmla="*/ 0 w 1615856"/>
              <a:gd name="connsiteY0" fmla="*/ 1119184 h 1800557"/>
              <a:gd name="connsiteX1" fmla="*/ 0 w 1615856"/>
              <a:gd name="connsiteY1" fmla="*/ 1647822 h 1800557"/>
              <a:gd name="connsiteX2" fmla="*/ 1476374 w 1615856"/>
              <a:gd name="connsiteY2" fmla="*/ 1464467 h 1800557"/>
              <a:gd name="connsiteX3" fmla="*/ 1397793 w 1615856"/>
              <a:gd name="connsiteY3" fmla="*/ 626267 h 1800557"/>
              <a:gd name="connsiteX4" fmla="*/ 835820 w 1615856"/>
              <a:gd name="connsiteY4" fmla="*/ 373856 h 1800557"/>
              <a:gd name="connsiteX5" fmla="*/ 807244 w 1615856"/>
              <a:gd name="connsiteY5" fmla="*/ 0 h 1800557"/>
              <a:gd name="connsiteX6" fmla="*/ 421482 w 1615856"/>
              <a:gd name="connsiteY6" fmla="*/ 321468 h 1800557"/>
              <a:gd name="connsiteX7" fmla="*/ 595313 w 1615856"/>
              <a:gd name="connsiteY7" fmla="*/ 766762 h 1800557"/>
              <a:gd name="connsiteX8" fmla="*/ 923925 w 1615856"/>
              <a:gd name="connsiteY8" fmla="*/ 1007267 h 1800557"/>
              <a:gd name="connsiteX9" fmla="*/ 621506 w 1615856"/>
              <a:gd name="connsiteY9" fmla="*/ 1352547 h 1800557"/>
              <a:gd name="connsiteX10" fmla="*/ 0 w 1615856"/>
              <a:gd name="connsiteY10" fmla="*/ 1119184 h 1800557"/>
              <a:gd name="connsiteX0" fmla="*/ 0 w 1626496"/>
              <a:gd name="connsiteY0" fmla="*/ 1119184 h 1800277"/>
              <a:gd name="connsiteX1" fmla="*/ 0 w 1626496"/>
              <a:gd name="connsiteY1" fmla="*/ 1647822 h 1800277"/>
              <a:gd name="connsiteX2" fmla="*/ 1476374 w 1626496"/>
              <a:gd name="connsiteY2" fmla="*/ 1464467 h 1800277"/>
              <a:gd name="connsiteX3" fmla="*/ 1397793 w 1626496"/>
              <a:gd name="connsiteY3" fmla="*/ 626267 h 1800277"/>
              <a:gd name="connsiteX4" fmla="*/ 835820 w 1626496"/>
              <a:gd name="connsiteY4" fmla="*/ 373856 h 1800277"/>
              <a:gd name="connsiteX5" fmla="*/ 807244 w 1626496"/>
              <a:gd name="connsiteY5" fmla="*/ 0 h 1800277"/>
              <a:gd name="connsiteX6" fmla="*/ 421482 w 1626496"/>
              <a:gd name="connsiteY6" fmla="*/ 321468 h 1800277"/>
              <a:gd name="connsiteX7" fmla="*/ 595313 w 1626496"/>
              <a:gd name="connsiteY7" fmla="*/ 766762 h 1800277"/>
              <a:gd name="connsiteX8" fmla="*/ 923925 w 1626496"/>
              <a:gd name="connsiteY8" fmla="*/ 1007267 h 1800277"/>
              <a:gd name="connsiteX9" fmla="*/ 621506 w 1626496"/>
              <a:gd name="connsiteY9" fmla="*/ 1352547 h 1800277"/>
              <a:gd name="connsiteX10" fmla="*/ 0 w 1626496"/>
              <a:gd name="connsiteY10" fmla="*/ 1119184 h 1800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26496" h="1800277">
                <a:moveTo>
                  <a:pt x="0" y="1119184"/>
                </a:moveTo>
                <a:lnTo>
                  <a:pt x="0" y="1647822"/>
                </a:lnTo>
                <a:cubicBezTo>
                  <a:pt x="686196" y="1947462"/>
                  <a:pt x="1196953" y="1762179"/>
                  <a:pt x="1476374" y="1464467"/>
                </a:cubicBezTo>
                <a:cubicBezTo>
                  <a:pt x="1699180" y="1227076"/>
                  <a:pt x="1674781" y="817990"/>
                  <a:pt x="1397793" y="626267"/>
                </a:cubicBezTo>
                <a:cubicBezTo>
                  <a:pt x="1228944" y="509394"/>
                  <a:pt x="1023144" y="457993"/>
                  <a:pt x="835820" y="373856"/>
                </a:cubicBezTo>
                <a:cubicBezTo>
                  <a:pt x="676275" y="325437"/>
                  <a:pt x="542926" y="112711"/>
                  <a:pt x="807244" y="0"/>
                </a:cubicBezTo>
                <a:cubicBezTo>
                  <a:pt x="507207" y="50006"/>
                  <a:pt x="440530" y="235745"/>
                  <a:pt x="421482" y="321468"/>
                </a:cubicBezTo>
                <a:cubicBezTo>
                  <a:pt x="362745" y="574674"/>
                  <a:pt x="546894" y="723107"/>
                  <a:pt x="595313" y="766762"/>
                </a:cubicBezTo>
                <a:cubicBezTo>
                  <a:pt x="664369" y="835024"/>
                  <a:pt x="857250" y="884236"/>
                  <a:pt x="923925" y="1007267"/>
                </a:cubicBezTo>
                <a:cubicBezTo>
                  <a:pt x="992188" y="1158079"/>
                  <a:pt x="883541" y="1334500"/>
                  <a:pt x="621506" y="1352547"/>
                </a:cubicBezTo>
                <a:cubicBezTo>
                  <a:pt x="455755" y="1363963"/>
                  <a:pt x="205977" y="1265235"/>
                  <a:pt x="0" y="1119184"/>
                </a:cubicBezTo>
                <a:close/>
              </a:path>
            </a:pathLst>
          </a:custGeom>
          <a:solidFill>
            <a:srgbClr val="0F238D"/>
          </a:solidFill>
          <a:ln w="12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endParaRPr lang="en-US" sz="2400">
              <a:solidFill>
                <a:schemeClr val="accent1"/>
              </a:solidFill>
            </a:endParaRPr>
          </a:p>
        </p:txBody>
      </p:sp>
      <p:sp>
        <p:nvSpPr>
          <p:cNvPr id="12" name="Freeform 34"/>
          <p:cNvSpPr/>
          <p:nvPr userDrawn="1"/>
        </p:nvSpPr>
        <p:spPr>
          <a:xfrm>
            <a:off x="11338984" y="211667"/>
            <a:ext cx="158749" cy="93133"/>
          </a:xfrm>
          <a:custGeom>
            <a:avLst/>
            <a:gdLst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13690"/>
              <a:gd name="connsiteY0" fmla="*/ 635794 h 788194"/>
              <a:gd name="connsiteX1" fmla="*/ 1402556 w 1413690"/>
              <a:gd name="connsiteY1" fmla="*/ 64294 h 788194"/>
              <a:gd name="connsiteX2" fmla="*/ 547687 w 1413690"/>
              <a:gd name="connsiteY2" fmla="*/ 0 h 788194"/>
              <a:gd name="connsiteX3" fmla="*/ 14287 w 1413690"/>
              <a:gd name="connsiteY3" fmla="*/ 469106 h 788194"/>
              <a:gd name="connsiteX4" fmla="*/ 0 w 1413690"/>
              <a:gd name="connsiteY4" fmla="*/ 788194 h 788194"/>
              <a:gd name="connsiteX5" fmla="*/ 283368 w 1413690"/>
              <a:gd name="connsiteY5" fmla="*/ 438150 h 788194"/>
              <a:gd name="connsiteX6" fmla="*/ 821531 w 1413690"/>
              <a:gd name="connsiteY6" fmla="*/ 371475 h 788194"/>
              <a:gd name="connsiteX7" fmla="*/ 1404937 w 1413690"/>
              <a:gd name="connsiteY7" fmla="*/ 635794 h 788194"/>
              <a:gd name="connsiteX0" fmla="*/ 1404937 w 1417413"/>
              <a:gd name="connsiteY0" fmla="*/ 635794 h 788194"/>
              <a:gd name="connsiteX1" fmla="*/ 1402556 w 1417413"/>
              <a:gd name="connsiteY1" fmla="*/ 64294 h 788194"/>
              <a:gd name="connsiteX2" fmla="*/ 547687 w 1417413"/>
              <a:gd name="connsiteY2" fmla="*/ 0 h 788194"/>
              <a:gd name="connsiteX3" fmla="*/ 14287 w 1417413"/>
              <a:gd name="connsiteY3" fmla="*/ 469106 h 788194"/>
              <a:gd name="connsiteX4" fmla="*/ 0 w 1417413"/>
              <a:gd name="connsiteY4" fmla="*/ 788194 h 788194"/>
              <a:gd name="connsiteX5" fmla="*/ 283368 w 1417413"/>
              <a:gd name="connsiteY5" fmla="*/ 438150 h 788194"/>
              <a:gd name="connsiteX6" fmla="*/ 821531 w 1417413"/>
              <a:gd name="connsiteY6" fmla="*/ 371475 h 788194"/>
              <a:gd name="connsiteX7" fmla="*/ 1404937 w 1417413"/>
              <a:gd name="connsiteY7" fmla="*/ 635794 h 788194"/>
              <a:gd name="connsiteX0" fmla="*/ 1404937 w 1417413"/>
              <a:gd name="connsiteY0" fmla="*/ 636458 h 788858"/>
              <a:gd name="connsiteX1" fmla="*/ 1402556 w 1417413"/>
              <a:gd name="connsiteY1" fmla="*/ 64958 h 788858"/>
              <a:gd name="connsiteX2" fmla="*/ 547687 w 1417413"/>
              <a:gd name="connsiteY2" fmla="*/ 664 h 788858"/>
              <a:gd name="connsiteX3" fmla="*/ 14287 w 1417413"/>
              <a:gd name="connsiteY3" fmla="*/ 469770 h 788858"/>
              <a:gd name="connsiteX4" fmla="*/ 0 w 1417413"/>
              <a:gd name="connsiteY4" fmla="*/ 788858 h 788858"/>
              <a:gd name="connsiteX5" fmla="*/ 283368 w 1417413"/>
              <a:gd name="connsiteY5" fmla="*/ 438814 h 788858"/>
              <a:gd name="connsiteX6" fmla="*/ 821531 w 1417413"/>
              <a:gd name="connsiteY6" fmla="*/ 372139 h 788858"/>
              <a:gd name="connsiteX7" fmla="*/ 1404937 w 1417413"/>
              <a:gd name="connsiteY7" fmla="*/ 636458 h 788858"/>
              <a:gd name="connsiteX0" fmla="*/ 1404937 w 1417413"/>
              <a:gd name="connsiteY0" fmla="*/ 659983 h 812383"/>
              <a:gd name="connsiteX1" fmla="*/ 1402556 w 1417413"/>
              <a:gd name="connsiteY1" fmla="*/ 88483 h 812383"/>
              <a:gd name="connsiteX2" fmla="*/ 547687 w 1417413"/>
              <a:gd name="connsiteY2" fmla="*/ 24189 h 812383"/>
              <a:gd name="connsiteX3" fmla="*/ 14287 w 1417413"/>
              <a:gd name="connsiteY3" fmla="*/ 493295 h 812383"/>
              <a:gd name="connsiteX4" fmla="*/ 0 w 1417413"/>
              <a:gd name="connsiteY4" fmla="*/ 812383 h 812383"/>
              <a:gd name="connsiteX5" fmla="*/ 283368 w 1417413"/>
              <a:gd name="connsiteY5" fmla="*/ 462339 h 812383"/>
              <a:gd name="connsiteX6" fmla="*/ 821531 w 1417413"/>
              <a:gd name="connsiteY6" fmla="*/ 395664 h 812383"/>
              <a:gd name="connsiteX7" fmla="*/ 1404937 w 1417413"/>
              <a:gd name="connsiteY7" fmla="*/ 659983 h 812383"/>
              <a:gd name="connsiteX0" fmla="*/ 1404937 w 1417413"/>
              <a:gd name="connsiteY0" fmla="*/ 674932 h 827332"/>
              <a:gd name="connsiteX1" fmla="*/ 1402556 w 1417413"/>
              <a:gd name="connsiteY1" fmla="*/ 103432 h 827332"/>
              <a:gd name="connsiteX2" fmla="*/ 547687 w 1417413"/>
              <a:gd name="connsiteY2" fmla="*/ 39138 h 827332"/>
              <a:gd name="connsiteX3" fmla="*/ 14287 w 1417413"/>
              <a:gd name="connsiteY3" fmla="*/ 508244 h 827332"/>
              <a:gd name="connsiteX4" fmla="*/ 0 w 1417413"/>
              <a:gd name="connsiteY4" fmla="*/ 827332 h 827332"/>
              <a:gd name="connsiteX5" fmla="*/ 283368 w 1417413"/>
              <a:gd name="connsiteY5" fmla="*/ 477288 h 827332"/>
              <a:gd name="connsiteX6" fmla="*/ 821531 w 1417413"/>
              <a:gd name="connsiteY6" fmla="*/ 410613 h 827332"/>
              <a:gd name="connsiteX7" fmla="*/ 1404937 w 1417413"/>
              <a:gd name="connsiteY7" fmla="*/ 674932 h 827332"/>
              <a:gd name="connsiteX0" fmla="*/ 1404937 w 1417413"/>
              <a:gd name="connsiteY0" fmla="*/ 674932 h 827332"/>
              <a:gd name="connsiteX1" fmla="*/ 1402556 w 1417413"/>
              <a:gd name="connsiteY1" fmla="*/ 103432 h 827332"/>
              <a:gd name="connsiteX2" fmla="*/ 547687 w 1417413"/>
              <a:gd name="connsiteY2" fmla="*/ 39138 h 827332"/>
              <a:gd name="connsiteX3" fmla="*/ 14287 w 1417413"/>
              <a:gd name="connsiteY3" fmla="*/ 508244 h 827332"/>
              <a:gd name="connsiteX4" fmla="*/ 0 w 1417413"/>
              <a:gd name="connsiteY4" fmla="*/ 827332 h 827332"/>
              <a:gd name="connsiteX5" fmla="*/ 283368 w 1417413"/>
              <a:gd name="connsiteY5" fmla="*/ 477288 h 827332"/>
              <a:gd name="connsiteX6" fmla="*/ 821531 w 1417413"/>
              <a:gd name="connsiteY6" fmla="*/ 410613 h 827332"/>
              <a:gd name="connsiteX7" fmla="*/ 1404937 w 1417413"/>
              <a:gd name="connsiteY7" fmla="*/ 674932 h 827332"/>
              <a:gd name="connsiteX0" fmla="*/ 1406804 w 1419280"/>
              <a:gd name="connsiteY0" fmla="*/ 674932 h 827332"/>
              <a:gd name="connsiteX1" fmla="*/ 1404423 w 1419280"/>
              <a:gd name="connsiteY1" fmla="*/ 103432 h 827332"/>
              <a:gd name="connsiteX2" fmla="*/ 549554 w 1419280"/>
              <a:gd name="connsiteY2" fmla="*/ 39138 h 827332"/>
              <a:gd name="connsiteX3" fmla="*/ 16154 w 1419280"/>
              <a:gd name="connsiteY3" fmla="*/ 508244 h 827332"/>
              <a:gd name="connsiteX4" fmla="*/ 1867 w 1419280"/>
              <a:gd name="connsiteY4" fmla="*/ 827332 h 827332"/>
              <a:gd name="connsiteX5" fmla="*/ 285235 w 1419280"/>
              <a:gd name="connsiteY5" fmla="*/ 477288 h 827332"/>
              <a:gd name="connsiteX6" fmla="*/ 823398 w 1419280"/>
              <a:gd name="connsiteY6" fmla="*/ 410613 h 827332"/>
              <a:gd name="connsiteX7" fmla="*/ 1406804 w 1419280"/>
              <a:gd name="connsiteY7" fmla="*/ 674932 h 827332"/>
              <a:gd name="connsiteX0" fmla="*/ 1409119 w 1421595"/>
              <a:gd name="connsiteY0" fmla="*/ 674932 h 827332"/>
              <a:gd name="connsiteX1" fmla="*/ 1406738 w 1421595"/>
              <a:gd name="connsiteY1" fmla="*/ 103432 h 827332"/>
              <a:gd name="connsiteX2" fmla="*/ 551869 w 1421595"/>
              <a:gd name="connsiteY2" fmla="*/ 39138 h 827332"/>
              <a:gd name="connsiteX3" fmla="*/ 18469 w 1421595"/>
              <a:gd name="connsiteY3" fmla="*/ 508244 h 827332"/>
              <a:gd name="connsiteX4" fmla="*/ 4182 w 1421595"/>
              <a:gd name="connsiteY4" fmla="*/ 827332 h 827332"/>
              <a:gd name="connsiteX5" fmla="*/ 287550 w 1421595"/>
              <a:gd name="connsiteY5" fmla="*/ 477288 h 827332"/>
              <a:gd name="connsiteX6" fmla="*/ 825713 w 1421595"/>
              <a:gd name="connsiteY6" fmla="*/ 410613 h 827332"/>
              <a:gd name="connsiteX7" fmla="*/ 1409119 w 1421595"/>
              <a:gd name="connsiteY7" fmla="*/ 674932 h 827332"/>
              <a:gd name="connsiteX0" fmla="*/ 1417088 w 1429564"/>
              <a:gd name="connsiteY0" fmla="*/ 674932 h 827332"/>
              <a:gd name="connsiteX1" fmla="*/ 1414707 w 1429564"/>
              <a:gd name="connsiteY1" fmla="*/ 103432 h 827332"/>
              <a:gd name="connsiteX2" fmla="*/ 559838 w 1429564"/>
              <a:gd name="connsiteY2" fmla="*/ 39138 h 827332"/>
              <a:gd name="connsiteX3" fmla="*/ 26438 w 1429564"/>
              <a:gd name="connsiteY3" fmla="*/ 508244 h 827332"/>
              <a:gd name="connsiteX4" fmla="*/ 12151 w 1429564"/>
              <a:gd name="connsiteY4" fmla="*/ 827332 h 827332"/>
              <a:gd name="connsiteX5" fmla="*/ 295519 w 1429564"/>
              <a:gd name="connsiteY5" fmla="*/ 477288 h 827332"/>
              <a:gd name="connsiteX6" fmla="*/ 833682 w 1429564"/>
              <a:gd name="connsiteY6" fmla="*/ 410613 h 827332"/>
              <a:gd name="connsiteX7" fmla="*/ 1417088 w 1429564"/>
              <a:gd name="connsiteY7" fmla="*/ 674932 h 827332"/>
              <a:gd name="connsiteX0" fmla="*/ 1417088 w 1429564"/>
              <a:gd name="connsiteY0" fmla="*/ 674932 h 827332"/>
              <a:gd name="connsiteX1" fmla="*/ 1414707 w 1429564"/>
              <a:gd name="connsiteY1" fmla="*/ 103432 h 827332"/>
              <a:gd name="connsiteX2" fmla="*/ 559838 w 1429564"/>
              <a:gd name="connsiteY2" fmla="*/ 39138 h 827332"/>
              <a:gd name="connsiteX3" fmla="*/ 26438 w 1429564"/>
              <a:gd name="connsiteY3" fmla="*/ 508244 h 827332"/>
              <a:gd name="connsiteX4" fmla="*/ 12151 w 1429564"/>
              <a:gd name="connsiteY4" fmla="*/ 827332 h 827332"/>
              <a:gd name="connsiteX5" fmla="*/ 295519 w 1429564"/>
              <a:gd name="connsiteY5" fmla="*/ 477288 h 827332"/>
              <a:gd name="connsiteX6" fmla="*/ 833682 w 1429564"/>
              <a:gd name="connsiteY6" fmla="*/ 410613 h 827332"/>
              <a:gd name="connsiteX7" fmla="*/ 1417088 w 1429564"/>
              <a:gd name="connsiteY7" fmla="*/ 674932 h 827332"/>
              <a:gd name="connsiteX0" fmla="*/ 1417088 w 1428573"/>
              <a:gd name="connsiteY0" fmla="*/ 674932 h 827332"/>
              <a:gd name="connsiteX1" fmla="*/ 1414707 w 1428573"/>
              <a:gd name="connsiteY1" fmla="*/ 103432 h 827332"/>
              <a:gd name="connsiteX2" fmla="*/ 559838 w 1428573"/>
              <a:gd name="connsiteY2" fmla="*/ 39138 h 827332"/>
              <a:gd name="connsiteX3" fmla="*/ 26438 w 1428573"/>
              <a:gd name="connsiteY3" fmla="*/ 508244 h 827332"/>
              <a:gd name="connsiteX4" fmla="*/ 12151 w 1428573"/>
              <a:gd name="connsiteY4" fmla="*/ 827332 h 827332"/>
              <a:gd name="connsiteX5" fmla="*/ 295519 w 1428573"/>
              <a:gd name="connsiteY5" fmla="*/ 477288 h 827332"/>
              <a:gd name="connsiteX6" fmla="*/ 833682 w 1428573"/>
              <a:gd name="connsiteY6" fmla="*/ 410613 h 827332"/>
              <a:gd name="connsiteX7" fmla="*/ 1417088 w 1428573"/>
              <a:gd name="connsiteY7" fmla="*/ 674932 h 827332"/>
              <a:gd name="connsiteX0" fmla="*/ 1417088 w 1428573"/>
              <a:gd name="connsiteY0" fmla="*/ 674932 h 827332"/>
              <a:gd name="connsiteX1" fmla="*/ 1414707 w 1428573"/>
              <a:gd name="connsiteY1" fmla="*/ 103432 h 827332"/>
              <a:gd name="connsiteX2" fmla="*/ 559838 w 1428573"/>
              <a:gd name="connsiteY2" fmla="*/ 39138 h 827332"/>
              <a:gd name="connsiteX3" fmla="*/ 26438 w 1428573"/>
              <a:gd name="connsiteY3" fmla="*/ 508244 h 827332"/>
              <a:gd name="connsiteX4" fmla="*/ 12151 w 1428573"/>
              <a:gd name="connsiteY4" fmla="*/ 827332 h 827332"/>
              <a:gd name="connsiteX5" fmla="*/ 295519 w 1428573"/>
              <a:gd name="connsiteY5" fmla="*/ 477288 h 827332"/>
              <a:gd name="connsiteX6" fmla="*/ 833682 w 1428573"/>
              <a:gd name="connsiteY6" fmla="*/ 410613 h 827332"/>
              <a:gd name="connsiteX7" fmla="*/ 1417088 w 1428573"/>
              <a:gd name="connsiteY7" fmla="*/ 674932 h 827332"/>
              <a:gd name="connsiteX0" fmla="*/ 1420075 w 1431560"/>
              <a:gd name="connsiteY0" fmla="*/ 674932 h 827332"/>
              <a:gd name="connsiteX1" fmla="*/ 1417694 w 1431560"/>
              <a:gd name="connsiteY1" fmla="*/ 103432 h 827332"/>
              <a:gd name="connsiteX2" fmla="*/ 562825 w 1431560"/>
              <a:gd name="connsiteY2" fmla="*/ 39138 h 827332"/>
              <a:gd name="connsiteX3" fmla="*/ 29425 w 1431560"/>
              <a:gd name="connsiteY3" fmla="*/ 508244 h 827332"/>
              <a:gd name="connsiteX4" fmla="*/ 15138 w 1431560"/>
              <a:gd name="connsiteY4" fmla="*/ 827332 h 827332"/>
              <a:gd name="connsiteX5" fmla="*/ 298506 w 1431560"/>
              <a:gd name="connsiteY5" fmla="*/ 477288 h 827332"/>
              <a:gd name="connsiteX6" fmla="*/ 836669 w 1431560"/>
              <a:gd name="connsiteY6" fmla="*/ 410613 h 827332"/>
              <a:gd name="connsiteX7" fmla="*/ 1420075 w 1431560"/>
              <a:gd name="connsiteY7" fmla="*/ 674932 h 827332"/>
              <a:gd name="connsiteX0" fmla="*/ 1420075 w 1431560"/>
              <a:gd name="connsiteY0" fmla="*/ 674932 h 827332"/>
              <a:gd name="connsiteX1" fmla="*/ 1417694 w 1431560"/>
              <a:gd name="connsiteY1" fmla="*/ 103432 h 827332"/>
              <a:gd name="connsiteX2" fmla="*/ 562825 w 1431560"/>
              <a:gd name="connsiteY2" fmla="*/ 39138 h 827332"/>
              <a:gd name="connsiteX3" fmla="*/ 29425 w 1431560"/>
              <a:gd name="connsiteY3" fmla="*/ 508244 h 827332"/>
              <a:gd name="connsiteX4" fmla="*/ 15138 w 1431560"/>
              <a:gd name="connsiteY4" fmla="*/ 827332 h 827332"/>
              <a:gd name="connsiteX5" fmla="*/ 298506 w 1431560"/>
              <a:gd name="connsiteY5" fmla="*/ 477288 h 827332"/>
              <a:gd name="connsiteX6" fmla="*/ 836669 w 1431560"/>
              <a:gd name="connsiteY6" fmla="*/ 410613 h 827332"/>
              <a:gd name="connsiteX7" fmla="*/ 1420075 w 1431560"/>
              <a:gd name="connsiteY7" fmla="*/ 674932 h 827332"/>
              <a:gd name="connsiteX0" fmla="*/ 1417089 w 1428574"/>
              <a:gd name="connsiteY0" fmla="*/ 674932 h 827332"/>
              <a:gd name="connsiteX1" fmla="*/ 1414708 w 1428574"/>
              <a:gd name="connsiteY1" fmla="*/ 103432 h 827332"/>
              <a:gd name="connsiteX2" fmla="*/ 559839 w 1428574"/>
              <a:gd name="connsiteY2" fmla="*/ 39138 h 827332"/>
              <a:gd name="connsiteX3" fmla="*/ 26439 w 1428574"/>
              <a:gd name="connsiteY3" fmla="*/ 508244 h 827332"/>
              <a:gd name="connsiteX4" fmla="*/ 12152 w 1428574"/>
              <a:gd name="connsiteY4" fmla="*/ 827332 h 827332"/>
              <a:gd name="connsiteX5" fmla="*/ 295520 w 1428574"/>
              <a:gd name="connsiteY5" fmla="*/ 477288 h 827332"/>
              <a:gd name="connsiteX6" fmla="*/ 833683 w 1428574"/>
              <a:gd name="connsiteY6" fmla="*/ 410613 h 827332"/>
              <a:gd name="connsiteX7" fmla="*/ 1417089 w 1428574"/>
              <a:gd name="connsiteY7" fmla="*/ 674932 h 827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28574" h="827332">
                <a:moveTo>
                  <a:pt x="1417089" y="674932"/>
                </a:moveTo>
                <a:cubicBezTo>
                  <a:pt x="1435346" y="448714"/>
                  <a:pt x="1429789" y="289169"/>
                  <a:pt x="1414708" y="103432"/>
                </a:cubicBezTo>
                <a:cubicBezTo>
                  <a:pt x="1129752" y="1038"/>
                  <a:pt x="880514" y="-34681"/>
                  <a:pt x="559839" y="39138"/>
                </a:cubicBezTo>
                <a:cubicBezTo>
                  <a:pt x="324968" y="93205"/>
                  <a:pt x="103590" y="255487"/>
                  <a:pt x="26439" y="508244"/>
                </a:cubicBezTo>
                <a:cubicBezTo>
                  <a:pt x="-7732" y="620193"/>
                  <a:pt x="-4518" y="728112"/>
                  <a:pt x="12152" y="827332"/>
                </a:cubicBezTo>
                <a:cubicBezTo>
                  <a:pt x="28424" y="650723"/>
                  <a:pt x="130471" y="560134"/>
                  <a:pt x="295520" y="477288"/>
                </a:cubicBezTo>
                <a:cubicBezTo>
                  <a:pt x="460084" y="394686"/>
                  <a:pt x="654458" y="387116"/>
                  <a:pt x="833683" y="410613"/>
                </a:cubicBezTo>
                <a:cubicBezTo>
                  <a:pt x="1142452" y="451094"/>
                  <a:pt x="1298820" y="584445"/>
                  <a:pt x="1417089" y="674932"/>
                </a:cubicBezTo>
                <a:close/>
              </a:path>
            </a:pathLst>
          </a:custGeom>
          <a:solidFill>
            <a:srgbClr val="0F238D"/>
          </a:solidFill>
          <a:ln w="12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endParaRPr lang="en-US" sz="2400">
              <a:solidFill>
                <a:schemeClr val="accent1"/>
              </a:solidFill>
            </a:endParaRPr>
          </a:p>
        </p:txBody>
      </p:sp>
      <p:pic>
        <p:nvPicPr>
          <p:cNvPr id="13" name="Picture 1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33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975360" y="463296"/>
            <a:ext cx="9820784" cy="742696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3200" baseline="0">
                <a:solidFill>
                  <a:schemeClr val="tx1"/>
                </a:solidFill>
              </a:defRPr>
            </a:lvl1pPr>
          </a:lstStyle>
          <a:p>
            <a:r>
              <a:rPr lang="nl-NL" dirty="0"/>
              <a:t>Klik om de stijl te bewerken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463040" y="1426464"/>
            <a:ext cx="9333104" cy="4948936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800"/>
              </a:spcAft>
              <a:buNone/>
              <a:defRPr sz="2400">
                <a:solidFill>
                  <a:schemeClr val="tx2"/>
                </a:solidFill>
              </a:defRPr>
            </a:lvl1pPr>
            <a:lvl2pPr marL="537620" indent="-230712">
              <a:spcBef>
                <a:spcPts val="0"/>
              </a:spcBef>
              <a:spcAft>
                <a:spcPts val="800"/>
              </a:spcAft>
              <a:buFont typeface="Arial" pitchFamily="34" charset="0"/>
              <a:buChar char="•"/>
              <a:tabLst/>
              <a:defRPr sz="2133">
                <a:solidFill>
                  <a:schemeClr val="tx2"/>
                </a:solidFill>
              </a:defRPr>
            </a:lvl2pPr>
            <a:lvl3pPr marL="988459" indent="-230712">
              <a:spcBef>
                <a:spcPts val="0"/>
              </a:spcBef>
              <a:spcAft>
                <a:spcPts val="800"/>
              </a:spcAft>
              <a:defRPr sz="1867">
                <a:solidFill>
                  <a:schemeClr val="tx2"/>
                </a:solidFill>
              </a:defRPr>
            </a:lvl3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  <p:sp>
        <p:nvSpPr>
          <p:cNvPr id="14" name="Date Placeholder 3"/>
          <p:cNvSpPr>
            <a:spLocks noGrp="1"/>
          </p:cNvSpPr>
          <p:nvPr userDrawn="1">
            <p:ph type="dt" sz="half" idx="12"/>
          </p:nvPr>
        </p:nvSpPr>
        <p:spPr>
          <a:xfrm>
            <a:off x="11002434" y="1149351"/>
            <a:ext cx="1003300" cy="12276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r">
              <a:defRPr sz="933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05E347C-E27F-456C-B856-637A53C9D37A}" type="datetime3">
              <a:rPr lang="en-US" smtClean="0"/>
              <a:t>27 September 2019</a:t>
            </a:fld>
            <a:endParaRPr lang="en-US" dirty="0"/>
          </a:p>
        </p:txBody>
      </p:sp>
      <p:sp>
        <p:nvSpPr>
          <p:cNvPr id="15" name="Footer Placeholder 4"/>
          <p:cNvSpPr>
            <a:spLocks noGrp="1"/>
          </p:cNvSpPr>
          <p:nvPr userDrawn="1">
            <p:ph type="ftr" sz="quarter" idx="13"/>
          </p:nvPr>
        </p:nvSpPr>
        <p:spPr>
          <a:xfrm>
            <a:off x="11002434" y="751418"/>
            <a:ext cx="1003300" cy="120649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1067" b="1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Technically implemented, but not fully tested, pilot done and released for all users</a:t>
            </a:r>
          </a:p>
        </p:txBody>
      </p:sp>
      <p:sp>
        <p:nvSpPr>
          <p:cNvPr id="16" name="Slide Number Placeholder 5"/>
          <p:cNvSpPr>
            <a:spLocks noGrp="1"/>
          </p:cNvSpPr>
          <p:nvPr userDrawn="1">
            <p:ph type="sldNum" sz="quarter" idx="14"/>
          </p:nvPr>
        </p:nvSpPr>
        <p:spPr>
          <a:xfrm>
            <a:off x="11002433" y="977901"/>
            <a:ext cx="1001184" cy="122767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933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Slide </a:t>
            </a:r>
            <a:fld id="{373058B7-9E9E-4905-A62B-D461BDE077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977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ML 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6"/>
          <p:cNvSpPr/>
          <p:nvPr userDrawn="1"/>
        </p:nvSpPr>
        <p:spPr>
          <a:xfrm>
            <a:off x="11074400" y="177800"/>
            <a:ext cx="1016000" cy="40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pic>
        <p:nvPicPr>
          <p:cNvPr id="5" name="Picture 3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153" r="9151"/>
          <a:stretch>
            <a:fillRect/>
          </a:stretch>
        </p:blipFill>
        <p:spPr bwMode="auto">
          <a:xfrm>
            <a:off x="10797118" y="0"/>
            <a:ext cx="205316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reeform 38"/>
          <p:cNvSpPr/>
          <p:nvPr userDrawn="1"/>
        </p:nvSpPr>
        <p:spPr>
          <a:xfrm>
            <a:off x="11093451" y="220134"/>
            <a:ext cx="228600" cy="243417"/>
          </a:xfrm>
          <a:custGeom>
            <a:avLst/>
            <a:gdLst>
              <a:gd name="connsiteX0" fmla="*/ 0 w 1097756"/>
              <a:gd name="connsiteY0" fmla="*/ 0 h 1181100"/>
              <a:gd name="connsiteX1" fmla="*/ 745331 w 1097756"/>
              <a:gd name="connsiteY1" fmla="*/ 0 h 1181100"/>
              <a:gd name="connsiteX2" fmla="*/ 1097756 w 1097756"/>
              <a:gd name="connsiteY2" fmla="*/ 1178718 h 1181100"/>
              <a:gd name="connsiteX3" fmla="*/ 523875 w 1097756"/>
              <a:gd name="connsiteY3" fmla="*/ 1181100 h 1181100"/>
              <a:gd name="connsiteX4" fmla="*/ 0 w 1097756"/>
              <a:gd name="connsiteY4" fmla="*/ 0 h 1181100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523875 w 1400175"/>
              <a:gd name="connsiteY3" fmla="*/ 1181100 h 2197893"/>
              <a:gd name="connsiteX4" fmla="*/ 0 w 1400175"/>
              <a:gd name="connsiteY4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1047750 w 1400175"/>
              <a:gd name="connsiteY3" fmla="*/ 1790700 h 2197893"/>
              <a:gd name="connsiteX4" fmla="*/ 523875 w 1400175"/>
              <a:gd name="connsiteY4" fmla="*/ 1181100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50094 w 1400175"/>
              <a:gd name="connsiteY3" fmla="*/ 2193131 h 2197893"/>
              <a:gd name="connsiteX4" fmla="*/ 523875 w 1400175"/>
              <a:gd name="connsiteY4" fmla="*/ 1181100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523875 w 1400175"/>
              <a:gd name="connsiteY4" fmla="*/ 1181100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230981 w 1400175"/>
              <a:gd name="connsiteY5" fmla="*/ 295275 h 2197893"/>
              <a:gd name="connsiteX6" fmla="*/ 0 w 1400175"/>
              <a:gd name="connsiteY6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95262 w 1400175"/>
              <a:gd name="connsiteY5" fmla="*/ 1204913 h 2197893"/>
              <a:gd name="connsiteX6" fmla="*/ 0 w 1400175"/>
              <a:gd name="connsiteY6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0 w 1400175"/>
              <a:gd name="connsiteY6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135731 w 1400175"/>
              <a:gd name="connsiteY6" fmla="*/ 1102518 h 2197893"/>
              <a:gd name="connsiteX7" fmla="*/ 0 w 1400175"/>
              <a:gd name="connsiteY7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0 w 1400175"/>
              <a:gd name="connsiteY7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378619 w 1400175"/>
              <a:gd name="connsiteY7" fmla="*/ 862012 h 2197893"/>
              <a:gd name="connsiteX8" fmla="*/ 0 w 1400175"/>
              <a:gd name="connsiteY8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0 w 1400175"/>
              <a:gd name="connsiteY8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426244 w 1400175"/>
              <a:gd name="connsiteY8" fmla="*/ 1112043 h 2197893"/>
              <a:gd name="connsiteX9" fmla="*/ 0 w 1400175"/>
              <a:gd name="connsiteY9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88106 w 1400175"/>
              <a:gd name="connsiteY8" fmla="*/ 1795462 h 2197893"/>
              <a:gd name="connsiteX9" fmla="*/ 0 w 1400175"/>
              <a:gd name="connsiteY9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88106 w 1400175"/>
              <a:gd name="connsiteY8" fmla="*/ 1795462 h 2197893"/>
              <a:gd name="connsiteX9" fmla="*/ 52388 w 1400175"/>
              <a:gd name="connsiteY9" fmla="*/ 1131093 h 2197893"/>
              <a:gd name="connsiteX10" fmla="*/ 0 w 1400175"/>
              <a:gd name="connsiteY10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88106 w 1400175"/>
              <a:gd name="connsiteY8" fmla="*/ 1795462 h 2197893"/>
              <a:gd name="connsiteX9" fmla="*/ 0 w 1400175"/>
              <a:gd name="connsiteY9" fmla="*/ 2197893 h 2197893"/>
              <a:gd name="connsiteX10" fmla="*/ 0 w 1400175"/>
              <a:gd name="connsiteY10" fmla="*/ 0 h 2197893"/>
              <a:gd name="connsiteX0" fmla="*/ 4762 w 1404937"/>
              <a:gd name="connsiteY0" fmla="*/ 0 h 2197893"/>
              <a:gd name="connsiteX1" fmla="*/ 750093 w 1404937"/>
              <a:gd name="connsiteY1" fmla="*/ 0 h 2197893"/>
              <a:gd name="connsiteX2" fmla="*/ 1404937 w 1404937"/>
              <a:gd name="connsiteY2" fmla="*/ 2197893 h 2197893"/>
              <a:gd name="connsiteX3" fmla="*/ 752475 w 1404937"/>
              <a:gd name="connsiteY3" fmla="*/ 2195512 h 2197893"/>
              <a:gd name="connsiteX4" fmla="*/ 376237 w 1404937"/>
              <a:gd name="connsiteY4" fmla="*/ 478631 h 2197893"/>
              <a:gd name="connsiteX5" fmla="*/ 178592 w 1404937"/>
              <a:gd name="connsiteY5" fmla="*/ 1383507 h 2197893"/>
              <a:gd name="connsiteX6" fmla="*/ 614362 w 1404937"/>
              <a:gd name="connsiteY6" fmla="*/ 1385887 h 2197893"/>
              <a:gd name="connsiteX7" fmla="*/ 697706 w 1404937"/>
              <a:gd name="connsiteY7" fmla="*/ 1797843 h 2197893"/>
              <a:gd name="connsiteX8" fmla="*/ 92868 w 1404937"/>
              <a:gd name="connsiteY8" fmla="*/ 1795462 h 2197893"/>
              <a:gd name="connsiteX9" fmla="*/ 4762 w 1404937"/>
              <a:gd name="connsiteY9" fmla="*/ 2197893 h 2197893"/>
              <a:gd name="connsiteX10" fmla="*/ 0 w 1404937"/>
              <a:gd name="connsiteY10" fmla="*/ 2045493 h 2197893"/>
              <a:gd name="connsiteX11" fmla="*/ 4762 w 1404937"/>
              <a:gd name="connsiteY11" fmla="*/ 0 h 2197893"/>
              <a:gd name="connsiteX0" fmla="*/ 652462 w 2052637"/>
              <a:gd name="connsiteY0" fmla="*/ 0 h 2197893"/>
              <a:gd name="connsiteX1" fmla="*/ 1397793 w 2052637"/>
              <a:gd name="connsiteY1" fmla="*/ 0 h 2197893"/>
              <a:gd name="connsiteX2" fmla="*/ 2052637 w 2052637"/>
              <a:gd name="connsiteY2" fmla="*/ 2197893 h 2197893"/>
              <a:gd name="connsiteX3" fmla="*/ 1400175 w 2052637"/>
              <a:gd name="connsiteY3" fmla="*/ 2195512 h 2197893"/>
              <a:gd name="connsiteX4" fmla="*/ 1023937 w 2052637"/>
              <a:gd name="connsiteY4" fmla="*/ 478631 h 2197893"/>
              <a:gd name="connsiteX5" fmla="*/ 826292 w 2052637"/>
              <a:gd name="connsiteY5" fmla="*/ 1383507 h 2197893"/>
              <a:gd name="connsiteX6" fmla="*/ 1262062 w 2052637"/>
              <a:gd name="connsiteY6" fmla="*/ 1385887 h 2197893"/>
              <a:gd name="connsiteX7" fmla="*/ 1345406 w 2052637"/>
              <a:gd name="connsiteY7" fmla="*/ 1797843 h 2197893"/>
              <a:gd name="connsiteX8" fmla="*/ 740568 w 2052637"/>
              <a:gd name="connsiteY8" fmla="*/ 1795462 h 2197893"/>
              <a:gd name="connsiteX9" fmla="*/ 652462 w 2052637"/>
              <a:gd name="connsiteY9" fmla="*/ 2197893 h 2197893"/>
              <a:gd name="connsiteX10" fmla="*/ 0 w 2052637"/>
              <a:gd name="connsiteY10" fmla="*/ 2193131 h 2197893"/>
              <a:gd name="connsiteX11" fmla="*/ 652462 w 2052637"/>
              <a:gd name="connsiteY11" fmla="*/ 0 h 2197893"/>
              <a:gd name="connsiteX0" fmla="*/ 652462 w 2052637"/>
              <a:gd name="connsiteY0" fmla="*/ 1 h 2197894"/>
              <a:gd name="connsiteX1" fmla="*/ 1397793 w 2052637"/>
              <a:gd name="connsiteY1" fmla="*/ 1 h 2197894"/>
              <a:gd name="connsiteX2" fmla="*/ 2052637 w 2052637"/>
              <a:gd name="connsiteY2" fmla="*/ 2197894 h 2197894"/>
              <a:gd name="connsiteX3" fmla="*/ 1400175 w 2052637"/>
              <a:gd name="connsiteY3" fmla="*/ 2195513 h 2197894"/>
              <a:gd name="connsiteX4" fmla="*/ 1023937 w 2052637"/>
              <a:gd name="connsiteY4" fmla="*/ 478632 h 2197894"/>
              <a:gd name="connsiteX5" fmla="*/ 826292 w 2052637"/>
              <a:gd name="connsiteY5" fmla="*/ 1383508 h 2197894"/>
              <a:gd name="connsiteX6" fmla="*/ 1262062 w 2052637"/>
              <a:gd name="connsiteY6" fmla="*/ 1385888 h 2197894"/>
              <a:gd name="connsiteX7" fmla="*/ 1345406 w 2052637"/>
              <a:gd name="connsiteY7" fmla="*/ 1797844 h 2197894"/>
              <a:gd name="connsiteX8" fmla="*/ 740568 w 2052637"/>
              <a:gd name="connsiteY8" fmla="*/ 1795463 h 2197894"/>
              <a:gd name="connsiteX9" fmla="*/ 652462 w 2052637"/>
              <a:gd name="connsiteY9" fmla="*/ 2197894 h 2197894"/>
              <a:gd name="connsiteX10" fmla="*/ 0 w 2052637"/>
              <a:gd name="connsiteY10" fmla="*/ 2193132 h 2197894"/>
              <a:gd name="connsiteX11" fmla="*/ 652462 w 2052637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62133 w 2052708"/>
              <a:gd name="connsiteY6" fmla="*/ 1385888 h 2197894"/>
              <a:gd name="connsiteX7" fmla="*/ 1345477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14508 w 2052708"/>
              <a:gd name="connsiteY6" fmla="*/ 1383506 h 2197894"/>
              <a:gd name="connsiteX7" fmla="*/ 1345477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14508 w 2052708"/>
              <a:gd name="connsiteY6" fmla="*/ 1383506 h 2197894"/>
              <a:gd name="connsiteX7" fmla="*/ 1312139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19271 w 2052708"/>
              <a:gd name="connsiteY6" fmla="*/ 1376363 h 2197894"/>
              <a:gd name="connsiteX7" fmla="*/ 1312139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21653 w 2052708"/>
              <a:gd name="connsiteY6" fmla="*/ 1383507 h 2197894"/>
              <a:gd name="connsiteX7" fmla="*/ 1312139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21653 w 2052708"/>
              <a:gd name="connsiteY6" fmla="*/ 1383507 h 2197894"/>
              <a:gd name="connsiteX7" fmla="*/ 1312139 w 2052708"/>
              <a:gd name="connsiteY7" fmla="*/ 1795463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52708" h="2197894">
                <a:moveTo>
                  <a:pt x="652533" y="1"/>
                </a:moveTo>
                <a:lnTo>
                  <a:pt x="1397864" y="1"/>
                </a:lnTo>
                <a:lnTo>
                  <a:pt x="2052708" y="2197894"/>
                </a:lnTo>
                <a:lnTo>
                  <a:pt x="1400246" y="2195513"/>
                </a:lnTo>
                <a:lnTo>
                  <a:pt x="1024008" y="478632"/>
                </a:lnTo>
                <a:lnTo>
                  <a:pt x="826363" y="1383508"/>
                </a:lnTo>
                <a:lnTo>
                  <a:pt x="1221653" y="1383507"/>
                </a:lnTo>
                <a:lnTo>
                  <a:pt x="1312139" y="1795463"/>
                </a:lnTo>
                <a:lnTo>
                  <a:pt x="740639" y="1795463"/>
                </a:lnTo>
                <a:lnTo>
                  <a:pt x="652533" y="2197894"/>
                </a:lnTo>
                <a:lnTo>
                  <a:pt x="71" y="2193132"/>
                </a:lnTo>
                <a:cubicBezTo>
                  <a:pt x="-7867" y="2197101"/>
                  <a:pt x="648565" y="-1587"/>
                  <a:pt x="652533" y="1"/>
                </a:cubicBezTo>
                <a:close/>
              </a:path>
            </a:pathLst>
          </a:custGeom>
          <a:solidFill>
            <a:srgbClr val="0F238D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endParaRPr lang="en-US" sz="2400">
              <a:solidFill>
                <a:schemeClr val="accent1"/>
              </a:solidFill>
            </a:endParaRPr>
          </a:p>
        </p:txBody>
      </p:sp>
      <p:sp>
        <p:nvSpPr>
          <p:cNvPr id="8" name="Freeform 39"/>
          <p:cNvSpPr/>
          <p:nvPr userDrawn="1"/>
        </p:nvSpPr>
        <p:spPr>
          <a:xfrm>
            <a:off x="11537951" y="220134"/>
            <a:ext cx="277283" cy="243417"/>
          </a:xfrm>
          <a:custGeom>
            <a:avLst/>
            <a:gdLst>
              <a:gd name="connsiteX0" fmla="*/ 0 w 688182"/>
              <a:gd name="connsiteY0" fmla="*/ 950119 h 950119"/>
              <a:gd name="connsiteX1" fmla="*/ 611982 w 688182"/>
              <a:gd name="connsiteY1" fmla="*/ 950119 h 950119"/>
              <a:gd name="connsiteX2" fmla="*/ 688182 w 688182"/>
              <a:gd name="connsiteY2" fmla="*/ 0 h 950119"/>
              <a:gd name="connsiteX3" fmla="*/ 0 w 688182"/>
              <a:gd name="connsiteY3" fmla="*/ 950119 h 950119"/>
              <a:gd name="connsiteX0" fmla="*/ 0 w 688182"/>
              <a:gd name="connsiteY0" fmla="*/ 950119 h 950119"/>
              <a:gd name="connsiteX1" fmla="*/ 611982 w 688182"/>
              <a:gd name="connsiteY1" fmla="*/ 950119 h 950119"/>
              <a:gd name="connsiteX2" fmla="*/ 688182 w 688182"/>
              <a:gd name="connsiteY2" fmla="*/ 0 h 950119"/>
              <a:gd name="connsiteX3" fmla="*/ 214313 w 688182"/>
              <a:gd name="connsiteY3" fmla="*/ 652463 h 950119"/>
              <a:gd name="connsiteX4" fmla="*/ 0 w 688182"/>
              <a:gd name="connsiteY4" fmla="*/ 950119 h 950119"/>
              <a:gd name="connsiteX0" fmla="*/ 0 w 688182"/>
              <a:gd name="connsiteY0" fmla="*/ 950119 h 950119"/>
              <a:gd name="connsiteX1" fmla="*/ 611982 w 688182"/>
              <a:gd name="connsiteY1" fmla="*/ 950119 h 950119"/>
              <a:gd name="connsiteX2" fmla="*/ 688182 w 688182"/>
              <a:gd name="connsiteY2" fmla="*/ 0 h 950119"/>
              <a:gd name="connsiteX3" fmla="*/ 111919 w 688182"/>
              <a:gd name="connsiteY3" fmla="*/ 95250 h 950119"/>
              <a:gd name="connsiteX4" fmla="*/ 0 w 688182"/>
              <a:gd name="connsiteY4" fmla="*/ 950119 h 950119"/>
              <a:gd name="connsiteX0" fmla="*/ 0 w 723900"/>
              <a:gd name="connsiteY0" fmla="*/ 1395413 h 1395413"/>
              <a:gd name="connsiteX1" fmla="*/ 611982 w 723900"/>
              <a:gd name="connsiteY1" fmla="*/ 1395413 h 1395413"/>
              <a:gd name="connsiteX2" fmla="*/ 723900 w 723900"/>
              <a:gd name="connsiteY2" fmla="*/ 0 h 1395413"/>
              <a:gd name="connsiteX3" fmla="*/ 111919 w 723900"/>
              <a:gd name="connsiteY3" fmla="*/ 540544 h 1395413"/>
              <a:gd name="connsiteX4" fmla="*/ 0 w 723900"/>
              <a:gd name="connsiteY4" fmla="*/ 1395413 h 1395413"/>
              <a:gd name="connsiteX0" fmla="*/ 0 w 723900"/>
              <a:gd name="connsiteY0" fmla="*/ 2031206 h 2031206"/>
              <a:gd name="connsiteX1" fmla="*/ 611982 w 723900"/>
              <a:gd name="connsiteY1" fmla="*/ 2031206 h 2031206"/>
              <a:gd name="connsiteX2" fmla="*/ 723900 w 723900"/>
              <a:gd name="connsiteY2" fmla="*/ 635793 h 2031206"/>
              <a:gd name="connsiteX3" fmla="*/ 266700 w 723900"/>
              <a:gd name="connsiteY3" fmla="*/ 0 h 2031206"/>
              <a:gd name="connsiteX4" fmla="*/ 0 w 723900"/>
              <a:gd name="connsiteY4" fmla="*/ 2031206 h 2031206"/>
              <a:gd name="connsiteX0" fmla="*/ 0 w 723900"/>
              <a:gd name="connsiteY0" fmla="*/ 2195513 h 2195513"/>
              <a:gd name="connsiteX1" fmla="*/ 611982 w 723900"/>
              <a:gd name="connsiteY1" fmla="*/ 2195513 h 2195513"/>
              <a:gd name="connsiteX2" fmla="*/ 723900 w 723900"/>
              <a:gd name="connsiteY2" fmla="*/ 800100 h 2195513"/>
              <a:gd name="connsiteX3" fmla="*/ 283369 w 723900"/>
              <a:gd name="connsiteY3" fmla="*/ 0 h 2195513"/>
              <a:gd name="connsiteX4" fmla="*/ 0 w 723900"/>
              <a:gd name="connsiteY4" fmla="*/ 2195513 h 2195513"/>
              <a:gd name="connsiteX0" fmla="*/ 0 w 723900"/>
              <a:gd name="connsiteY0" fmla="*/ 2195513 h 2195513"/>
              <a:gd name="connsiteX1" fmla="*/ 611982 w 723900"/>
              <a:gd name="connsiteY1" fmla="*/ 2195513 h 2195513"/>
              <a:gd name="connsiteX2" fmla="*/ 723900 w 723900"/>
              <a:gd name="connsiteY2" fmla="*/ 800100 h 2195513"/>
              <a:gd name="connsiteX3" fmla="*/ 500063 w 723900"/>
              <a:gd name="connsiteY3" fmla="*/ 388145 h 2195513"/>
              <a:gd name="connsiteX4" fmla="*/ 283369 w 723900"/>
              <a:gd name="connsiteY4" fmla="*/ 0 h 2195513"/>
              <a:gd name="connsiteX5" fmla="*/ 0 w 723900"/>
              <a:gd name="connsiteY5" fmla="*/ 2195513 h 2195513"/>
              <a:gd name="connsiteX0" fmla="*/ 0 w 945356"/>
              <a:gd name="connsiteY0" fmla="*/ 2195513 h 2195513"/>
              <a:gd name="connsiteX1" fmla="*/ 611982 w 945356"/>
              <a:gd name="connsiteY1" fmla="*/ 2195513 h 2195513"/>
              <a:gd name="connsiteX2" fmla="*/ 723900 w 945356"/>
              <a:gd name="connsiteY2" fmla="*/ 800100 h 2195513"/>
              <a:gd name="connsiteX3" fmla="*/ 945356 w 945356"/>
              <a:gd name="connsiteY3" fmla="*/ 2382 h 2195513"/>
              <a:gd name="connsiteX4" fmla="*/ 283369 w 945356"/>
              <a:gd name="connsiteY4" fmla="*/ 0 h 2195513"/>
              <a:gd name="connsiteX5" fmla="*/ 0 w 945356"/>
              <a:gd name="connsiteY5" fmla="*/ 2195513 h 2195513"/>
              <a:gd name="connsiteX0" fmla="*/ 0 w 945356"/>
              <a:gd name="connsiteY0" fmla="*/ 2195513 h 2195513"/>
              <a:gd name="connsiteX1" fmla="*/ 611982 w 945356"/>
              <a:gd name="connsiteY1" fmla="*/ 2195513 h 2195513"/>
              <a:gd name="connsiteX2" fmla="*/ 723900 w 945356"/>
              <a:gd name="connsiteY2" fmla="*/ 800100 h 2195513"/>
              <a:gd name="connsiteX3" fmla="*/ 790575 w 945356"/>
              <a:gd name="connsiteY3" fmla="*/ 545308 h 2195513"/>
              <a:gd name="connsiteX4" fmla="*/ 945356 w 945356"/>
              <a:gd name="connsiteY4" fmla="*/ 2382 h 2195513"/>
              <a:gd name="connsiteX5" fmla="*/ 283369 w 945356"/>
              <a:gd name="connsiteY5" fmla="*/ 0 h 2195513"/>
              <a:gd name="connsiteX6" fmla="*/ 0 w 945356"/>
              <a:gd name="connsiteY6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252537 w 1252537"/>
              <a:gd name="connsiteY3" fmla="*/ 1333501 h 2195513"/>
              <a:gd name="connsiteX4" fmla="*/ 945356 w 1252537"/>
              <a:gd name="connsiteY4" fmla="*/ 2382 h 2195513"/>
              <a:gd name="connsiteX5" fmla="*/ 283369 w 1252537"/>
              <a:gd name="connsiteY5" fmla="*/ 0 h 2195513"/>
              <a:gd name="connsiteX6" fmla="*/ 0 w 1252537"/>
              <a:gd name="connsiteY6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031082 w 1252537"/>
              <a:gd name="connsiteY3" fmla="*/ 1112045 h 2195513"/>
              <a:gd name="connsiteX4" fmla="*/ 1252537 w 1252537"/>
              <a:gd name="connsiteY4" fmla="*/ 1333501 h 2195513"/>
              <a:gd name="connsiteX5" fmla="*/ 945356 w 1252537"/>
              <a:gd name="connsiteY5" fmla="*/ 2382 h 2195513"/>
              <a:gd name="connsiteX6" fmla="*/ 283369 w 1252537"/>
              <a:gd name="connsiteY6" fmla="*/ 0 h 2195513"/>
              <a:gd name="connsiteX7" fmla="*/ 0 w 1252537"/>
              <a:gd name="connsiteY7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007270 w 1252537"/>
              <a:gd name="connsiteY3" fmla="*/ 2193132 h 2195513"/>
              <a:gd name="connsiteX4" fmla="*/ 1252537 w 1252537"/>
              <a:gd name="connsiteY4" fmla="*/ 1333501 h 2195513"/>
              <a:gd name="connsiteX5" fmla="*/ 945356 w 1252537"/>
              <a:gd name="connsiteY5" fmla="*/ 2382 h 2195513"/>
              <a:gd name="connsiteX6" fmla="*/ 283369 w 1252537"/>
              <a:gd name="connsiteY6" fmla="*/ 0 h 2195513"/>
              <a:gd name="connsiteX7" fmla="*/ 0 w 1252537"/>
              <a:gd name="connsiteY7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007270 w 1252537"/>
              <a:gd name="connsiteY3" fmla="*/ 2193132 h 2195513"/>
              <a:gd name="connsiteX4" fmla="*/ 1173957 w 1252537"/>
              <a:gd name="connsiteY4" fmla="*/ 1600202 h 2195513"/>
              <a:gd name="connsiteX5" fmla="*/ 1252537 w 1252537"/>
              <a:gd name="connsiteY5" fmla="*/ 1333501 h 2195513"/>
              <a:gd name="connsiteX6" fmla="*/ 945356 w 1252537"/>
              <a:gd name="connsiteY6" fmla="*/ 2382 h 2195513"/>
              <a:gd name="connsiteX7" fmla="*/ 283369 w 1252537"/>
              <a:gd name="connsiteY7" fmla="*/ 0 h 2195513"/>
              <a:gd name="connsiteX8" fmla="*/ 0 w 1252537"/>
              <a:gd name="connsiteY8" fmla="*/ 2195513 h 2195513"/>
              <a:gd name="connsiteX0" fmla="*/ 0 w 1488282"/>
              <a:gd name="connsiteY0" fmla="*/ 2195513 h 2195514"/>
              <a:gd name="connsiteX1" fmla="*/ 611982 w 1488282"/>
              <a:gd name="connsiteY1" fmla="*/ 2195513 h 2195514"/>
              <a:gd name="connsiteX2" fmla="*/ 723900 w 1488282"/>
              <a:gd name="connsiteY2" fmla="*/ 800100 h 2195514"/>
              <a:gd name="connsiteX3" fmla="*/ 1007270 w 1488282"/>
              <a:gd name="connsiteY3" fmla="*/ 2193132 h 2195514"/>
              <a:gd name="connsiteX4" fmla="*/ 1488282 w 1488282"/>
              <a:gd name="connsiteY4" fmla="*/ 2195514 h 2195514"/>
              <a:gd name="connsiteX5" fmla="*/ 1252537 w 1488282"/>
              <a:gd name="connsiteY5" fmla="*/ 1333501 h 2195514"/>
              <a:gd name="connsiteX6" fmla="*/ 945356 w 1488282"/>
              <a:gd name="connsiteY6" fmla="*/ 2382 h 2195514"/>
              <a:gd name="connsiteX7" fmla="*/ 283369 w 1488282"/>
              <a:gd name="connsiteY7" fmla="*/ 0 h 2195514"/>
              <a:gd name="connsiteX8" fmla="*/ 0 w 1488282"/>
              <a:gd name="connsiteY8" fmla="*/ 2195513 h 2195514"/>
              <a:gd name="connsiteX0" fmla="*/ 0 w 1488282"/>
              <a:gd name="connsiteY0" fmla="*/ 2195513 h 2195514"/>
              <a:gd name="connsiteX1" fmla="*/ 611982 w 1488282"/>
              <a:gd name="connsiteY1" fmla="*/ 2195513 h 2195514"/>
              <a:gd name="connsiteX2" fmla="*/ 723900 w 1488282"/>
              <a:gd name="connsiteY2" fmla="*/ 800100 h 2195514"/>
              <a:gd name="connsiteX3" fmla="*/ 1007270 w 1488282"/>
              <a:gd name="connsiteY3" fmla="*/ 2193132 h 2195514"/>
              <a:gd name="connsiteX4" fmla="*/ 1488282 w 1488282"/>
              <a:gd name="connsiteY4" fmla="*/ 2195514 h 2195514"/>
              <a:gd name="connsiteX5" fmla="*/ 1352549 w 1488282"/>
              <a:gd name="connsiteY5" fmla="*/ 1690688 h 2195514"/>
              <a:gd name="connsiteX6" fmla="*/ 1252537 w 1488282"/>
              <a:gd name="connsiteY6" fmla="*/ 1333501 h 2195514"/>
              <a:gd name="connsiteX7" fmla="*/ 945356 w 1488282"/>
              <a:gd name="connsiteY7" fmla="*/ 2382 h 2195514"/>
              <a:gd name="connsiteX8" fmla="*/ 283369 w 1488282"/>
              <a:gd name="connsiteY8" fmla="*/ 0 h 2195514"/>
              <a:gd name="connsiteX9" fmla="*/ 0 w 1488282"/>
              <a:gd name="connsiteY9" fmla="*/ 2195513 h 2195514"/>
              <a:gd name="connsiteX0" fmla="*/ 0 w 1781174"/>
              <a:gd name="connsiteY0" fmla="*/ 2195513 h 2195514"/>
              <a:gd name="connsiteX1" fmla="*/ 611982 w 1781174"/>
              <a:gd name="connsiteY1" fmla="*/ 2195513 h 2195514"/>
              <a:gd name="connsiteX2" fmla="*/ 723900 w 1781174"/>
              <a:gd name="connsiteY2" fmla="*/ 800100 h 2195514"/>
              <a:gd name="connsiteX3" fmla="*/ 1007270 w 1781174"/>
              <a:gd name="connsiteY3" fmla="*/ 2193132 h 2195514"/>
              <a:gd name="connsiteX4" fmla="*/ 1488282 w 1781174"/>
              <a:gd name="connsiteY4" fmla="*/ 2195514 h 2195514"/>
              <a:gd name="connsiteX5" fmla="*/ 1781174 w 1781174"/>
              <a:gd name="connsiteY5" fmla="*/ 792957 h 2195514"/>
              <a:gd name="connsiteX6" fmla="*/ 1252537 w 1781174"/>
              <a:gd name="connsiteY6" fmla="*/ 1333501 h 2195514"/>
              <a:gd name="connsiteX7" fmla="*/ 945356 w 1781174"/>
              <a:gd name="connsiteY7" fmla="*/ 2382 h 2195514"/>
              <a:gd name="connsiteX8" fmla="*/ 283369 w 1781174"/>
              <a:gd name="connsiteY8" fmla="*/ 0 h 2195514"/>
              <a:gd name="connsiteX9" fmla="*/ 0 w 1781174"/>
              <a:gd name="connsiteY9" fmla="*/ 2195513 h 2195514"/>
              <a:gd name="connsiteX0" fmla="*/ 0 w 1781174"/>
              <a:gd name="connsiteY0" fmla="*/ 2195513 h 2195514"/>
              <a:gd name="connsiteX1" fmla="*/ 611982 w 1781174"/>
              <a:gd name="connsiteY1" fmla="*/ 2195513 h 2195514"/>
              <a:gd name="connsiteX2" fmla="*/ 723900 w 1781174"/>
              <a:gd name="connsiteY2" fmla="*/ 800100 h 2195514"/>
              <a:gd name="connsiteX3" fmla="*/ 1007270 w 1781174"/>
              <a:gd name="connsiteY3" fmla="*/ 2193132 h 2195514"/>
              <a:gd name="connsiteX4" fmla="*/ 1488282 w 1781174"/>
              <a:gd name="connsiteY4" fmla="*/ 2195514 h 2195514"/>
              <a:gd name="connsiteX5" fmla="*/ 1781174 w 1781174"/>
              <a:gd name="connsiteY5" fmla="*/ 792957 h 2195514"/>
              <a:gd name="connsiteX6" fmla="*/ 1528762 w 1781174"/>
              <a:gd name="connsiteY6" fmla="*/ 1052513 h 2195514"/>
              <a:gd name="connsiteX7" fmla="*/ 1252537 w 1781174"/>
              <a:gd name="connsiteY7" fmla="*/ 1333501 h 2195514"/>
              <a:gd name="connsiteX8" fmla="*/ 945356 w 1781174"/>
              <a:gd name="connsiteY8" fmla="*/ 2382 h 2195514"/>
              <a:gd name="connsiteX9" fmla="*/ 283369 w 1781174"/>
              <a:gd name="connsiteY9" fmla="*/ 0 h 2195514"/>
              <a:gd name="connsiteX10" fmla="*/ 0 w 1781174"/>
              <a:gd name="connsiteY10" fmla="*/ 2195513 h 2195514"/>
              <a:gd name="connsiteX0" fmla="*/ 0 w 1781174"/>
              <a:gd name="connsiteY0" fmla="*/ 2197894 h 2197895"/>
              <a:gd name="connsiteX1" fmla="*/ 611982 w 1781174"/>
              <a:gd name="connsiteY1" fmla="*/ 2197894 h 2197895"/>
              <a:gd name="connsiteX2" fmla="*/ 723900 w 1781174"/>
              <a:gd name="connsiteY2" fmla="*/ 802481 h 2197895"/>
              <a:gd name="connsiteX3" fmla="*/ 1007270 w 1781174"/>
              <a:gd name="connsiteY3" fmla="*/ 2195513 h 2197895"/>
              <a:gd name="connsiteX4" fmla="*/ 1488282 w 1781174"/>
              <a:gd name="connsiteY4" fmla="*/ 2197895 h 2197895"/>
              <a:gd name="connsiteX5" fmla="*/ 1781174 w 1781174"/>
              <a:gd name="connsiteY5" fmla="*/ 795338 h 2197895"/>
              <a:gd name="connsiteX6" fmla="*/ 1559719 w 1781174"/>
              <a:gd name="connsiteY6" fmla="*/ 0 h 2197895"/>
              <a:gd name="connsiteX7" fmla="*/ 1252537 w 1781174"/>
              <a:gd name="connsiteY7" fmla="*/ 1335882 h 2197895"/>
              <a:gd name="connsiteX8" fmla="*/ 945356 w 1781174"/>
              <a:gd name="connsiteY8" fmla="*/ 4763 h 2197895"/>
              <a:gd name="connsiteX9" fmla="*/ 283369 w 1781174"/>
              <a:gd name="connsiteY9" fmla="*/ 2381 h 2197895"/>
              <a:gd name="connsiteX10" fmla="*/ 0 w 1781174"/>
              <a:gd name="connsiteY10" fmla="*/ 2197894 h 2197895"/>
              <a:gd name="connsiteX0" fmla="*/ 0 w 1781174"/>
              <a:gd name="connsiteY0" fmla="*/ 2197894 h 2197895"/>
              <a:gd name="connsiteX1" fmla="*/ 611982 w 1781174"/>
              <a:gd name="connsiteY1" fmla="*/ 2197894 h 2197895"/>
              <a:gd name="connsiteX2" fmla="*/ 723900 w 1781174"/>
              <a:gd name="connsiteY2" fmla="*/ 802481 h 2197895"/>
              <a:gd name="connsiteX3" fmla="*/ 1007270 w 1781174"/>
              <a:gd name="connsiteY3" fmla="*/ 2195513 h 2197895"/>
              <a:gd name="connsiteX4" fmla="*/ 1488282 w 1781174"/>
              <a:gd name="connsiteY4" fmla="*/ 2197895 h 2197895"/>
              <a:gd name="connsiteX5" fmla="*/ 1781174 w 1781174"/>
              <a:gd name="connsiteY5" fmla="*/ 795338 h 2197895"/>
              <a:gd name="connsiteX6" fmla="*/ 1688306 w 1781174"/>
              <a:gd name="connsiteY6" fmla="*/ 454820 h 2197895"/>
              <a:gd name="connsiteX7" fmla="*/ 1559719 w 1781174"/>
              <a:gd name="connsiteY7" fmla="*/ 0 h 2197895"/>
              <a:gd name="connsiteX8" fmla="*/ 1252537 w 1781174"/>
              <a:gd name="connsiteY8" fmla="*/ 1335882 h 2197895"/>
              <a:gd name="connsiteX9" fmla="*/ 945356 w 1781174"/>
              <a:gd name="connsiteY9" fmla="*/ 4763 h 2197895"/>
              <a:gd name="connsiteX10" fmla="*/ 283369 w 1781174"/>
              <a:gd name="connsiteY10" fmla="*/ 2381 h 2197895"/>
              <a:gd name="connsiteX11" fmla="*/ 0 w 1781174"/>
              <a:gd name="connsiteY11" fmla="*/ 2197894 h 2197895"/>
              <a:gd name="connsiteX0" fmla="*/ 0 w 2212181"/>
              <a:gd name="connsiteY0" fmla="*/ 2197894 h 2197895"/>
              <a:gd name="connsiteX1" fmla="*/ 611982 w 2212181"/>
              <a:gd name="connsiteY1" fmla="*/ 2197894 h 2197895"/>
              <a:gd name="connsiteX2" fmla="*/ 723900 w 2212181"/>
              <a:gd name="connsiteY2" fmla="*/ 802481 h 2197895"/>
              <a:gd name="connsiteX3" fmla="*/ 1007270 w 2212181"/>
              <a:gd name="connsiteY3" fmla="*/ 2195513 h 2197895"/>
              <a:gd name="connsiteX4" fmla="*/ 1488282 w 2212181"/>
              <a:gd name="connsiteY4" fmla="*/ 2197895 h 2197895"/>
              <a:gd name="connsiteX5" fmla="*/ 1781174 w 2212181"/>
              <a:gd name="connsiteY5" fmla="*/ 795338 h 2197895"/>
              <a:gd name="connsiteX6" fmla="*/ 2212181 w 2212181"/>
              <a:gd name="connsiteY6" fmla="*/ 7145 h 2197895"/>
              <a:gd name="connsiteX7" fmla="*/ 1559719 w 2212181"/>
              <a:gd name="connsiteY7" fmla="*/ 0 h 2197895"/>
              <a:gd name="connsiteX8" fmla="*/ 1252537 w 2212181"/>
              <a:gd name="connsiteY8" fmla="*/ 1335882 h 2197895"/>
              <a:gd name="connsiteX9" fmla="*/ 945356 w 2212181"/>
              <a:gd name="connsiteY9" fmla="*/ 4763 h 2197895"/>
              <a:gd name="connsiteX10" fmla="*/ 283369 w 2212181"/>
              <a:gd name="connsiteY10" fmla="*/ 2381 h 2197895"/>
              <a:gd name="connsiteX11" fmla="*/ 0 w 2212181"/>
              <a:gd name="connsiteY11" fmla="*/ 2197894 h 2197895"/>
              <a:gd name="connsiteX0" fmla="*/ 0 w 2212181"/>
              <a:gd name="connsiteY0" fmla="*/ 2197894 h 2197895"/>
              <a:gd name="connsiteX1" fmla="*/ 611982 w 2212181"/>
              <a:gd name="connsiteY1" fmla="*/ 2197894 h 2197895"/>
              <a:gd name="connsiteX2" fmla="*/ 723900 w 2212181"/>
              <a:gd name="connsiteY2" fmla="*/ 802481 h 2197895"/>
              <a:gd name="connsiteX3" fmla="*/ 1007270 w 2212181"/>
              <a:gd name="connsiteY3" fmla="*/ 2195513 h 2197895"/>
              <a:gd name="connsiteX4" fmla="*/ 1488282 w 2212181"/>
              <a:gd name="connsiteY4" fmla="*/ 2197895 h 2197895"/>
              <a:gd name="connsiteX5" fmla="*/ 1781174 w 2212181"/>
              <a:gd name="connsiteY5" fmla="*/ 795338 h 2197895"/>
              <a:gd name="connsiteX6" fmla="*/ 2035968 w 2212181"/>
              <a:gd name="connsiteY6" fmla="*/ 328614 h 2197895"/>
              <a:gd name="connsiteX7" fmla="*/ 2212181 w 2212181"/>
              <a:gd name="connsiteY7" fmla="*/ 7145 h 2197895"/>
              <a:gd name="connsiteX8" fmla="*/ 1559719 w 2212181"/>
              <a:gd name="connsiteY8" fmla="*/ 0 h 2197895"/>
              <a:gd name="connsiteX9" fmla="*/ 1252537 w 2212181"/>
              <a:gd name="connsiteY9" fmla="*/ 1335882 h 2197895"/>
              <a:gd name="connsiteX10" fmla="*/ 945356 w 2212181"/>
              <a:gd name="connsiteY10" fmla="*/ 4763 h 2197895"/>
              <a:gd name="connsiteX11" fmla="*/ 283369 w 2212181"/>
              <a:gd name="connsiteY11" fmla="*/ 2381 h 2197895"/>
              <a:gd name="connsiteX12" fmla="*/ 0 w 2212181"/>
              <a:gd name="connsiteY12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81174 w 2500312"/>
              <a:gd name="connsiteY5" fmla="*/ 795338 h 2197895"/>
              <a:gd name="connsiteX6" fmla="*/ 2500312 w 2500312"/>
              <a:gd name="connsiteY6" fmla="*/ 2197895 h 2197895"/>
              <a:gd name="connsiteX7" fmla="*/ 2212181 w 2500312"/>
              <a:gd name="connsiteY7" fmla="*/ 7145 h 2197895"/>
              <a:gd name="connsiteX8" fmla="*/ 1559719 w 2500312"/>
              <a:gd name="connsiteY8" fmla="*/ 0 h 2197895"/>
              <a:gd name="connsiteX9" fmla="*/ 1252537 w 2500312"/>
              <a:gd name="connsiteY9" fmla="*/ 1335882 h 2197895"/>
              <a:gd name="connsiteX10" fmla="*/ 945356 w 2500312"/>
              <a:gd name="connsiteY10" fmla="*/ 4763 h 2197895"/>
              <a:gd name="connsiteX11" fmla="*/ 283369 w 2500312"/>
              <a:gd name="connsiteY11" fmla="*/ 2381 h 2197895"/>
              <a:gd name="connsiteX12" fmla="*/ 0 w 2500312"/>
              <a:gd name="connsiteY12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81174 w 2500312"/>
              <a:gd name="connsiteY5" fmla="*/ 795338 h 2197895"/>
              <a:gd name="connsiteX6" fmla="*/ 2190748 w 2500312"/>
              <a:gd name="connsiteY6" fmla="*/ 1595439 h 2197895"/>
              <a:gd name="connsiteX7" fmla="*/ 2500312 w 2500312"/>
              <a:gd name="connsiteY7" fmla="*/ 2197895 h 2197895"/>
              <a:gd name="connsiteX8" fmla="*/ 2212181 w 2500312"/>
              <a:gd name="connsiteY8" fmla="*/ 7145 h 2197895"/>
              <a:gd name="connsiteX9" fmla="*/ 1559719 w 2500312"/>
              <a:gd name="connsiteY9" fmla="*/ 0 h 2197895"/>
              <a:gd name="connsiteX10" fmla="*/ 1252537 w 2500312"/>
              <a:gd name="connsiteY10" fmla="*/ 1335882 h 2197895"/>
              <a:gd name="connsiteX11" fmla="*/ 945356 w 2500312"/>
              <a:gd name="connsiteY11" fmla="*/ 4763 h 2197895"/>
              <a:gd name="connsiteX12" fmla="*/ 283369 w 2500312"/>
              <a:gd name="connsiteY12" fmla="*/ 2381 h 2197895"/>
              <a:gd name="connsiteX13" fmla="*/ 0 w 2500312"/>
              <a:gd name="connsiteY13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81174 w 2500312"/>
              <a:gd name="connsiteY5" fmla="*/ 795338 h 2197895"/>
              <a:gd name="connsiteX6" fmla="*/ 1883567 w 2500312"/>
              <a:gd name="connsiteY6" fmla="*/ 2195514 h 2197895"/>
              <a:gd name="connsiteX7" fmla="*/ 2500312 w 2500312"/>
              <a:gd name="connsiteY7" fmla="*/ 2197895 h 2197895"/>
              <a:gd name="connsiteX8" fmla="*/ 2212181 w 2500312"/>
              <a:gd name="connsiteY8" fmla="*/ 7145 h 2197895"/>
              <a:gd name="connsiteX9" fmla="*/ 1559719 w 2500312"/>
              <a:gd name="connsiteY9" fmla="*/ 0 h 2197895"/>
              <a:gd name="connsiteX10" fmla="*/ 1252537 w 2500312"/>
              <a:gd name="connsiteY10" fmla="*/ 1335882 h 2197895"/>
              <a:gd name="connsiteX11" fmla="*/ 945356 w 2500312"/>
              <a:gd name="connsiteY11" fmla="*/ 4763 h 2197895"/>
              <a:gd name="connsiteX12" fmla="*/ 283369 w 2500312"/>
              <a:gd name="connsiteY12" fmla="*/ 2381 h 2197895"/>
              <a:gd name="connsiteX13" fmla="*/ 0 w 2500312"/>
              <a:gd name="connsiteY13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76411 w 2500312"/>
              <a:gd name="connsiteY5" fmla="*/ 809626 h 2197895"/>
              <a:gd name="connsiteX6" fmla="*/ 1883567 w 2500312"/>
              <a:gd name="connsiteY6" fmla="*/ 2195514 h 2197895"/>
              <a:gd name="connsiteX7" fmla="*/ 2500312 w 2500312"/>
              <a:gd name="connsiteY7" fmla="*/ 2197895 h 2197895"/>
              <a:gd name="connsiteX8" fmla="*/ 2212181 w 2500312"/>
              <a:gd name="connsiteY8" fmla="*/ 7145 h 2197895"/>
              <a:gd name="connsiteX9" fmla="*/ 1559719 w 2500312"/>
              <a:gd name="connsiteY9" fmla="*/ 0 h 2197895"/>
              <a:gd name="connsiteX10" fmla="*/ 1252537 w 2500312"/>
              <a:gd name="connsiteY10" fmla="*/ 1335882 h 2197895"/>
              <a:gd name="connsiteX11" fmla="*/ 945356 w 2500312"/>
              <a:gd name="connsiteY11" fmla="*/ 4763 h 2197895"/>
              <a:gd name="connsiteX12" fmla="*/ 283369 w 2500312"/>
              <a:gd name="connsiteY12" fmla="*/ 2381 h 2197895"/>
              <a:gd name="connsiteX13" fmla="*/ 0 w 2500312"/>
              <a:gd name="connsiteY13" fmla="*/ 2197894 h 2197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00312" h="2197895">
                <a:moveTo>
                  <a:pt x="0" y="2197894"/>
                </a:moveTo>
                <a:lnTo>
                  <a:pt x="611982" y="2197894"/>
                </a:lnTo>
                <a:lnTo>
                  <a:pt x="723900" y="802481"/>
                </a:lnTo>
                <a:lnTo>
                  <a:pt x="1007270" y="2195513"/>
                </a:lnTo>
                <a:lnTo>
                  <a:pt x="1488282" y="2197895"/>
                </a:lnTo>
                <a:lnTo>
                  <a:pt x="1776411" y="809626"/>
                </a:lnTo>
                <a:lnTo>
                  <a:pt x="1883567" y="2195514"/>
                </a:lnTo>
                <a:lnTo>
                  <a:pt x="2500312" y="2197895"/>
                </a:lnTo>
                <a:lnTo>
                  <a:pt x="2212181" y="7145"/>
                </a:lnTo>
                <a:lnTo>
                  <a:pt x="1559719" y="0"/>
                </a:lnTo>
                <a:lnTo>
                  <a:pt x="1252537" y="1335882"/>
                </a:lnTo>
                <a:lnTo>
                  <a:pt x="945356" y="4763"/>
                </a:lnTo>
                <a:lnTo>
                  <a:pt x="283369" y="2381"/>
                </a:lnTo>
                <a:lnTo>
                  <a:pt x="0" y="2197894"/>
                </a:lnTo>
                <a:close/>
              </a:path>
            </a:pathLst>
          </a:custGeom>
          <a:solidFill>
            <a:srgbClr val="0F238D"/>
          </a:solidFill>
          <a:ln w="190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endParaRPr lang="en-US" sz="2400">
              <a:solidFill>
                <a:schemeClr val="accent1"/>
              </a:solidFill>
            </a:endParaRPr>
          </a:p>
        </p:txBody>
      </p:sp>
      <p:sp>
        <p:nvSpPr>
          <p:cNvPr id="10" name="Freeform 40"/>
          <p:cNvSpPr/>
          <p:nvPr userDrawn="1"/>
        </p:nvSpPr>
        <p:spPr>
          <a:xfrm>
            <a:off x="11849101" y="220134"/>
            <a:ext cx="156633" cy="243417"/>
          </a:xfrm>
          <a:custGeom>
            <a:avLst/>
            <a:gdLst>
              <a:gd name="connsiteX0" fmla="*/ 0 w 1428750"/>
              <a:gd name="connsiteY0" fmla="*/ 997744 h 997744"/>
              <a:gd name="connsiteX1" fmla="*/ 1404937 w 1428750"/>
              <a:gd name="connsiteY1" fmla="*/ 997744 h 997744"/>
              <a:gd name="connsiteX2" fmla="*/ 1404937 w 1428750"/>
              <a:gd name="connsiteY2" fmla="*/ 538163 h 997744"/>
              <a:gd name="connsiteX3" fmla="*/ 1428750 w 1428750"/>
              <a:gd name="connsiteY3" fmla="*/ 540544 h 997744"/>
              <a:gd name="connsiteX4" fmla="*/ 590550 w 1428750"/>
              <a:gd name="connsiteY4" fmla="*/ 540544 h 997744"/>
              <a:gd name="connsiteX5" fmla="*/ 590550 w 1428750"/>
              <a:gd name="connsiteY5" fmla="*/ 0 h 997744"/>
              <a:gd name="connsiteX6" fmla="*/ 0 w 1428750"/>
              <a:gd name="connsiteY6" fmla="*/ 0 h 997744"/>
              <a:gd name="connsiteX7" fmla="*/ 0 w 1428750"/>
              <a:gd name="connsiteY7" fmla="*/ 997744 h 997744"/>
              <a:gd name="connsiteX0" fmla="*/ 0 w 1404937"/>
              <a:gd name="connsiteY0" fmla="*/ 997744 h 997744"/>
              <a:gd name="connsiteX1" fmla="*/ 1404937 w 1404937"/>
              <a:gd name="connsiteY1" fmla="*/ 997744 h 997744"/>
              <a:gd name="connsiteX2" fmla="*/ 1404937 w 1404937"/>
              <a:gd name="connsiteY2" fmla="*/ 538163 h 997744"/>
              <a:gd name="connsiteX3" fmla="*/ 1219200 w 1404937"/>
              <a:gd name="connsiteY3" fmla="*/ 476250 h 997744"/>
              <a:gd name="connsiteX4" fmla="*/ 590550 w 1404937"/>
              <a:gd name="connsiteY4" fmla="*/ 540544 h 997744"/>
              <a:gd name="connsiteX5" fmla="*/ 590550 w 1404937"/>
              <a:gd name="connsiteY5" fmla="*/ 0 h 997744"/>
              <a:gd name="connsiteX6" fmla="*/ 0 w 1404937"/>
              <a:gd name="connsiteY6" fmla="*/ 0 h 997744"/>
              <a:gd name="connsiteX7" fmla="*/ 0 w 1404937"/>
              <a:gd name="connsiteY7" fmla="*/ 997744 h 997744"/>
              <a:gd name="connsiteX0" fmla="*/ 0 w 1404937"/>
              <a:gd name="connsiteY0" fmla="*/ 997744 h 997744"/>
              <a:gd name="connsiteX1" fmla="*/ 1404937 w 1404937"/>
              <a:gd name="connsiteY1" fmla="*/ 997744 h 997744"/>
              <a:gd name="connsiteX2" fmla="*/ 1404937 w 1404937"/>
              <a:gd name="connsiteY2" fmla="*/ 538163 h 997744"/>
              <a:gd name="connsiteX3" fmla="*/ 590550 w 1404937"/>
              <a:gd name="connsiteY3" fmla="*/ 540544 h 997744"/>
              <a:gd name="connsiteX4" fmla="*/ 590550 w 1404937"/>
              <a:gd name="connsiteY4" fmla="*/ 0 h 997744"/>
              <a:gd name="connsiteX5" fmla="*/ 0 w 1404937"/>
              <a:gd name="connsiteY5" fmla="*/ 0 h 997744"/>
              <a:gd name="connsiteX6" fmla="*/ 0 w 1404937"/>
              <a:gd name="connsiteY6" fmla="*/ 997744 h 997744"/>
              <a:gd name="connsiteX0" fmla="*/ 0 w 1404937"/>
              <a:gd name="connsiteY0" fmla="*/ 1614488 h 1614488"/>
              <a:gd name="connsiteX1" fmla="*/ 1404937 w 1404937"/>
              <a:gd name="connsiteY1" fmla="*/ 1614488 h 1614488"/>
              <a:gd name="connsiteX2" fmla="*/ 1404937 w 1404937"/>
              <a:gd name="connsiteY2" fmla="*/ 1154907 h 1614488"/>
              <a:gd name="connsiteX3" fmla="*/ 590550 w 1404937"/>
              <a:gd name="connsiteY3" fmla="*/ 1157288 h 1614488"/>
              <a:gd name="connsiteX4" fmla="*/ 592931 w 1404937"/>
              <a:gd name="connsiteY4" fmla="*/ 0 h 1614488"/>
              <a:gd name="connsiteX5" fmla="*/ 0 w 1404937"/>
              <a:gd name="connsiteY5" fmla="*/ 616744 h 1614488"/>
              <a:gd name="connsiteX6" fmla="*/ 0 w 1404937"/>
              <a:gd name="connsiteY6" fmla="*/ 1614488 h 1614488"/>
              <a:gd name="connsiteX0" fmla="*/ 0 w 1404937"/>
              <a:gd name="connsiteY0" fmla="*/ 2188369 h 2188369"/>
              <a:gd name="connsiteX1" fmla="*/ 1404937 w 1404937"/>
              <a:gd name="connsiteY1" fmla="*/ 2188369 h 2188369"/>
              <a:gd name="connsiteX2" fmla="*/ 1404937 w 1404937"/>
              <a:gd name="connsiteY2" fmla="*/ 1728788 h 2188369"/>
              <a:gd name="connsiteX3" fmla="*/ 590550 w 1404937"/>
              <a:gd name="connsiteY3" fmla="*/ 1731169 h 2188369"/>
              <a:gd name="connsiteX4" fmla="*/ 592931 w 1404937"/>
              <a:gd name="connsiteY4" fmla="*/ 573881 h 2188369"/>
              <a:gd name="connsiteX5" fmla="*/ 2382 w 1404937"/>
              <a:gd name="connsiteY5" fmla="*/ 0 h 2188369"/>
              <a:gd name="connsiteX6" fmla="*/ 0 w 1404937"/>
              <a:gd name="connsiteY6" fmla="*/ 2188369 h 2188369"/>
              <a:gd name="connsiteX0" fmla="*/ 0 w 1404937"/>
              <a:gd name="connsiteY0" fmla="*/ 2190750 h 2190750"/>
              <a:gd name="connsiteX1" fmla="*/ 1404937 w 1404937"/>
              <a:gd name="connsiteY1" fmla="*/ 2190750 h 2190750"/>
              <a:gd name="connsiteX2" fmla="*/ 1404937 w 1404937"/>
              <a:gd name="connsiteY2" fmla="*/ 1731169 h 2190750"/>
              <a:gd name="connsiteX3" fmla="*/ 590550 w 1404937"/>
              <a:gd name="connsiteY3" fmla="*/ 1733550 h 2190750"/>
              <a:gd name="connsiteX4" fmla="*/ 592931 w 1404937"/>
              <a:gd name="connsiteY4" fmla="*/ 0 h 2190750"/>
              <a:gd name="connsiteX5" fmla="*/ 2382 w 1404937"/>
              <a:gd name="connsiteY5" fmla="*/ 2381 h 2190750"/>
              <a:gd name="connsiteX6" fmla="*/ 0 w 1404937"/>
              <a:gd name="connsiteY6" fmla="*/ 219075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04937" h="2190750">
                <a:moveTo>
                  <a:pt x="0" y="2190750"/>
                </a:moveTo>
                <a:lnTo>
                  <a:pt x="1404937" y="2190750"/>
                </a:lnTo>
                <a:lnTo>
                  <a:pt x="1404937" y="1731169"/>
                </a:lnTo>
                <a:lnTo>
                  <a:pt x="590550" y="1733550"/>
                </a:lnTo>
                <a:cubicBezTo>
                  <a:pt x="591344" y="1347787"/>
                  <a:pt x="592137" y="385763"/>
                  <a:pt x="592931" y="0"/>
                </a:cubicBezTo>
                <a:lnTo>
                  <a:pt x="2382" y="2381"/>
                </a:lnTo>
                <a:cubicBezTo>
                  <a:pt x="3969" y="334962"/>
                  <a:pt x="3175" y="1858169"/>
                  <a:pt x="0" y="2190750"/>
                </a:cubicBezTo>
                <a:close/>
              </a:path>
            </a:pathLst>
          </a:custGeom>
          <a:solidFill>
            <a:srgbClr val="0F238D"/>
          </a:solidFill>
          <a:ln w="190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endParaRPr lang="en-US" sz="2400">
              <a:solidFill>
                <a:schemeClr val="accent1"/>
              </a:solidFill>
            </a:endParaRPr>
          </a:p>
        </p:txBody>
      </p:sp>
      <p:sp>
        <p:nvSpPr>
          <p:cNvPr id="11" name="Freeform 41"/>
          <p:cNvSpPr/>
          <p:nvPr userDrawn="1"/>
        </p:nvSpPr>
        <p:spPr>
          <a:xfrm>
            <a:off x="11336867" y="268818"/>
            <a:ext cx="179917" cy="198967"/>
          </a:xfrm>
          <a:custGeom>
            <a:avLst/>
            <a:gdLst>
              <a:gd name="connsiteX0" fmla="*/ 0 w 483394"/>
              <a:gd name="connsiteY0" fmla="*/ 0 h 645319"/>
              <a:gd name="connsiteX1" fmla="*/ 0 w 483394"/>
              <a:gd name="connsiteY1" fmla="*/ 528638 h 645319"/>
              <a:gd name="connsiteX2" fmla="*/ 33338 w 483394"/>
              <a:gd name="connsiteY2" fmla="*/ 528638 h 645319"/>
              <a:gd name="connsiteX3" fmla="*/ 381000 w 483394"/>
              <a:gd name="connsiteY3" fmla="*/ 645319 h 645319"/>
              <a:gd name="connsiteX4" fmla="*/ 483394 w 483394"/>
              <a:gd name="connsiteY4" fmla="*/ 216694 h 645319"/>
              <a:gd name="connsiteX5" fmla="*/ 0 w 483394"/>
              <a:gd name="connsiteY5" fmla="*/ 0 h 645319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33338 w 1626394"/>
              <a:gd name="connsiteY2" fmla="*/ 528638 h 528638"/>
              <a:gd name="connsiteX3" fmla="*/ 1626394 w 1626394"/>
              <a:gd name="connsiteY3" fmla="*/ 7144 h 528638"/>
              <a:gd name="connsiteX4" fmla="*/ 483394 w 1626394"/>
              <a:gd name="connsiteY4" fmla="*/ 216694 h 528638"/>
              <a:gd name="connsiteX5" fmla="*/ 0 w 1626394"/>
              <a:gd name="connsiteY5" fmla="*/ 0 h 528638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33338 w 1626394"/>
              <a:gd name="connsiteY2" fmla="*/ 528638 h 528638"/>
              <a:gd name="connsiteX3" fmla="*/ 1626394 w 1626394"/>
              <a:gd name="connsiteY3" fmla="*/ 7144 h 528638"/>
              <a:gd name="connsiteX4" fmla="*/ 483394 w 1626394"/>
              <a:gd name="connsiteY4" fmla="*/ 216694 h 528638"/>
              <a:gd name="connsiteX5" fmla="*/ 0 w 1626394"/>
              <a:gd name="connsiteY5" fmla="*/ 0 h 528638"/>
              <a:gd name="connsiteX0" fmla="*/ 0 w 1626394"/>
              <a:gd name="connsiteY0" fmla="*/ 0 h 714375"/>
              <a:gd name="connsiteX1" fmla="*/ 0 w 1626394"/>
              <a:gd name="connsiteY1" fmla="*/ 528638 h 714375"/>
              <a:gd name="connsiteX2" fmla="*/ 354807 w 1626394"/>
              <a:gd name="connsiteY2" fmla="*/ 714375 h 714375"/>
              <a:gd name="connsiteX3" fmla="*/ 1626394 w 1626394"/>
              <a:gd name="connsiteY3" fmla="*/ 7144 h 714375"/>
              <a:gd name="connsiteX4" fmla="*/ 483394 w 1626394"/>
              <a:gd name="connsiteY4" fmla="*/ 216694 h 714375"/>
              <a:gd name="connsiteX5" fmla="*/ 0 w 1626394"/>
              <a:gd name="connsiteY5" fmla="*/ 0 h 714375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1626394 w 1626394"/>
              <a:gd name="connsiteY2" fmla="*/ 7144 h 528638"/>
              <a:gd name="connsiteX3" fmla="*/ 483394 w 1626394"/>
              <a:gd name="connsiteY3" fmla="*/ 216694 h 528638"/>
              <a:gd name="connsiteX4" fmla="*/ 0 w 1626394"/>
              <a:gd name="connsiteY4" fmla="*/ 0 h 528638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1626394 w 1626394"/>
              <a:gd name="connsiteY2" fmla="*/ 7144 h 528638"/>
              <a:gd name="connsiteX3" fmla="*/ 483394 w 1626394"/>
              <a:gd name="connsiteY3" fmla="*/ 216694 h 528638"/>
              <a:gd name="connsiteX4" fmla="*/ 0 w 1626394"/>
              <a:gd name="connsiteY4" fmla="*/ 0 h 528638"/>
              <a:gd name="connsiteX0" fmla="*/ 0 w 1626394"/>
              <a:gd name="connsiteY0" fmla="*/ 0 h 681404"/>
              <a:gd name="connsiteX1" fmla="*/ 0 w 1626394"/>
              <a:gd name="connsiteY1" fmla="*/ 528638 h 681404"/>
              <a:gd name="connsiteX2" fmla="*/ 1626394 w 1626394"/>
              <a:gd name="connsiteY2" fmla="*/ 7144 h 681404"/>
              <a:gd name="connsiteX3" fmla="*/ 483394 w 1626394"/>
              <a:gd name="connsiteY3" fmla="*/ 216694 h 681404"/>
              <a:gd name="connsiteX4" fmla="*/ 0 w 1626394"/>
              <a:gd name="connsiteY4" fmla="*/ 0 h 681404"/>
              <a:gd name="connsiteX0" fmla="*/ 0 w 1626394"/>
              <a:gd name="connsiteY0" fmla="*/ 0 h 661055"/>
              <a:gd name="connsiteX1" fmla="*/ 0 w 1626394"/>
              <a:gd name="connsiteY1" fmla="*/ 528638 h 661055"/>
              <a:gd name="connsiteX2" fmla="*/ 1626394 w 1626394"/>
              <a:gd name="connsiteY2" fmla="*/ 7144 h 661055"/>
              <a:gd name="connsiteX3" fmla="*/ 483394 w 1626394"/>
              <a:gd name="connsiteY3" fmla="*/ 216694 h 661055"/>
              <a:gd name="connsiteX4" fmla="*/ 0 w 1626394"/>
              <a:gd name="connsiteY4" fmla="*/ 0 h 661055"/>
              <a:gd name="connsiteX0" fmla="*/ 0 w 1626394"/>
              <a:gd name="connsiteY0" fmla="*/ 0 h 678971"/>
              <a:gd name="connsiteX1" fmla="*/ 0 w 1626394"/>
              <a:gd name="connsiteY1" fmla="*/ 528638 h 678971"/>
              <a:gd name="connsiteX2" fmla="*/ 1626394 w 1626394"/>
              <a:gd name="connsiteY2" fmla="*/ 7144 h 678971"/>
              <a:gd name="connsiteX3" fmla="*/ 483394 w 1626394"/>
              <a:gd name="connsiteY3" fmla="*/ 216694 h 678971"/>
              <a:gd name="connsiteX4" fmla="*/ 0 w 1626394"/>
              <a:gd name="connsiteY4" fmla="*/ 0 h 678971"/>
              <a:gd name="connsiteX0" fmla="*/ 0 w 1626394"/>
              <a:gd name="connsiteY0" fmla="*/ 0 h 678971"/>
              <a:gd name="connsiteX1" fmla="*/ 0 w 1626394"/>
              <a:gd name="connsiteY1" fmla="*/ 528638 h 678971"/>
              <a:gd name="connsiteX2" fmla="*/ 1626394 w 1626394"/>
              <a:gd name="connsiteY2" fmla="*/ 7144 h 678971"/>
              <a:gd name="connsiteX3" fmla="*/ 621506 w 1626394"/>
              <a:gd name="connsiteY3" fmla="*/ 233363 h 678971"/>
              <a:gd name="connsiteX4" fmla="*/ 0 w 1626394"/>
              <a:gd name="connsiteY4" fmla="*/ 0 h 678971"/>
              <a:gd name="connsiteX0" fmla="*/ 0 w 1626394"/>
              <a:gd name="connsiteY0" fmla="*/ 4860 h 683831"/>
              <a:gd name="connsiteX1" fmla="*/ 0 w 1626394"/>
              <a:gd name="connsiteY1" fmla="*/ 533498 h 683831"/>
              <a:gd name="connsiteX2" fmla="*/ 1626394 w 1626394"/>
              <a:gd name="connsiteY2" fmla="*/ 12004 h 683831"/>
              <a:gd name="connsiteX3" fmla="*/ 621506 w 1626394"/>
              <a:gd name="connsiteY3" fmla="*/ 238223 h 683831"/>
              <a:gd name="connsiteX4" fmla="*/ 0 w 1626394"/>
              <a:gd name="connsiteY4" fmla="*/ 4860 h 683831"/>
              <a:gd name="connsiteX0" fmla="*/ 0 w 1626394"/>
              <a:gd name="connsiteY0" fmla="*/ 4860 h 683831"/>
              <a:gd name="connsiteX1" fmla="*/ 0 w 1626394"/>
              <a:gd name="connsiteY1" fmla="*/ 533498 h 683831"/>
              <a:gd name="connsiteX2" fmla="*/ 1626394 w 1626394"/>
              <a:gd name="connsiteY2" fmla="*/ 12004 h 683831"/>
              <a:gd name="connsiteX3" fmla="*/ 1066800 w 1626394"/>
              <a:gd name="connsiteY3" fmla="*/ 135830 h 683831"/>
              <a:gd name="connsiteX4" fmla="*/ 621506 w 1626394"/>
              <a:gd name="connsiteY4" fmla="*/ 238223 h 683831"/>
              <a:gd name="connsiteX5" fmla="*/ 0 w 1626394"/>
              <a:gd name="connsiteY5" fmla="*/ 4860 h 683831"/>
              <a:gd name="connsiteX0" fmla="*/ 0 w 1626394"/>
              <a:gd name="connsiteY0" fmla="*/ 111917 h 790888"/>
              <a:gd name="connsiteX1" fmla="*/ 0 w 1626394"/>
              <a:gd name="connsiteY1" fmla="*/ 640555 h 790888"/>
              <a:gd name="connsiteX2" fmla="*/ 1626394 w 1626394"/>
              <a:gd name="connsiteY2" fmla="*/ 119061 h 790888"/>
              <a:gd name="connsiteX3" fmla="*/ 923925 w 1626394"/>
              <a:gd name="connsiteY3" fmla="*/ 0 h 790888"/>
              <a:gd name="connsiteX4" fmla="*/ 621506 w 1626394"/>
              <a:gd name="connsiteY4" fmla="*/ 345280 h 790888"/>
              <a:gd name="connsiteX5" fmla="*/ 0 w 1626394"/>
              <a:gd name="connsiteY5" fmla="*/ 111917 h 790888"/>
              <a:gd name="connsiteX0" fmla="*/ 0 w 1626394"/>
              <a:gd name="connsiteY0" fmla="*/ 111917 h 790888"/>
              <a:gd name="connsiteX1" fmla="*/ 0 w 1626394"/>
              <a:gd name="connsiteY1" fmla="*/ 640555 h 790888"/>
              <a:gd name="connsiteX2" fmla="*/ 1626394 w 1626394"/>
              <a:gd name="connsiteY2" fmla="*/ 119061 h 790888"/>
              <a:gd name="connsiteX3" fmla="*/ 1059656 w 1626394"/>
              <a:gd name="connsiteY3" fmla="*/ 23812 h 790888"/>
              <a:gd name="connsiteX4" fmla="*/ 923925 w 1626394"/>
              <a:gd name="connsiteY4" fmla="*/ 0 h 790888"/>
              <a:gd name="connsiteX5" fmla="*/ 621506 w 1626394"/>
              <a:gd name="connsiteY5" fmla="*/ 345280 h 790888"/>
              <a:gd name="connsiteX6" fmla="*/ 0 w 1626394"/>
              <a:gd name="connsiteY6" fmla="*/ 111917 h 790888"/>
              <a:gd name="connsiteX0" fmla="*/ 0 w 1626394"/>
              <a:gd name="connsiteY0" fmla="*/ 538161 h 1217132"/>
              <a:gd name="connsiteX1" fmla="*/ 0 w 1626394"/>
              <a:gd name="connsiteY1" fmla="*/ 1066799 h 1217132"/>
              <a:gd name="connsiteX2" fmla="*/ 1626394 w 1626394"/>
              <a:gd name="connsiteY2" fmla="*/ 545305 h 1217132"/>
              <a:gd name="connsiteX3" fmla="*/ 1323974 w 1626394"/>
              <a:gd name="connsiteY3" fmla="*/ 0 h 1217132"/>
              <a:gd name="connsiteX4" fmla="*/ 923925 w 1626394"/>
              <a:gd name="connsiteY4" fmla="*/ 426244 h 1217132"/>
              <a:gd name="connsiteX5" fmla="*/ 621506 w 1626394"/>
              <a:gd name="connsiteY5" fmla="*/ 771524 h 1217132"/>
              <a:gd name="connsiteX6" fmla="*/ 0 w 1626394"/>
              <a:gd name="connsiteY6" fmla="*/ 538161 h 1217132"/>
              <a:gd name="connsiteX0" fmla="*/ 0 w 1626394"/>
              <a:gd name="connsiteY0" fmla="*/ 538161 h 1217132"/>
              <a:gd name="connsiteX1" fmla="*/ 0 w 1626394"/>
              <a:gd name="connsiteY1" fmla="*/ 1066799 h 1217132"/>
              <a:gd name="connsiteX2" fmla="*/ 1626394 w 1626394"/>
              <a:gd name="connsiteY2" fmla="*/ 545305 h 1217132"/>
              <a:gd name="connsiteX3" fmla="*/ 1323974 w 1626394"/>
              <a:gd name="connsiteY3" fmla="*/ 0 h 1217132"/>
              <a:gd name="connsiteX4" fmla="*/ 923925 w 1626394"/>
              <a:gd name="connsiteY4" fmla="*/ 426244 h 1217132"/>
              <a:gd name="connsiteX5" fmla="*/ 621506 w 1626394"/>
              <a:gd name="connsiteY5" fmla="*/ 771524 h 1217132"/>
              <a:gd name="connsiteX6" fmla="*/ 0 w 1626394"/>
              <a:gd name="connsiteY6" fmla="*/ 538161 h 1217132"/>
              <a:gd name="connsiteX0" fmla="*/ 0 w 1635310"/>
              <a:gd name="connsiteY0" fmla="*/ 538161 h 1066802"/>
              <a:gd name="connsiteX1" fmla="*/ 0 w 1635310"/>
              <a:gd name="connsiteY1" fmla="*/ 1066799 h 1066802"/>
              <a:gd name="connsiteX2" fmla="*/ 1626394 w 1635310"/>
              <a:gd name="connsiteY2" fmla="*/ 545305 h 1066802"/>
              <a:gd name="connsiteX3" fmla="*/ 1323974 w 1635310"/>
              <a:gd name="connsiteY3" fmla="*/ 0 h 1066802"/>
              <a:gd name="connsiteX4" fmla="*/ 923925 w 1635310"/>
              <a:gd name="connsiteY4" fmla="*/ 426244 h 1066802"/>
              <a:gd name="connsiteX5" fmla="*/ 621506 w 1635310"/>
              <a:gd name="connsiteY5" fmla="*/ 771524 h 1066802"/>
              <a:gd name="connsiteX6" fmla="*/ 0 w 1635310"/>
              <a:gd name="connsiteY6" fmla="*/ 538161 h 1066802"/>
              <a:gd name="connsiteX0" fmla="*/ 0 w 1632620"/>
              <a:gd name="connsiteY0" fmla="*/ 538161 h 1083110"/>
              <a:gd name="connsiteX1" fmla="*/ 0 w 1632620"/>
              <a:gd name="connsiteY1" fmla="*/ 1066799 h 1083110"/>
              <a:gd name="connsiteX2" fmla="*/ 1626394 w 1632620"/>
              <a:gd name="connsiteY2" fmla="*/ 545305 h 1083110"/>
              <a:gd name="connsiteX3" fmla="*/ 1323974 w 1632620"/>
              <a:gd name="connsiteY3" fmla="*/ 0 h 1083110"/>
              <a:gd name="connsiteX4" fmla="*/ 923925 w 1632620"/>
              <a:gd name="connsiteY4" fmla="*/ 426244 h 1083110"/>
              <a:gd name="connsiteX5" fmla="*/ 621506 w 1632620"/>
              <a:gd name="connsiteY5" fmla="*/ 771524 h 1083110"/>
              <a:gd name="connsiteX6" fmla="*/ 0 w 1632620"/>
              <a:gd name="connsiteY6" fmla="*/ 538161 h 1083110"/>
              <a:gd name="connsiteX0" fmla="*/ 0 w 1638832"/>
              <a:gd name="connsiteY0" fmla="*/ 538161 h 1079262"/>
              <a:gd name="connsiteX1" fmla="*/ 0 w 1638832"/>
              <a:gd name="connsiteY1" fmla="*/ 1066799 h 1079262"/>
              <a:gd name="connsiteX2" fmla="*/ 1626394 w 1638832"/>
              <a:gd name="connsiteY2" fmla="*/ 545305 h 1079262"/>
              <a:gd name="connsiteX3" fmla="*/ 1323974 w 1638832"/>
              <a:gd name="connsiteY3" fmla="*/ 0 h 1079262"/>
              <a:gd name="connsiteX4" fmla="*/ 923925 w 1638832"/>
              <a:gd name="connsiteY4" fmla="*/ 426244 h 1079262"/>
              <a:gd name="connsiteX5" fmla="*/ 621506 w 1638832"/>
              <a:gd name="connsiteY5" fmla="*/ 771524 h 1079262"/>
              <a:gd name="connsiteX6" fmla="*/ 0 w 1638832"/>
              <a:gd name="connsiteY6" fmla="*/ 538161 h 1079262"/>
              <a:gd name="connsiteX0" fmla="*/ 0 w 1629379"/>
              <a:gd name="connsiteY0" fmla="*/ 538161 h 1066897"/>
              <a:gd name="connsiteX1" fmla="*/ 0 w 1629379"/>
              <a:gd name="connsiteY1" fmla="*/ 1066799 h 1066897"/>
              <a:gd name="connsiteX2" fmla="*/ 1616869 w 1629379"/>
              <a:gd name="connsiteY2" fmla="*/ 409574 h 1066897"/>
              <a:gd name="connsiteX3" fmla="*/ 1323974 w 1629379"/>
              <a:gd name="connsiteY3" fmla="*/ 0 h 1066897"/>
              <a:gd name="connsiteX4" fmla="*/ 923925 w 1629379"/>
              <a:gd name="connsiteY4" fmla="*/ 426244 h 1066897"/>
              <a:gd name="connsiteX5" fmla="*/ 621506 w 1629379"/>
              <a:gd name="connsiteY5" fmla="*/ 771524 h 1066897"/>
              <a:gd name="connsiteX6" fmla="*/ 0 w 1629379"/>
              <a:gd name="connsiteY6" fmla="*/ 538161 h 1066897"/>
              <a:gd name="connsiteX0" fmla="*/ 0 w 1620913"/>
              <a:gd name="connsiteY0" fmla="*/ 538161 h 1107877"/>
              <a:gd name="connsiteX1" fmla="*/ 0 w 1620913"/>
              <a:gd name="connsiteY1" fmla="*/ 1066799 h 1107877"/>
              <a:gd name="connsiteX2" fmla="*/ 1616869 w 1620913"/>
              <a:gd name="connsiteY2" fmla="*/ 409574 h 1107877"/>
              <a:gd name="connsiteX3" fmla="*/ 1323974 w 1620913"/>
              <a:gd name="connsiteY3" fmla="*/ 0 h 1107877"/>
              <a:gd name="connsiteX4" fmla="*/ 923925 w 1620913"/>
              <a:gd name="connsiteY4" fmla="*/ 426244 h 1107877"/>
              <a:gd name="connsiteX5" fmla="*/ 621506 w 1620913"/>
              <a:gd name="connsiteY5" fmla="*/ 771524 h 1107877"/>
              <a:gd name="connsiteX6" fmla="*/ 0 w 1620913"/>
              <a:gd name="connsiteY6" fmla="*/ 538161 h 1107877"/>
              <a:gd name="connsiteX0" fmla="*/ 0 w 1620913"/>
              <a:gd name="connsiteY0" fmla="*/ 538161 h 1218265"/>
              <a:gd name="connsiteX1" fmla="*/ 0 w 1620913"/>
              <a:gd name="connsiteY1" fmla="*/ 1066799 h 1218265"/>
              <a:gd name="connsiteX2" fmla="*/ 1616869 w 1620913"/>
              <a:gd name="connsiteY2" fmla="*/ 409574 h 1218265"/>
              <a:gd name="connsiteX3" fmla="*/ 1323974 w 1620913"/>
              <a:gd name="connsiteY3" fmla="*/ 0 h 1218265"/>
              <a:gd name="connsiteX4" fmla="*/ 923925 w 1620913"/>
              <a:gd name="connsiteY4" fmla="*/ 426244 h 1218265"/>
              <a:gd name="connsiteX5" fmla="*/ 621506 w 1620913"/>
              <a:gd name="connsiteY5" fmla="*/ 771524 h 1218265"/>
              <a:gd name="connsiteX6" fmla="*/ 0 w 1620913"/>
              <a:gd name="connsiteY6" fmla="*/ 538161 h 1218265"/>
              <a:gd name="connsiteX0" fmla="*/ 0 w 1620913"/>
              <a:gd name="connsiteY0" fmla="*/ 538161 h 1066799"/>
              <a:gd name="connsiteX1" fmla="*/ 0 w 1620913"/>
              <a:gd name="connsiteY1" fmla="*/ 1066799 h 1066799"/>
              <a:gd name="connsiteX2" fmla="*/ 1616869 w 1620913"/>
              <a:gd name="connsiteY2" fmla="*/ 409574 h 1066799"/>
              <a:gd name="connsiteX3" fmla="*/ 1323974 w 1620913"/>
              <a:gd name="connsiteY3" fmla="*/ 0 h 1066799"/>
              <a:gd name="connsiteX4" fmla="*/ 923925 w 1620913"/>
              <a:gd name="connsiteY4" fmla="*/ 426244 h 1066799"/>
              <a:gd name="connsiteX5" fmla="*/ 621506 w 1620913"/>
              <a:gd name="connsiteY5" fmla="*/ 771524 h 1066799"/>
              <a:gd name="connsiteX6" fmla="*/ 0 w 1620913"/>
              <a:gd name="connsiteY6" fmla="*/ 538161 h 1066799"/>
              <a:gd name="connsiteX0" fmla="*/ 0 w 1620913"/>
              <a:gd name="connsiteY0" fmla="*/ 538161 h 1213299"/>
              <a:gd name="connsiteX1" fmla="*/ 0 w 1620913"/>
              <a:gd name="connsiteY1" fmla="*/ 1066799 h 1213299"/>
              <a:gd name="connsiteX2" fmla="*/ 1616869 w 1620913"/>
              <a:gd name="connsiteY2" fmla="*/ 409574 h 1213299"/>
              <a:gd name="connsiteX3" fmla="*/ 1323974 w 1620913"/>
              <a:gd name="connsiteY3" fmla="*/ 0 h 1213299"/>
              <a:gd name="connsiteX4" fmla="*/ 923925 w 1620913"/>
              <a:gd name="connsiteY4" fmla="*/ 426244 h 1213299"/>
              <a:gd name="connsiteX5" fmla="*/ 621506 w 1620913"/>
              <a:gd name="connsiteY5" fmla="*/ 771524 h 1213299"/>
              <a:gd name="connsiteX6" fmla="*/ 0 w 1620913"/>
              <a:gd name="connsiteY6" fmla="*/ 538161 h 121329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32881"/>
              <a:gd name="connsiteY0" fmla="*/ 538161 h 1232035"/>
              <a:gd name="connsiteX1" fmla="*/ 0 w 1632881"/>
              <a:gd name="connsiteY1" fmla="*/ 1066799 h 1232035"/>
              <a:gd name="connsiteX2" fmla="*/ 1621631 w 1632881"/>
              <a:gd name="connsiteY2" fmla="*/ 523874 h 1232035"/>
              <a:gd name="connsiteX3" fmla="*/ 1323974 w 1632881"/>
              <a:gd name="connsiteY3" fmla="*/ 0 h 1232035"/>
              <a:gd name="connsiteX4" fmla="*/ 923925 w 1632881"/>
              <a:gd name="connsiteY4" fmla="*/ 426244 h 1232035"/>
              <a:gd name="connsiteX5" fmla="*/ 621506 w 1632881"/>
              <a:gd name="connsiteY5" fmla="*/ 771524 h 1232035"/>
              <a:gd name="connsiteX6" fmla="*/ 0 w 1632881"/>
              <a:gd name="connsiteY6" fmla="*/ 538161 h 1232035"/>
              <a:gd name="connsiteX0" fmla="*/ 0 w 1622936"/>
              <a:gd name="connsiteY0" fmla="*/ 538161 h 1236750"/>
              <a:gd name="connsiteX1" fmla="*/ 0 w 1622936"/>
              <a:gd name="connsiteY1" fmla="*/ 1066799 h 1236750"/>
              <a:gd name="connsiteX2" fmla="*/ 1621631 w 1622936"/>
              <a:gd name="connsiteY2" fmla="*/ 523874 h 1236750"/>
              <a:gd name="connsiteX3" fmla="*/ 1323974 w 1622936"/>
              <a:gd name="connsiteY3" fmla="*/ 0 h 1236750"/>
              <a:gd name="connsiteX4" fmla="*/ 923925 w 1622936"/>
              <a:gd name="connsiteY4" fmla="*/ 426244 h 1236750"/>
              <a:gd name="connsiteX5" fmla="*/ 621506 w 1622936"/>
              <a:gd name="connsiteY5" fmla="*/ 771524 h 1236750"/>
              <a:gd name="connsiteX6" fmla="*/ 0 w 1622936"/>
              <a:gd name="connsiteY6" fmla="*/ 538161 h 1236750"/>
              <a:gd name="connsiteX0" fmla="*/ 0 w 1627932"/>
              <a:gd name="connsiteY0" fmla="*/ 538161 h 1227283"/>
              <a:gd name="connsiteX1" fmla="*/ 0 w 1627932"/>
              <a:gd name="connsiteY1" fmla="*/ 1066799 h 1227283"/>
              <a:gd name="connsiteX2" fmla="*/ 1621631 w 1627932"/>
              <a:gd name="connsiteY2" fmla="*/ 523874 h 1227283"/>
              <a:gd name="connsiteX3" fmla="*/ 1323974 w 1627932"/>
              <a:gd name="connsiteY3" fmla="*/ 0 h 1227283"/>
              <a:gd name="connsiteX4" fmla="*/ 923925 w 1627932"/>
              <a:gd name="connsiteY4" fmla="*/ 426244 h 1227283"/>
              <a:gd name="connsiteX5" fmla="*/ 621506 w 1627932"/>
              <a:gd name="connsiteY5" fmla="*/ 771524 h 1227283"/>
              <a:gd name="connsiteX6" fmla="*/ 0 w 1627932"/>
              <a:gd name="connsiteY6" fmla="*/ 538161 h 1227283"/>
              <a:gd name="connsiteX0" fmla="*/ 0 w 1627932"/>
              <a:gd name="connsiteY0" fmla="*/ 538161 h 1066799"/>
              <a:gd name="connsiteX1" fmla="*/ 0 w 1627932"/>
              <a:gd name="connsiteY1" fmla="*/ 1066799 h 1066799"/>
              <a:gd name="connsiteX2" fmla="*/ 1621631 w 1627932"/>
              <a:gd name="connsiteY2" fmla="*/ 523874 h 1066799"/>
              <a:gd name="connsiteX3" fmla="*/ 1323974 w 1627932"/>
              <a:gd name="connsiteY3" fmla="*/ 0 h 1066799"/>
              <a:gd name="connsiteX4" fmla="*/ 923925 w 1627932"/>
              <a:gd name="connsiteY4" fmla="*/ 426244 h 1066799"/>
              <a:gd name="connsiteX5" fmla="*/ 621506 w 1627932"/>
              <a:gd name="connsiteY5" fmla="*/ 771524 h 1066799"/>
              <a:gd name="connsiteX6" fmla="*/ 0 w 1627932"/>
              <a:gd name="connsiteY6" fmla="*/ 538161 h 1066799"/>
              <a:gd name="connsiteX0" fmla="*/ 0 w 1627647"/>
              <a:gd name="connsiteY0" fmla="*/ 538161 h 1066799"/>
              <a:gd name="connsiteX1" fmla="*/ 0 w 1627647"/>
              <a:gd name="connsiteY1" fmla="*/ 1066799 h 1066799"/>
              <a:gd name="connsiteX2" fmla="*/ 1621631 w 1627647"/>
              <a:gd name="connsiteY2" fmla="*/ 523874 h 1066799"/>
              <a:gd name="connsiteX3" fmla="*/ 1323974 w 1627647"/>
              <a:gd name="connsiteY3" fmla="*/ 0 h 1066799"/>
              <a:gd name="connsiteX4" fmla="*/ 923925 w 1627647"/>
              <a:gd name="connsiteY4" fmla="*/ 426244 h 1066799"/>
              <a:gd name="connsiteX5" fmla="*/ 621506 w 1627647"/>
              <a:gd name="connsiteY5" fmla="*/ 771524 h 1066799"/>
              <a:gd name="connsiteX6" fmla="*/ 0 w 1627647"/>
              <a:gd name="connsiteY6" fmla="*/ 538161 h 1066799"/>
              <a:gd name="connsiteX0" fmla="*/ 0 w 1627647"/>
              <a:gd name="connsiteY0" fmla="*/ 538161 h 1066799"/>
              <a:gd name="connsiteX1" fmla="*/ 0 w 1627647"/>
              <a:gd name="connsiteY1" fmla="*/ 1066799 h 1066799"/>
              <a:gd name="connsiteX2" fmla="*/ 1621631 w 1627647"/>
              <a:gd name="connsiteY2" fmla="*/ 523874 h 1066799"/>
              <a:gd name="connsiteX3" fmla="*/ 1323974 w 1627647"/>
              <a:gd name="connsiteY3" fmla="*/ 0 h 1066799"/>
              <a:gd name="connsiteX4" fmla="*/ 923925 w 1627647"/>
              <a:gd name="connsiteY4" fmla="*/ 426244 h 1066799"/>
              <a:gd name="connsiteX5" fmla="*/ 621506 w 1627647"/>
              <a:gd name="connsiteY5" fmla="*/ 771524 h 1066799"/>
              <a:gd name="connsiteX6" fmla="*/ 0 w 1627647"/>
              <a:gd name="connsiteY6" fmla="*/ 538161 h 1066799"/>
              <a:gd name="connsiteX0" fmla="*/ 0 w 1627647"/>
              <a:gd name="connsiteY0" fmla="*/ 538161 h 1134969"/>
              <a:gd name="connsiteX1" fmla="*/ 0 w 1627647"/>
              <a:gd name="connsiteY1" fmla="*/ 1066799 h 1134969"/>
              <a:gd name="connsiteX2" fmla="*/ 1621631 w 1627647"/>
              <a:gd name="connsiteY2" fmla="*/ 523874 h 1134969"/>
              <a:gd name="connsiteX3" fmla="*/ 1323974 w 1627647"/>
              <a:gd name="connsiteY3" fmla="*/ 0 h 1134969"/>
              <a:gd name="connsiteX4" fmla="*/ 923925 w 1627647"/>
              <a:gd name="connsiteY4" fmla="*/ 426244 h 1134969"/>
              <a:gd name="connsiteX5" fmla="*/ 621506 w 1627647"/>
              <a:gd name="connsiteY5" fmla="*/ 771524 h 1134969"/>
              <a:gd name="connsiteX6" fmla="*/ 0 w 1627647"/>
              <a:gd name="connsiteY6" fmla="*/ 538161 h 1134969"/>
              <a:gd name="connsiteX0" fmla="*/ 0 w 1627647"/>
              <a:gd name="connsiteY0" fmla="*/ 538161 h 1213483"/>
              <a:gd name="connsiteX1" fmla="*/ 0 w 1627647"/>
              <a:gd name="connsiteY1" fmla="*/ 1066799 h 1213483"/>
              <a:gd name="connsiteX2" fmla="*/ 1621631 w 1627647"/>
              <a:gd name="connsiteY2" fmla="*/ 523874 h 1213483"/>
              <a:gd name="connsiteX3" fmla="*/ 1323974 w 1627647"/>
              <a:gd name="connsiteY3" fmla="*/ 0 h 1213483"/>
              <a:gd name="connsiteX4" fmla="*/ 923925 w 1627647"/>
              <a:gd name="connsiteY4" fmla="*/ 426244 h 1213483"/>
              <a:gd name="connsiteX5" fmla="*/ 621506 w 1627647"/>
              <a:gd name="connsiteY5" fmla="*/ 771524 h 1213483"/>
              <a:gd name="connsiteX6" fmla="*/ 0 w 1627647"/>
              <a:gd name="connsiteY6" fmla="*/ 538161 h 1213483"/>
              <a:gd name="connsiteX0" fmla="*/ 0 w 1627647"/>
              <a:gd name="connsiteY0" fmla="*/ 538161 h 1190326"/>
              <a:gd name="connsiteX1" fmla="*/ 0 w 1627647"/>
              <a:gd name="connsiteY1" fmla="*/ 1066799 h 1190326"/>
              <a:gd name="connsiteX2" fmla="*/ 1621631 w 1627647"/>
              <a:gd name="connsiteY2" fmla="*/ 523874 h 1190326"/>
              <a:gd name="connsiteX3" fmla="*/ 1323974 w 1627647"/>
              <a:gd name="connsiteY3" fmla="*/ 0 h 1190326"/>
              <a:gd name="connsiteX4" fmla="*/ 923925 w 1627647"/>
              <a:gd name="connsiteY4" fmla="*/ 426244 h 1190326"/>
              <a:gd name="connsiteX5" fmla="*/ 621506 w 1627647"/>
              <a:gd name="connsiteY5" fmla="*/ 771524 h 1190326"/>
              <a:gd name="connsiteX6" fmla="*/ 0 w 1627647"/>
              <a:gd name="connsiteY6" fmla="*/ 538161 h 1190326"/>
              <a:gd name="connsiteX0" fmla="*/ 0 w 1627647"/>
              <a:gd name="connsiteY0" fmla="*/ 538161 h 1219698"/>
              <a:gd name="connsiteX1" fmla="*/ 0 w 1627647"/>
              <a:gd name="connsiteY1" fmla="*/ 1066799 h 1219698"/>
              <a:gd name="connsiteX2" fmla="*/ 1621631 w 1627647"/>
              <a:gd name="connsiteY2" fmla="*/ 523874 h 1219698"/>
              <a:gd name="connsiteX3" fmla="*/ 1323974 w 1627647"/>
              <a:gd name="connsiteY3" fmla="*/ 0 h 1219698"/>
              <a:gd name="connsiteX4" fmla="*/ 923925 w 1627647"/>
              <a:gd name="connsiteY4" fmla="*/ 426244 h 1219698"/>
              <a:gd name="connsiteX5" fmla="*/ 621506 w 1627647"/>
              <a:gd name="connsiteY5" fmla="*/ 771524 h 1219698"/>
              <a:gd name="connsiteX6" fmla="*/ 0 w 1627647"/>
              <a:gd name="connsiteY6" fmla="*/ 538161 h 1219698"/>
              <a:gd name="connsiteX0" fmla="*/ 0 w 1627647"/>
              <a:gd name="connsiteY0" fmla="*/ 538161 h 1232307"/>
              <a:gd name="connsiteX1" fmla="*/ 0 w 1627647"/>
              <a:gd name="connsiteY1" fmla="*/ 1066799 h 1232307"/>
              <a:gd name="connsiteX2" fmla="*/ 1621631 w 1627647"/>
              <a:gd name="connsiteY2" fmla="*/ 523874 h 1232307"/>
              <a:gd name="connsiteX3" fmla="*/ 1323974 w 1627647"/>
              <a:gd name="connsiteY3" fmla="*/ 0 h 1232307"/>
              <a:gd name="connsiteX4" fmla="*/ 923925 w 1627647"/>
              <a:gd name="connsiteY4" fmla="*/ 426244 h 1232307"/>
              <a:gd name="connsiteX5" fmla="*/ 621506 w 1627647"/>
              <a:gd name="connsiteY5" fmla="*/ 771524 h 1232307"/>
              <a:gd name="connsiteX6" fmla="*/ 0 w 1627647"/>
              <a:gd name="connsiteY6" fmla="*/ 538161 h 1232307"/>
              <a:gd name="connsiteX0" fmla="*/ 0 w 1627647"/>
              <a:gd name="connsiteY0" fmla="*/ 538161 h 1217230"/>
              <a:gd name="connsiteX1" fmla="*/ 0 w 1627647"/>
              <a:gd name="connsiteY1" fmla="*/ 1066799 h 1217230"/>
              <a:gd name="connsiteX2" fmla="*/ 1621631 w 1627647"/>
              <a:gd name="connsiteY2" fmla="*/ 523874 h 1217230"/>
              <a:gd name="connsiteX3" fmla="*/ 1323974 w 1627647"/>
              <a:gd name="connsiteY3" fmla="*/ 0 h 1217230"/>
              <a:gd name="connsiteX4" fmla="*/ 923925 w 1627647"/>
              <a:gd name="connsiteY4" fmla="*/ 426244 h 1217230"/>
              <a:gd name="connsiteX5" fmla="*/ 621506 w 1627647"/>
              <a:gd name="connsiteY5" fmla="*/ 771524 h 1217230"/>
              <a:gd name="connsiteX6" fmla="*/ 0 w 1627647"/>
              <a:gd name="connsiteY6" fmla="*/ 538161 h 1217230"/>
              <a:gd name="connsiteX0" fmla="*/ 0 w 1627647"/>
              <a:gd name="connsiteY0" fmla="*/ 538161 h 1188997"/>
              <a:gd name="connsiteX1" fmla="*/ 0 w 1627647"/>
              <a:gd name="connsiteY1" fmla="*/ 1066799 h 1188997"/>
              <a:gd name="connsiteX2" fmla="*/ 1621631 w 1627647"/>
              <a:gd name="connsiteY2" fmla="*/ 523874 h 1188997"/>
              <a:gd name="connsiteX3" fmla="*/ 1323974 w 1627647"/>
              <a:gd name="connsiteY3" fmla="*/ 0 h 1188997"/>
              <a:gd name="connsiteX4" fmla="*/ 923925 w 1627647"/>
              <a:gd name="connsiteY4" fmla="*/ 426244 h 1188997"/>
              <a:gd name="connsiteX5" fmla="*/ 621506 w 1627647"/>
              <a:gd name="connsiteY5" fmla="*/ 771524 h 1188997"/>
              <a:gd name="connsiteX6" fmla="*/ 0 w 1627647"/>
              <a:gd name="connsiteY6" fmla="*/ 538161 h 1188997"/>
              <a:gd name="connsiteX0" fmla="*/ 0 w 1627647"/>
              <a:gd name="connsiteY0" fmla="*/ 538161 h 1216261"/>
              <a:gd name="connsiteX1" fmla="*/ 0 w 1627647"/>
              <a:gd name="connsiteY1" fmla="*/ 1066799 h 1216261"/>
              <a:gd name="connsiteX2" fmla="*/ 1621631 w 1627647"/>
              <a:gd name="connsiteY2" fmla="*/ 523874 h 1216261"/>
              <a:gd name="connsiteX3" fmla="*/ 1323974 w 1627647"/>
              <a:gd name="connsiteY3" fmla="*/ 0 h 1216261"/>
              <a:gd name="connsiteX4" fmla="*/ 923925 w 1627647"/>
              <a:gd name="connsiteY4" fmla="*/ 426244 h 1216261"/>
              <a:gd name="connsiteX5" fmla="*/ 621506 w 1627647"/>
              <a:gd name="connsiteY5" fmla="*/ 771524 h 1216261"/>
              <a:gd name="connsiteX6" fmla="*/ 0 w 1627647"/>
              <a:gd name="connsiteY6" fmla="*/ 538161 h 1216261"/>
              <a:gd name="connsiteX0" fmla="*/ 0 w 1627647"/>
              <a:gd name="connsiteY0" fmla="*/ 538161 h 1206398"/>
              <a:gd name="connsiteX1" fmla="*/ 0 w 1627647"/>
              <a:gd name="connsiteY1" fmla="*/ 1066799 h 1206398"/>
              <a:gd name="connsiteX2" fmla="*/ 1621631 w 1627647"/>
              <a:gd name="connsiteY2" fmla="*/ 523874 h 1206398"/>
              <a:gd name="connsiteX3" fmla="*/ 1323974 w 1627647"/>
              <a:gd name="connsiteY3" fmla="*/ 0 h 1206398"/>
              <a:gd name="connsiteX4" fmla="*/ 923925 w 1627647"/>
              <a:gd name="connsiteY4" fmla="*/ 426244 h 1206398"/>
              <a:gd name="connsiteX5" fmla="*/ 621506 w 1627647"/>
              <a:gd name="connsiteY5" fmla="*/ 771524 h 1206398"/>
              <a:gd name="connsiteX6" fmla="*/ 0 w 1627647"/>
              <a:gd name="connsiteY6" fmla="*/ 538161 h 1206398"/>
              <a:gd name="connsiteX0" fmla="*/ 0 w 1627647"/>
              <a:gd name="connsiteY0" fmla="*/ 538161 h 1218880"/>
              <a:gd name="connsiteX1" fmla="*/ 0 w 1627647"/>
              <a:gd name="connsiteY1" fmla="*/ 1066799 h 1218880"/>
              <a:gd name="connsiteX2" fmla="*/ 1621631 w 1627647"/>
              <a:gd name="connsiteY2" fmla="*/ 523874 h 1218880"/>
              <a:gd name="connsiteX3" fmla="*/ 1323974 w 1627647"/>
              <a:gd name="connsiteY3" fmla="*/ 0 h 1218880"/>
              <a:gd name="connsiteX4" fmla="*/ 923925 w 1627647"/>
              <a:gd name="connsiteY4" fmla="*/ 426244 h 1218880"/>
              <a:gd name="connsiteX5" fmla="*/ 621506 w 1627647"/>
              <a:gd name="connsiteY5" fmla="*/ 771524 h 1218880"/>
              <a:gd name="connsiteX6" fmla="*/ 0 w 1627647"/>
              <a:gd name="connsiteY6" fmla="*/ 538161 h 1218880"/>
              <a:gd name="connsiteX0" fmla="*/ 0 w 1627647"/>
              <a:gd name="connsiteY0" fmla="*/ 538161 h 1211596"/>
              <a:gd name="connsiteX1" fmla="*/ 0 w 1627647"/>
              <a:gd name="connsiteY1" fmla="*/ 1066799 h 1211596"/>
              <a:gd name="connsiteX2" fmla="*/ 1621631 w 1627647"/>
              <a:gd name="connsiteY2" fmla="*/ 523874 h 1211596"/>
              <a:gd name="connsiteX3" fmla="*/ 1323974 w 1627647"/>
              <a:gd name="connsiteY3" fmla="*/ 0 h 1211596"/>
              <a:gd name="connsiteX4" fmla="*/ 923925 w 1627647"/>
              <a:gd name="connsiteY4" fmla="*/ 426244 h 1211596"/>
              <a:gd name="connsiteX5" fmla="*/ 621506 w 1627647"/>
              <a:gd name="connsiteY5" fmla="*/ 771524 h 1211596"/>
              <a:gd name="connsiteX6" fmla="*/ 0 w 1627647"/>
              <a:gd name="connsiteY6" fmla="*/ 538161 h 1211596"/>
              <a:gd name="connsiteX0" fmla="*/ 0 w 1627647"/>
              <a:gd name="connsiteY0" fmla="*/ 538161 h 1217962"/>
              <a:gd name="connsiteX1" fmla="*/ 0 w 1627647"/>
              <a:gd name="connsiteY1" fmla="*/ 1066799 h 1217962"/>
              <a:gd name="connsiteX2" fmla="*/ 1621631 w 1627647"/>
              <a:gd name="connsiteY2" fmla="*/ 523874 h 1217962"/>
              <a:gd name="connsiteX3" fmla="*/ 1323974 w 1627647"/>
              <a:gd name="connsiteY3" fmla="*/ 0 h 1217962"/>
              <a:gd name="connsiteX4" fmla="*/ 923925 w 1627647"/>
              <a:gd name="connsiteY4" fmla="*/ 426244 h 1217962"/>
              <a:gd name="connsiteX5" fmla="*/ 621506 w 1627647"/>
              <a:gd name="connsiteY5" fmla="*/ 771524 h 1217962"/>
              <a:gd name="connsiteX6" fmla="*/ 0 w 1627647"/>
              <a:gd name="connsiteY6" fmla="*/ 538161 h 1217962"/>
              <a:gd name="connsiteX0" fmla="*/ 0 w 1627647"/>
              <a:gd name="connsiteY0" fmla="*/ 538161 h 1218399"/>
              <a:gd name="connsiteX1" fmla="*/ 0 w 1627647"/>
              <a:gd name="connsiteY1" fmla="*/ 1066799 h 1218399"/>
              <a:gd name="connsiteX2" fmla="*/ 1621631 w 1627647"/>
              <a:gd name="connsiteY2" fmla="*/ 523874 h 1218399"/>
              <a:gd name="connsiteX3" fmla="*/ 1323974 w 1627647"/>
              <a:gd name="connsiteY3" fmla="*/ 0 h 1218399"/>
              <a:gd name="connsiteX4" fmla="*/ 923925 w 1627647"/>
              <a:gd name="connsiteY4" fmla="*/ 426244 h 1218399"/>
              <a:gd name="connsiteX5" fmla="*/ 621506 w 1627647"/>
              <a:gd name="connsiteY5" fmla="*/ 771524 h 1218399"/>
              <a:gd name="connsiteX6" fmla="*/ 0 w 1627647"/>
              <a:gd name="connsiteY6" fmla="*/ 538161 h 121839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923925 w 1627647"/>
              <a:gd name="connsiteY4" fmla="*/ 426244 h 1212839"/>
              <a:gd name="connsiteX5" fmla="*/ 621506 w 1627647"/>
              <a:gd name="connsiteY5" fmla="*/ 771524 h 1212839"/>
              <a:gd name="connsiteX6" fmla="*/ 0 w 1627647"/>
              <a:gd name="connsiteY6" fmla="*/ 538161 h 121283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1078707 w 1627647"/>
              <a:gd name="connsiteY4" fmla="*/ 257177 h 1212839"/>
              <a:gd name="connsiteX5" fmla="*/ 923925 w 1627647"/>
              <a:gd name="connsiteY5" fmla="*/ 426244 h 1212839"/>
              <a:gd name="connsiteX6" fmla="*/ 621506 w 1627647"/>
              <a:gd name="connsiteY6" fmla="*/ 771524 h 1212839"/>
              <a:gd name="connsiteX7" fmla="*/ 0 w 1627647"/>
              <a:gd name="connsiteY7" fmla="*/ 538161 h 121283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595313 w 1627647"/>
              <a:gd name="connsiteY4" fmla="*/ 185739 h 1212839"/>
              <a:gd name="connsiteX5" fmla="*/ 923925 w 1627647"/>
              <a:gd name="connsiteY5" fmla="*/ 426244 h 1212839"/>
              <a:gd name="connsiteX6" fmla="*/ 621506 w 1627647"/>
              <a:gd name="connsiteY6" fmla="*/ 771524 h 1212839"/>
              <a:gd name="connsiteX7" fmla="*/ 0 w 1627647"/>
              <a:gd name="connsiteY7" fmla="*/ 538161 h 121283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973932 w 1627647"/>
              <a:gd name="connsiteY4" fmla="*/ 85727 h 1212839"/>
              <a:gd name="connsiteX5" fmla="*/ 595313 w 1627647"/>
              <a:gd name="connsiteY5" fmla="*/ 185739 h 1212839"/>
              <a:gd name="connsiteX6" fmla="*/ 923925 w 1627647"/>
              <a:gd name="connsiteY6" fmla="*/ 426244 h 1212839"/>
              <a:gd name="connsiteX7" fmla="*/ 621506 w 1627647"/>
              <a:gd name="connsiteY7" fmla="*/ 771524 h 1212839"/>
              <a:gd name="connsiteX8" fmla="*/ 0 w 1627647"/>
              <a:gd name="connsiteY8" fmla="*/ 538161 h 1212839"/>
              <a:gd name="connsiteX0" fmla="*/ 0 w 1627647"/>
              <a:gd name="connsiteY0" fmla="*/ 745328 h 1420006"/>
              <a:gd name="connsiteX1" fmla="*/ 0 w 1627647"/>
              <a:gd name="connsiteY1" fmla="*/ 1273966 h 1420006"/>
              <a:gd name="connsiteX2" fmla="*/ 1621631 w 1627647"/>
              <a:gd name="connsiteY2" fmla="*/ 731041 h 1420006"/>
              <a:gd name="connsiteX3" fmla="*/ 1323974 w 1627647"/>
              <a:gd name="connsiteY3" fmla="*/ 207167 h 1420006"/>
              <a:gd name="connsiteX4" fmla="*/ 835820 w 1627647"/>
              <a:gd name="connsiteY4" fmla="*/ 0 h 1420006"/>
              <a:gd name="connsiteX5" fmla="*/ 595313 w 1627647"/>
              <a:gd name="connsiteY5" fmla="*/ 392906 h 1420006"/>
              <a:gd name="connsiteX6" fmla="*/ 923925 w 1627647"/>
              <a:gd name="connsiteY6" fmla="*/ 633411 h 1420006"/>
              <a:gd name="connsiteX7" fmla="*/ 621506 w 1627647"/>
              <a:gd name="connsiteY7" fmla="*/ 978691 h 1420006"/>
              <a:gd name="connsiteX8" fmla="*/ 0 w 1627647"/>
              <a:gd name="connsiteY8" fmla="*/ 745328 h 1420006"/>
              <a:gd name="connsiteX0" fmla="*/ 0 w 1591281"/>
              <a:gd name="connsiteY0" fmla="*/ 745328 h 1469663"/>
              <a:gd name="connsiteX1" fmla="*/ 0 w 1591281"/>
              <a:gd name="connsiteY1" fmla="*/ 1273966 h 1469663"/>
              <a:gd name="connsiteX2" fmla="*/ 1574006 w 1591281"/>
              <a:gd name="connsiteY2" fmla="*/ 928685 h 1469663"/>
              <a:gd name="connsiteX3" fmla="*/ 1323974 w 1591281"/>
              <a:gd name="connsiteY3" fmla="*/ 207167 h 1469663"/>
              <a:gd name="connsiteX4" fmla="*/ 835820 w 1591281"/>
              <a:gd name="connsiteY4" fmla="*/ 0 h 1469663"/>
              <a:gd name="connsiteX5" fmla="*/ 595313 w 1591281"/>
              <a:gd name="connsiteY5" fmla="*/ 392906 h 1469663"/>
              <a:gd name="connsiteX6" fmla="*/ 923925 w 1591281"/>
              <a:gd name="connsiteY6" fmla="*/ 633411 h 1469663"/>
              <a:gd name="connsiteX7" fmla="*/ 621506 w 1591281"/>
              <a:gd name="connsiteY7" fmla="*/ 978691 h 1469663"/>
              <a:gd name="connsiteX8" fmla="*/ 0 w 1591281"/>
              <a:gd name="connsiteY8" fmla="*/ 745328 h 1469663"/>
              <a:gd name="connsiteX0" fmla="*/ 0 w 1591281"/>
              <a:gd name="connsiteY0" fmla="*/ 745328 h 1425021"/>
              <a:gd name="connsiteX1" fmla="*/ 0 w 1591281"/>
              <a:gd name="connsiteY1" fmla="*/ 1273966 h 1425021"/>
              <a:gd name="connsiteX2" fmla="*/ 1574006 w 1591281"/>
              <a:gd name="connsiteY2" fmla="*/ 928685 h 1425021"/>
              <a:gd name="connsiteX3" fmla="*/ 1323974 w 1591281"/>
              <a:gd name="connsiteY3" fmla="*/ 207167 h 1425021"/>
              <a:gd name="connsiteX4" fmla="*/ 835820 w 1591281"/>
              <a:gd name="connsiteY4" fmla="*/ 0 h 1425021"/>
              <a:gd name="connsiteX5" fmla="*/ 595313 w 1591281"/>
              <a:gd name="connsiteY5" fmla="*/ 392906 h 1425021"/>
              <a:gd name="connsiteX6" fmla="*/ 923925 w 1591281"/>
              <a:gd name="connsiteY6" fmla="*/ 633411 h 1425021"/>
              <a:gd name="connsiteX7" fmla="*/ 621506 w 1591281"/>
              <a:gd name="connsiteY7" fmla="*/ 978691 h 1425021"/>
              <a:gd name="connsiteX8" fmla="*/ 0 w 1591281"/>
              <a:gd name="connsiteY8" fmla="*/ 745328 h 1425021"/>
              <a:gd name="connsiteX0" fmla="*/ 0 w 1622856"/>
              <a:gd name="connsiteY0" fmla="*/ 745328 h 1425021"/>
              <a:gd name="connsiteX1" fmla="*/ 0 w 1622856"/>
              <a:gd name="connsiteY1" fmla="*/ 1273966 h 1425021"/>
              <a:gd name="connsiteX2" fmla="*/ 1574006 w 1622856"/>
              <a:gd name="connsiteY2" fmla="*/ 928685 h 1425021"/>
              <a:gd name="connsiteX3" fmla="*/ 1323974 w 1622856"/>
              <a:gd name="connsiteY3" fmla="*/ 207167 h 1425021"/>
              <a:gd name="connsiteX4" fmla="*/ 835820 w 1622856"/>
              <a:gd name="connsiteY4" fmla="*/ 0 h 1425021"/>
              <a:gd name="connsiteX5" fmla="*/ 595313 w 1622856"/>
              <a:gd name="connsiteY5" fmla="*/ 392906 h 1425021"/>
              <a:gd name="connsiteX6" fmla="*/ 923925 w 1622856"/>
              <a:gd name="connsiteY6" fmla="*/ 633411 h 1425021"/>
              <a:gd name="connsiteX7" fmla="*/ 621506 w 1622856"/>
              <a:gd name="connsiteY7" fmla="*/ 978691 h 1425021"/>
              <a:gd name="connsiteX8" fmla="*/ 0 w 1622856"/>
              <a:gd name="connsiteY8" fmla="*/ 745328 h 1425021"/>
              <a:gd name="connsiteX0" fmla="*/ 0 w 1608710"/>
              <a:gd name="connsiteY0" fmla="*/ 745328 h 1425021"/>
              <a:gd name="connsiteX1" fmla="*/ 0 w 1608710"/>
              <a:gd name="connsiteY1" fmla="*/ 1273966 h 1425021"/>
              <a:gd name="connsiteX2" fmla="*/ 1574006 w 1608710"/>
              <a:gd name="connsiteY2" fmla="*/ 928685 h 1425021"/>
              <a:gd name="connsiteX3" fmla="*/ 1264443 w 1608710"/>
              <a:gd name="connsiteY3" fmla="*/ 166686 h 1425021"/>
              <a:gd name="connsiteX4" fmla="*/ 835820 w 1608710"/>
              <a:gd name="connsiteY4" fmla="*/ 0 h 1425021"/>
              <a:gd name="connsiteX5" fmla="*/ 595313 w 1608710"/>
              <a:gd name="connsiteY5" fmla="*/ 392906 h 1425021"/>
              <a:gd name="connsiteX6" fmla="*/ 923925 w 1608710"/>
              <a:gd name="connsiteY6" fmla="*/ 633411 h 1425021"/>
              <a:gd name="connsiteX7" fmla="*/ 621506 w 1608710"/>
              <a:gd name="connsiteY7" fmla="*/ 978691 h 1425021"/>
              <a:gd name="connsiteX8" fmla="*/ 0 w 1608710"/>
              <a:gd name="connsiteY8" fmla="*/ 745328 h 1425021"/>
              <a:gd name="connsiteX0" fmla="*/ 0 w 1623138"/>
              <a:gd name="connsiteY0" fmla="*/ 745328 h 1425021"/>
              <a:gd name="connsiteX1" fmla="*/ 0 w 1623138"/>
              <a:gd name="connsiteY1" fmla="*/ 1273966 h 1425021"/>
              <a:gd name="connsiteX2" fmla="*/ 1574006 w 1623138"/>
              <a:gd name="connsiteY2" fmla="*/ 928685 h 1425021"/>
              <a:gd name="connsiteX3" fmla="*/ 1264443 w 1623138"/>
              <a:gd name="connsiteY3" fmla="*/ 166686 h 1425021"/>
              <a:gd name="connsiteX4" fmla="*/ 835820 w 1623138"/>
              <a:gd name="connsiteY4" fmla="*/ 0 h 1425021"/>
              <a:gd name="connsiteX5" fmla="*/ 595313 w 1623138"/>
              <a:gd name="connsiteY5" fmla="*/ 392906 h 1425021"/>
              <a:gd name="connsiteX6" fmla="*/ 923925 w 1623138"/>
              <a:gd name="connsiteY6" fmla="*/ 633411 h 1425021"/>
              <a:gd name="connsiteX7" fmla="*/ 621506 w 1623138"/>
              <a:gd name="connsiteY7" fmla="*/ 978691 h 1425021"/>
              <a:gd name="connsiteX8" fmla="*/ 0 w 1623138"/>
              <a:gd name="connsiteY8" fmla="*/ 745328 h 1425021"/>
              <a:gd name="connsiteX0" fmla="*/ 0 w 1623138"/>
              <a:gd name="connsiteY0" fmla="*/ 745328 h 1425021"/>
              <a:gd name="connsiteX1" fmla="*/ 0 w 1623138"/>
              <a:gd name="connsiteY1" fmla="*/ 1273966 h 1425021"/>
              <a:gd name="connsiteX2" fmla="*/ 1574006 w 1623138"/>
              <a:gd name="connsiteY2" fmla="*/ 928685 h 1425021"/>
              <a:gd name="connsiteX3" fmla="*/ 1264443 w 1623138"/>
              <a:gd name="connsiteY3" fmla="*/ 166686 h 1425021"/>
              <a:gd name="connsiteX4" fmla="*/ 835820 w 1623138"/>
              <a:gd name="connsiteY4" fmla="*/ 0 h 1425021"/>
              <a:gd name="connsiteX5" fmla="*/ 595313 w 1623138"/>
              <a:gd name="connsiteY5" fmla="*/ 392906 h 1425021"/>
              <a:gd name="connsiteX6" fmla="*/ 923925 w 1623138"/>
              <a:gd name="connsiteY6" fmla="*/ 633411 h 1425021"/>
              <a:gd name="connsiteX7" fmla="*/ 621506 w 1623138"/>
              <a:gd name="connsiteY7" fmla="*/ 978691 h 1425021"/>
              <a:gd name="connsiteX8" fmla="*/ 0 w 1623138"/>
              <a:gd name="connsiteY8" fmla="*/ 745328 h 1425021"/>
              <a:gd name="connsiteX0" fmla="*/ 0 w 1623138"/>
              <a:gd name="connsiteY0" fmla="*/ 745328 h 1425021"/>
              <a:gd name="connsiteX1" fmla="*/ 0 w 1623138"/>
              <a:gd name="connsiteY1" fmla="*/ 1273966 h 1425021"/>
              <a:gd name="connsiteX2" fmla="*/ 1574006 w 1623138"/>
              <a:gd name="connsiteY2" fmla="*/ 928685 h 1425021"/>
              <a:gd name="connsiteX3" fmla="*/ 1264443 w 1623138"/>
              <a:gd name="connsiteY3" fmla="*/ 166686 h 1425021"/>
              <a:gd name="connsiteX4" fmla="*/ 835820 w 1623138"/>
              <a:gd name="connsiteY4" fmla="*/ 0 h 1425021"/>
              <a:gd name="connsiteX5" fmla="*/ 709613 w 1623138"/>
              <a:gd name="connsiteY5" fmla="*/ 207169 h 1425021"/>
              <a:gd name="connsiteX6" fmla="*/ 595313 w 1623138"/>
              <a:gd name="connsiteY6" fmla="*/ 392906 h 1425021"/>
              <a:gd name="connsiteX7" fmla="*/ 923925 w 1623138"/>
              <a:gd name="connsiteY7" fmla="*/ 633411 h 1425021"/>
              <a:gd name="connsiteX8" fmla="*/ 621506 w 1623138"/>
              <a:gd name="connsiteY8" fmla="*/ 978691 h 1425021"/>
              <a:gd name="connsiteX9" fmla="*/ 0 w 1623138"/>
              <a:gd name="connsiteY9" fmla="*/ 745328 h 1425021"/>
              <a:gd name="connsiteX0" fmla="*/ 0 w 1623138"/>
              <a:gd name="connsiteY0" fmla="*/ 797716 h 1477409"/>
              <a:gd name="connsiteX1" fmla="*/ 0 w 1623138"/>
              <a:gd name="connsiteY1" fmla="*/ 1326354 h 1477409"/>
              <a:gd name="connsiteX2" fmla="*/ 1574006 w 1623138"/>
              <a:gd name="connsiteY2" fmla="*/ 981073 h 1477409"/>
              <a:gd name="connsiteX3" fmla="*/ 1264443 w 1623138"/>
              <a:gd name="connsiteY3" fmla="*/ 219074 h 1477409"/>
              <a:gd name="connsiteX4" fmla="*/ 835820 w 1623138"/>
              <a:gd name="connsiteY4" fmla="*/ 52388 h 1477409"/>
              <a:gd name="connsiteX5" fmla="*/ 421482 w 1623138"/>
              <a:gd name="connsiteY5" fmla="*/ 0 h 1477409"/>
              <a:gd name="connsiteX6" fmla="*/ 595313 w 1623138"/>
              <a:gd name="connsiteY6" fmla="*/ 445294 h 1477409"/>
              <a:gd name="connsiteX7" fmla="*/ 923925 w 1623138"/>
              <a:gd name="connsiteY7" fmla="*/ 685799 h 1477409"/>
              <a:gd name="connsiteX8" fmla="*/ 621506 w 1623138"/>
              <a:gd name="connsiteY8" fmla="*/ 1031079 h 1477409"/>
              <a:gd name="connsiteX9" fmla="*/ 0 w 1623138"/>
              <a:gd name="connsiteY9" fmla="*/ 797716 h 1477409"/>
              <a:gd name="connsiteX0" fmla="*/ 0 w 1623138"/>
              <a:gd name="connsiteY0" fmla="*/ 797716 h 1477409"/>
              <a:gd name="connsiteX1" fmla="*/ 0 w 1623138"/>
              <a:gd name="connsiteY1" fmla="*/ 1326354 h 1477409"/>
              <a:gd name="connsiteX2" fmla="*/ 1574006 w 1623138"/>
              <a:gd name="connsiteY2" fmla="*/ 981073 h 1477409"/>
              <a:gd name="connsiteX3" fmla="*/ 1264443 w 1623138"/>
              <a:gd name="connsiteY3" fmla="*/ 219074 h 1477409"/>
              <a:gd name="connsiteX4" fmla="*/ 835820 w 1623138"/>
              <a:gd name="connsiteY4" fmla="*/ 52388 h 1477409"/>
              <a:gd name="connsiteX5" fmla="*/ 654844 w 1623138"/>
              <a:gd name="connsiteY5" fmla="*/ 26194 h 1477409"/>
              <a:gd name="connsiteX6" fmla="*/ 421482 w 1623138"/>
              <a:gd name="connsiteY6" fmla="*/ 0 h 1477409"/>
              <a:gd name="connsiteX7" fmla="*/ 595313 w 1623138"/>
              <a:gd name="connsiteY7" fmla="*/ 445294 h 1477409"/>
              <a:gd name="connsiteX8" fmla="*/ 923925 w 1623138"/>
              <a:gd name="connsiteY8" fmla="*/ 685799 h 1477409"/>
              <a:gd name="connsiteX9" fmla="*/ 621506 w 1623138"/>
              <a:gd name="connsiteY9" fmla="*/ 1031079 h 1477409"/>
              <a:gd name="connsiteX10" fmla="*/ 0 w 1623138"/>
              <a:gd name="connsiteY10" fmla="*/ 797716 h 1477409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652572"/>
              <a:gd name="connsiteX1" fmla="*/ 0 w 1623138"/>
              <a:gd name="connsiteY1" fmla="*/ 1647822 h 1652572"/>
              <a:gd name="connsiteX2" fmla="*/ 1574006 w 1623138"/>
              <a:gd name="connsiteY2" fmla="*/ 1302541 h 1652572"/>
              <a:gd name="connsiteX3" fmla="*/ 1264443 w 1623138"/>
              <a:gd name="connsiteY3" fmla="*/ 540542 h 1652572"/>
              <a:gd name="connsiteX4" fmla="*/ 835820 w 1623138"/>
              <a:gd name="connsiteY4" fmla="*/ 373856 h 1652572"/>
              <a:gd name="connsiteX5" fmla="*/ 807244 w 1623138"/>
              <a:gd name="connsiteY5" fmla="*/ 0 h 1652572"/>
              <a:gd name="connsiteX6" fmla="*/ 421482 w 1623138"/>
              <a:gd name="connsiteY6" fmla="*/ 321468 h 1652572"/>
              <a:gd name="connsiteX7" fmla="*/ 595313 w 1623138"/>
              <a:gd name="connsiteY7" fmla="*/ 766762 h 1652572"/>
              <a:gd name="connsiteX8" fmla="*/ 923925 w 1623138"/>
              <a:gd name="connsiteY8" fmla="*/ 1007267 h 1652572"/>
              <a:gd name="connsiteX9" fmla="*/ 621506 w 1623138"/>
              <a:gd name="connsiteY9" fmla="*/ 1352547 h 1652572"/>
              <a:gd name="connsiteX10" fmla="*/ 0 w 1623138"/>
              <a:gd name="connsiteY10" fmla="*/ 1119184 h 1652572"/>
              <a:gd name="connsiteX0" fmla="*/ 0 w 1627271"/>
              <a:gd name="connsiteY0" fmla="*/ 1119184 h 1712926"/>
              <a:gd name="connsiteX1" fmla="*/ 0 w 1627271"/>
              <a:gd name="connsiteY1" fmla="*/ 1647822 h 1712926"/>
              <a:gd name="connsiteX2" fmla="*/ 1574006 w 1627271"/>
              <a:gd name="connsiteY2" fmla="*/ 1302541 h 1712926"/>
              <a:gd name="connsiteX3" fmla="*/ 1264443 w 1627271"/>
              <a:gd name="connsiteY3" fmla="*/ 540542 h 1712926"/>
              <a:gd name="connsiteX4" fmla="*/ 835820 w 1627271"/>
              <a:gd name="connsiteY4" fmla="*/ 373856 h 1712926"/>
              <a:gd name="connsiteX5" fmla="*/ 807244 w 1627271"/>
              <a:gd name="connsiteY5" fmla="*/ 0 h 1712926"/>
              <a:gd name="connsiteX6" fmla="*/ 421482 w 1627271"/>
              <a:gd name="connsiteY6" fmla="*/ 321468 h 1712926"/>
              <a:gd name="connsiteX7" fmla="*/ 595313 w 1627271"/>
              <a:gd name="connsiteY7" fmla="*/ 766762 h 1712926"/>
              <a:gd name="connsiteX8" fmla="*/ 923925 w 1627271"/>
              <a:gd name="connsiteY8" fmla="*/ 1007267 h 1712926"/>
              <a:gd name="connsiteX9" fmla="*/ 621506 w 1627271"/>
              <a:gd name="connsiteY9" fmla="*/ 1352547 h 1712926"/>
              <a:gd name="connsiteX10" fmla="*/ 0 w 1627271"/>
              <a:gd name="connsiteY10" fmla="*/ 1119184 h 1712926"/>
              <a:gd name="connsiteX0" fmla="*/ 0 w 1627271"/>
              <a:gd name="connsiteY0" fmla="*/ 1119184 h 1797816"/>
              <a:gd name="connsiteX1" fmla="*/ 0 w 1627271"/>
              <a:gd name="connsiteY1" fmla="*/ 1647822 h 1797816"/>
              <a:gd name="connsiteX2" fmla="*/ 1574006 w 1627271"/>
              <a:gd name="connsiteY2" fmla="*/ 1302541 h 1797816"/>
              <a:gd name="connsiteX3" fmla="*/ 1264443 w 1627271"/>
              <a:gd name="connsiteY3" fmla="*/ 540542 h 1797816"/>
              <a:gd name="connsiteX4" fmla="*/ 835820 w 1627271"/>
              <a:gd name="connsiteY4" fmla="*/ 373856 h 1797816"/>
              <a:gd name="connsiteX5" fmla="*/ 807244 w 1627271"/>
              <a:gd name="connsiteY5" fmla="*/ 0 h 1797816"/>
              <a:gd name="connsiteX6" fmla="*/ 421482 w 1627271"/>
              <a:gd name="connsiteY6" fmla="*/ 321468 h 1797816"/>
              <a:gd name="connsiteX7" fmla="*/ 595313 w 1627271"/>
              <a:gd name="connsiteY7" fmla="*/ 766762 h 1797816"/>
              <a:gd name="connsiteX8" fmla="*/ 923925 w 1627271"/>
              <a:gd name="connsiteY8" fmla="*/ 1007267 h 1797816"/>
              <a:gd name="connsiteX9" fmla="*/ 621506 w 1627271"/>
              <a:gd name="connsiteY9" fmla="*/ 1352547 h 1797816"/>
              <a:gd name="connsiteX10" fmla="*/ 0 w 1627271"/>
              <a:gd name="connsiteY10" fmla="*/ 1119184 h 1797816"/>
              <a:gd name="connsiteX0" fmla="*/ 0 w 1622231"/>
              <a:gd name="connsiteY0" fmla="*/ 1119184 h 1773253"/>
              <a:gd name="connsiteX1" fmla="*/ 0 w 1622231"/>
              <a:gd name="connsiteY1" fmla="*/ 1647822 h 1773253"/>
              <a:gd name="connsiteX2" fmla="*/ 1574006 w 1622231"/>
              <a:gd name="connsiteY2" fmla="*/ 1302541 h 1773253"/>
              <a:gd name="connsiteX3" fmla="*/ 1264443 w 1622231"/>
              <a:gd name="connsiteY3" fmla="*/ 540542 h 1773253"/>
              <a:gd name="connsiteX4" fmla="*/ 835820 w 1622231"/>
              <a:gd name="connsiteY4" fmla="*/ 373856 h 1773253"/>
              <a:gd name="connsiteX5" fmla="*/ 807244 w 1622231"/>
              <a:gd name="connsiteY5" fmla="*/ 0 h 1773253"/>
              <a:gd name="connsiteX6" fmla="*/ 421482 w 1622231"/>
              <a:gd name="connsiteY6" fmla="*/ 321468 h 1773253"/>
              <a:gd name="connsiteX7" fmla="*/ 595313 w 1622231"/>
              <a:gd name="connsiteY7" fmla="*/ 766762 h 1773253"/>
              <a:gd name="connsiteX8" fmla="*/ 923925 w 1622231"/>
              <a:gd name="connsiteY8" fmla="*/ 1007267 h 1773253"/>
              <a:gd name="connsiteX9" fmla="*/ 621506 w 1622231"/>
              <a:gd name="connsiteY9" fmla="*/ 1352547 h 1773253"/>
              <a:gd name="connsiteX10" fmla="*/ 0 w 1622231"/>
              <a:gd name="connsiteY10" fmla="*/ 1119184 h 1773253"/>
              <a:gd name="connsiteX0" fmla="*/ 0 w 1622231"/>
              <a:gd name="connsiteY0" fmla="*/ 1119184 h 1800701"/>
              <a:gd name="connsiteX1" fmla="*/ 0 w 1622231"/>
              <a:gd name="connsiteY1" fmla="*/ 1647822 h 1800701"/>
              <a:gd name="connsiteX2" fmla="*/ 1574006 w 1622231"/>
              <a:gd name="connsiteY2" fmla="*/ 1302541 h 1800701"/>
              <a:gd name="connsiteX3" fmla="*/ 1264443 w 1622231"/>
              <a:gd name="connsiteY3" fmla="*/ 540542 h 1800701"/>
              <a:gd name="connsiteX4" fmla="*/ 835820 w 1622231"/>
              <a:gd name="connsiteY4" fmla="*/ 373856 h 1800701"/>
              <a:gd name="connsiteX5" fmla="*/ 807244 w 1622231"/>
              <a:gd name="connsiteY5" fmla="*/ 0 h 1800701"/>
              <a:gd name="connsiteX6" fmla="*/ 421482 w 1622231"/>
              <a:gd name="connsiteY6" fmla="*/ 321468 h 1800701"/>
              <a:gd name="connsiteX7" fmla="*/ 595313 w 1622231"/>
              <a:gd name="connsiteY7" fmla="*/ 766762 h 1800701"/>
              <a:gd name="connsiteX8" fmla="*/ 923925 w 1622231"/>
              <a:gd name="connsiteY8" fmla="*/ 1007267 h 1800701"/>
              <a:gd name="connsiteX9" fmla="*/ 621506 w 1622231"/>
              <a:gd name="connsiteY9" fmla="*/ 1352547 h 1800701"/>
              <a:gd name="connsiteX10" fmla="*/ 0 w 1622231"/>
              <a:gd name="connsiteY10" fmla="*/ 1119184 h 1800701"/>
              <a:gd name="connsiteX0" fmla="*/ 0 w 1552023"/>
              <a:gd name="connsiteY0" fmla="*/ 1119184 h 1859749"/>
              <a:gd name="connsiteX1" fmla="*/ 0 w 1552023"/>
              <a:gd name="connsiteY1" fmla="*/ 1647822 h 1859749"/>
              <a:gd name="connsiteX2" fmla="*/ 1462087 w 1552023"/>
              <a:gd name="connsiteY2" fmla="*/ 1469229 h 1859749"/>
              <a:gd name="connsiteX3" fmla="*/ 1264443 w 1552023"/>
              <a:gd name="connsiteY3" fmla="*/ 540542 h 1859749"/>
              <a:gd name="connsiteX4" fmla="*/ 835820 w 1552023"/>
              <a:gd name="connsiteY4" fmla="*/ 373856 h 1859749"/>
              <a:gd name="connsiteX5" fmla="*/ 807244 w 1552023"/>
              <a:gd name="connsiteY5" fmla="*/ 0 h 1859749"/>
              <a:gd name="connsiteX6" fmla="*/ 421482 w 1552023"/>
              <a:gd name="connsiteY6" fmla="*/ 321468 h 1859749"/>
              <a:gd name="connsiteX7" fmla="*/ 595313 w 1552023"/>
              <a:gd name="connsiteY7" fmla="*/ 766762 h 1859749"/>
              <a:gd name="connsiteX8" fmla="*/ 923925 w 1552023"/>
              <a:gd name="connsiteY8" fmla="*/ 1007267 h 1859749"/>
              <a:gd name="connsiteX9" fmla="*/ 621506 w 1552023"/>
              <a:gd name="connsiteY9" fmla="*/ 1352547 h 1859749"/>
              <a:gd name="connsiteX10" fmla="*/ 0 w 1552023"/>
              <a:gd name="connsiteY10" fmla="*/ 1119184 h 1859749"/>
              <a:gd name="connsiteX0" fmla="*/ 0 w 1571973"/>
              <a:gd name="connsiteY0" fmla="*/ 1119184 h 1800114"/>
              <a:gd name="connsiteX1" fmla="*/ 0 w 1571973"/>
              <a:gd name="connsiteY1" fmla="*/ 1647822 h 1800114"/>
              <a:gd name="connsiteX2" fmla="*/ 1462087 w 1571973"/>
              <a:gd name="connsiteY2" fmla="*/ 1469229 h 1800114"/>
              <a:gd name="connsiteX3" fmla="*/ 1264443 w 1571973"/>
              <a:gd name="connsiteY3" fmla="*/ 540542 h 1800114"/>
              <a:gd name="connsiteX4" fmla="*/ 835820 w 1571973"/>
              <a:gd name="connsiteY4" fmla="*/ 373856 h 1800114"/>
              <a:gd name="connsiteX5" fmla="*/ 807244 w 1571973"/>
              <a:gd name="connsiteY5" fmla="*/ 0 h 1800114"/>
              <a:gd name="connsiteX6" fmla="*/ 421482 w 1571973"/>
              <a:gd name="connsiteY6" fmla="*/ 321468 h 1800114"/>
              <a:gd name="connsiteX7" fmla="*/ 595313 w 1571973"/>
              <a:gd name="connsiteY7" fmla="*/ 766762 h 1800114"/>
              <a:gd name="connsiteX8" fmla="*/ 923925 w 1571973"/>
              <a:gd name="connsiteY8" fmla="*/ 1007267 h 1800114"/>
              <a:gd name="connsiteX9" fmla="*/ 621506 w 1571973"/>
              <a:gd name="connsiteY9" fmla="*/ 1352547 h 1800114"/>
              <a:gd name="connsiteX10" fmla="*/ 0 w 1571973"/>
              <a:gd name="connsiteY10" fmla="*/ 1119184 h 1800114"/>
              <a:gd name="connsiteX0" fmla="*/ 0 w 1620477"/>
              <a:gd name="connsiteY0" fmla="*/ 1119184 h 1800815"/>
              <a:gd name="connsiteX1" fmla="*/ 0 w 1620477"/>
              <a:gd name="connsiteY1" fmla="*/ 1647822 h 1800815"/>
              <a:gd name="connsiteX2" fmla="*/ 1462087 w 1620477"/>
              <a:gd name="connsiteY2" fmla="*/ 1469229 h 1800815"/>
              <a:gd name="connsiteX3" fmla="*/ 1264443 w 1620477"/>
              <a:gd name="connsiteY3" fmla="*/ 540542 h 1800815"/>
              <a:gd name="connsiteX4" fmla="*/ 835820 w 1620477"/>
              <a:gd name="connsiteY4" fmla="*/ 373856 h 1800815"/>
              <a:gd name="connsiteX5" fmla="*/ 807244 w 1620477"/>
              <a:gd name="connsiteY5" fmla="*/ 0 h 1800815"/>
              <a:gd name="connsiteX6" fmla="*/ 421482 w 1620477"/>
              <a:gd name="connsiteY6" fmla="*/ 321468 h 1800815"/>
              <a:gd name="connsiteX7" fmla="*/ 595313 w 1620477"/>
              <a:gd name="connsiteY7" fmla="*/ 766762 h 1800815"/>
              <a:gd name="connsiteX8" fmla="*/ 923925 w 1620477"/>
              <a:gd name="connsiteY8" fmla="*/ 1007267 h 1800815"/>
              <a:gd name="connsiteX9" fmla="*/ 621506 w 1620477"/>
              <a:gd name="connsiteY9" fmla="*/ 1352547 h 1800815"/>
              <a:gd name="connsiteX10" fmla="*/ 0 w 1620477"/>
              <a:gd name="connsiteY10" fmla="*/ 1119184 h 1800815"/>
              <a:gd name="connsiteX0" fmla="*/ 0 w 1629436"/>
              <a:gd name="connsiteY0" fmla="*/ 1119184 h 1799377"/>
              <a:gd name="connsiteX1" fmla="*/ 0 w 1629436"/>
              <a:gd name="connsiteY1" fmla="*/ 1647822 h 1799377"/>
              <a:gd name="connsiteX2" fmla="*/ 1476374 w 1629436"/>
              <a:gd name="connsiteY2" fmla="*/ 1464467 h 1799377"/>
              <a:gd name="connsiteX3" fmla="*/ 1264443 w 1629436"/>
              <a:gd name="connsiteY3" fmla="*/ 540542 h 1799377"/>
              <a:gd name="connsiteX4" fmla="*/ 835820 w 1629436"/>
              <a:gd name="connsiteY4" fmla="*/ 373856 h 1799377"/>
              <a:gd name="connsiteX5" fmla="*/ 807244 w 1629436"/>
              <a:gd name="connsiteY5" fmla="*/ 0 h 1799377"/>
              <a:gd name="connsiteX6" fmla="*/ 421482 w 1629436"/>
              <a:gd name="connsiteY6" fmla="*/ 321468 h 1799377"/>
              <a:gd name="connsiteX7" fmla="*/ 595313 w 1629436"/>
              <a:gd name="connsiteY7" fmla="*/ 766762 h 1799377"/>
              <a:gd name="connsiteX8" fmla="*/ 923925 w 1629436"/>
              <a:gd name="connsiteY8" fmla="*/ 1007267 h 1799377"/>
              <a:gd name="connsiteX9" fmla="*/ 621506 w 1629436"/>
              <a:gd name="connsiteY9" fmla="*/ 1352547 h 1799377"/>
              <a:gd name="connsiteX10" fmla="*/ 0 w 1629436"/>
              <a:gd name="connsiteY10" fmla="*/ 1119184 h 1799377"/>
              <a:gd name="connsiteX0" fmla="*/ 0 w 1606110"/>
              <a:gd name="connsiteY0" fmla="*/ 1119184 h 1796213"/>
              <a:gd name="connsiteX1" fmla="*/ 0 w 1606110"/>
              <a:gd name="connsiteY1" fmla="*/ 1647822 h 1796213"/>
              <a:gd name="connsiteX2" fmla="*/ 1476374 w 1606110"/>
              <a:gd name="connsiteY2" fmla="*/ 1464467 h 1796213"/>
              <a:gd name="connsiteX3" fmla="*/ 1264443 w 1606110"/>
              <a:gd name="connsiteY3" fmla="*/ 540542 h 1796213"/>
              <a:gd name="connsiteX4" fmla="*/ 835820 w 1606110"/>
              <a:gd name="connsiteY4" fmla="*/ 373856 h 1796213"/>
              <a:gd name="connsiteX5" fmla="*/ 807244 w 1606110"/>
              <a:gd name="connsiteY5" fmla="*/ 0 h 1796213"/>
              <a:gd name="connsiteX6" fmla="*/ 421482 w 1606110"/>
              <a:gd name="connsiteY6" fmla="*/ 321468 h 1796213"/>
              <a:gd name="connsiteX7" fmla="*/ 595313 w 1606110"/>
              <a:gd name="connsiteY7" fmla="*/ 766762 h 1796213"/>
              <a:gd name="connsiteX8" fmla="*/ 923925 w 1606110"/>
              <a:gd name="connsiteY8" fmla="*/ 1007267 h 1796213"/>
              <a:gd name="connsiteX9" fmla="*/ 621506 w 1606110"/>
              <a:gd name="connsiteY9" fmla="*/ 1352547 h 1796213"/>
              <a:gd name="connsiteX10" fmla="*/ 0 w 1606110"/>
              <a:gd name="connsiteY10" fmla="*/ 1119184 h 1796213"/>
              <a:gd name="connsiteX0" fmla="*/ 0 w 1625337"/>
              <a:gd name="connsiteY0" fmla="*/ 1119184 h 1796213"/>
              <a:gd name="connsiteX1" fmla="*/ 0 w 1625337"/>
              <a:gd name="connsiteY1" fmla="*/ 1647822 h 1796213"/>
              <a:gd name="connsiteX2" fmla="*/ 1476374 w 1625337"/>
              <a:gd name="connsiteY2" fmla="*/ 1464467 h 1796213"/>
              <a:gd name="connsiteX3" fmla="*/ 1264443 w 1625337"/>
              <a:gd name="connsiteY3" fmla="*/ 540542 h 1796213"/>
              <a:gd name="connsiteX4" fmla="*/ 835820 w 1625337"/>
              <a:gd name="connsiteY4" fmla="*/ 373856 h 1796213"/>
              <a:gd name="connsiteX5" fmla="*/ 807244 w 1625337"/>
              <a:gd name="connsiteY5" fmla="*/ 0 h 1796213"/>
              <a:gd name="connsiteX6" fmla="*/ 421482 w 1625337"/>
              <a:gd name="connsiteY6" fmla="*/ 321468 h 1796213"/>
              <a:gd name="connsiteX7" fmla="*/ 595313 w 1625337"/>
              <a:gd name="connsiteY7" fmla="*/ 766762 h 1796213"/>
              <a:gd name="connsiteX8" fmla="*/ 923925 w 1625337"/>
              <a:gd name="connsiteY8" fmla="*/ 1007267 h 1796213"/>
              <a:gd name="connsiteX9" fmla="*/ 621506 w 1625337"/>
              <a:gd name="connsiteY9" fmla="*/ 1352547 h 1796213"/>
              <a:gd name="connsiteX10" fmla="*/ 0 w 1625337"/>
              <a:gd name="connsiteY10" fmla="*/ 1119184 h 1796213"/>
              <a:gd name="connsiteX0" fmla="*/ 0 w 1625337"/>
              <a:gd name="connsiteY0" fmla="*/ 1119184 h 1803595"/>
              <a:gd name="connsiteX1" fmla="*/ 0 w 1625337"/>
              <a:gd name="connsiteY1" fmla="*/ 1647822 h 1803595"/>
              <a:gd name="connsiteX2" fmla="*/ 1476374 w 1625337"/>
              <a:gd name="connsiteY2" fmla="*/ 1464467 h 1803595"/>
              <a:gd name="connsiteX3" fmla="*/ 1264443 w 1625337"/>
              <a:gd name="connsiteY3" fmla="*/ 540542 h 1803595"/>
              <a:gd name="connsiteX4" fmla="*/ 835820 w 1625337"/>
              <a:gd name="connsiteY4" fmla="*/ 373856 h 1803595"/>
              <a:gd name="connsiteX5" fmla="*/ 807244 w 1625337"/>
              <a:gd name="connsiteY5" fmla="*/ 0 h 1803595"/>
              <a:gd name="connsiteX6" fmla="*/ 421482 w 1625337"/>
              <a:gd name="connsiteY6" fmla="*/ 321468 h 1803595"/>
              <a:gd name="connsiteX7" fmla="*/ 595313 w 1625337"/>
              <a:gd name="connsiteY7" fmla="*/ 766762 h 1803595"/>
              <a:gd name="connsiteX8" fmla="*/ 923925 w 1625337"/>
              <a:gd name="connsiteY8" fmla="*/ 1007267 h 1803595"/>
              <a:gd name="connsiteX9" fmla="*/ 621506 w 1625337"/>
              <a:gd name="connsiteY9" fmla="*/ 1352547 h 1803595"/>
              <a:gd name="connsiteX10" fmla="*/ 0 w 1625337"/>
              <a:gd name="connsiteY10" fmla="*/ 1119184 h 1803595"/>
              <a:gd name="connsiteX0" fmla="*/ 0 w 1625337"/>
              <a:gd name="connsiteY0" fmla="*/ 1119184 h 1799376"/>
              <a:gd name="connsiteX1" fmla="*/ 0 w 1625337"/>
              <a:gd name="connsiteY1" fmla="*/ 1647822 h 1799376"/>
              <a:gd name="connsiteX2" fmla="*/ 1476374 w 1625337"/>
              <a:gd name="connsiteY2" fmla="*/ 1464467 h 1799376"/>
              <a:gd name="connsiteX3" fmla="*/ 1264443 w 1625337"/>
              <a:gd name="connsiteY3" fmla="*/ 540542 h 1799376"/>
              <a:gd name="connsiteX4" fmla="*/ 835820 w 1625337"/>
              <a:gd name="connsiteY4" fmla="*/ 373856 h 1799376"/>
              <a:gd name="connsiteX5" fmla="*/ 807244 w 1625337"/>
              <a:gd name="connsiteY5" fmla="*/ 0 h 1799376"/>
              <a:gd name="connsiteX6" fmla="*/ 421482 w 1625337"/>
              <a:gd name="connsiteY6" fmla="*/ 321468 h 1799376"/>
              <a:gd name="connsiteX7" fmla="*/ 595313 w 1625337"/>
              <a:gd name="connsiteY7" fmla="*/ 766762 h 1799376"/>
              <a:gd name="connsiteX8" fmla="*/ 923925 w 1625337"/>
              <a:gd name="connsiteY8" fmla="*/ 1007267 h 1799376"/>
              <a:gd name="connsiteX9" fmla="*/ 621506 w 1625337"/>
              <a:gd name="connsiteY9" fmla="*/ 1352547 h 1799376"/>
              <a:gd name="connsiteX10" fmla="*/ 0 w 1625337"/>
              <a:gd name="connsiteY10" fmla="*/ 1119184 h 1799376"/>
              <a:gd name="connsiteX0" fmla="*/ 0 w 1635914"/>
              <a:gd name="connsiteY0" fmla="*/ 1119184 h 1799376"/>
              <a:gd name="connsiteX1" fmla="*/ 0 w 1635914"/>
              <a:gd name="connsiteY1" fmla="*/ 1647822 h 1799376"/>
              <a:gd name="connsiteX2" fmla="*/ 1476374 w 1635914"/>
              <a:gd name="connsiteY2" fmla="*/ 1464467 h 1799376"/>
              <a:gd name="connsiteX3" fmla="*/ 1264443 w 1635914"/>
              <a:gd name="connsiteY3" fmla="*/ 540542 h 1799376"/>
              <a:gd name="connsiteX4" fmla="*/ 835820 w 1635914"/>
              <a:gd name="connsiteY4" fmla="*/ 373856 h 1799376"/>
              <a:gd name="connsiteX5" fmla="*/ 807244 w 1635914"/>
              <a:gd name="connsiteY5" fmla="*/ 0 h 1799376"/>
              <a:gd name="connsiteX6" fmla="*/ 421482 w 1635914"/>
              <a:gd name="connsiteY6" fmla="*/ 321468 h 1799376"/>
              <a:gd name="connsiteX7" fmla="*/ 595313 w 1635914"/>
              <a:gd name="connsiteY7" fmla="*/ 766762 h 1799376"/>
              <a:gd name="connsiteX8" fmla="*/ 923925 w 1635914"/>
              <a:gd name="connsiteY8" fmla="*/ 1007267 h 1799376"/>
              <a:gd name="connsiteX9" fmla="*/ 621506 w 1635914"/>
              <a:gd name="connsiteY9" fmla="*/ 1352547 h 1799376"/>
              <a:gd name="connsiteX10" fmla="*/ 0 w 1635914"/>
              <a:gd name="connsiteY10" fmla="*/ 1119184 h 1799376"/>
              <a:gd name="connsiteX0" fmla="*/ 0 w 1720482"/>
              <a:gd name="connsiteY0" fmla="*/ 1119184 h 1772537"/>
              <a:gd name="connsiteX1" fmla="*/ 0 w 1720482"/>
              <a:gd name="connsiteY1" fmla="*/ 1647822 h 1772537"/>
              <a:gd name="connsiteX2" fmla="*/ 1476374 w 1720482"/>
              <a:gd name="connsiteY2" fmla="*/ 1464467 h 1772537"/>
              <a:gd name="connsiteX3" fmla="*/ 1397793 w 1720482"/>
              <a:gd name="connsiteY3" fmla="*/ 626267 h 1772537"/>
              <a:gd name="connsiteX4" fmla="*/ 835820 w 1720482"/>
              <a:gd name="connsiteY4" fmla="*/ 373856 h 1772537"/>
              <a:gd name="connsiteX5" fmla="*/ 807244 w 1720482"/>
              <a:gd name="connsiteY5" fmla="*/ 0 h 1772537"/>
              <a:gd name="connsiteX6" fmla="*/ 421482 w 1720482"/>
              <a:gd name="connsiteY6" fmla="*/ 321468 h 1772537"/>
              <a:gd name="connsiteX7" fmla="*/ 595313 w 1720482"/>
              <a:gd name="connsiteY7" fmla="*/ 766762 h 1772537"/>
              <a:gd name="connsiteX8" fmla="*/ 923925 w 1720482"/>
              <a:gd name="connsiteY8" fmla="*/ 1007267 h 1772537"/>
              <a:gd name="connsiteX9" fmla="*/ 621506 w 1720482"/>
              <a:gd name="connsiteY9" fmla="*/ 1352547 h 1772537"/>
              <a:gd name="connsiteX10" fmla="*/ 0 w 1720482"/>
              <a:gd name="connsiteY10" fmla="*/ 1119184 h 1772537"/>
              <a:gd name="connsiteX0" fmla="*/ 0 w 1630664"/>
              <a:gd name="connsiteY0" fmla="*/ 1119184 h 1772537"/>
              <a:gd name="connsiteX1" fmla="*/ 0 w 1630664"/>
              <a:gd name="connsiteY1" fmla="*/ 1647822 h 1772537"/>
              <a:gd name="connsiteX2" fmla="*/ 1476374 w 1630664"/>
              <a:gd name="connsiteY2" fmla="*/ 1464467 h 1772537"/>
              <a:gd name="connsiteX3" fmla="*/ 1397793 w 1630664"/>
              <a:gd name="connsiteY3" fmla="*/ 626267 h 1772537"/>
              <a:gd name="connsiteX4" fmla="*/ 835820 w 1630664"/>
              <a:gd name="connsiteY4" fmla="*/ 373856 h 1772537"/>
              <a:gd name="connsiteX5" fmla="*/ 807244 w 1630664"/>
              <a:gd name="connsiteY5" fmla="*/ 0 h 1772537"/>
              <a:gd name="connsiteX6" fmla="*/ 421482 w 1630664"/>
              <a:gd name="connsiteY6" fmla="*/ 321468 h 1772537"/>
              <a:gd name="connsiteX7" fmla="*/ 595313 w 1630664"/>
              <a:gd name="connsiteY7" fmla="*/ 766762 h 1772537"/>
              <a:gd name="connsiteX8" fmla="*/ 923925 w 1630664"/>
              <a:gd name="connsiteY8" fmla="*/ 1007267 h 1772537"/>
              <a:gd name="connsiteX9" fmla="*/ 621506 w 1630664"/>
              <a:gd name="connsiteY9" fmla="*/ 1352547 h 1772537"/>
              <a:gd name="connsiteX10" fmla="*/ 0 w 1630664"/>
              <a:gd name="connsiteY10" fmla="*/ 1119184 h 1772537"/>
              <a:gd name="connsiteX0" fmla="*/ 0 w 1615856"/>
              <a:gd name="connsiteY0" fmla="*/ 1119184 h 1800557"/>
              <a:gd name="connsiteX1" fmla="*/ 0 w 1615856"/>
              <a:gd name="connsiteY1" fmla="*/ 1647822 h 1800557"/>
              <a:gd name="connsiteX2" fmla="*/ 1476374 w 1615856"/>
              <a:gd name="connsiteY2" fmla="*/ 1464467 h 1800557"/>
              <a:gd name="connsiteX3" fmla="*/ 1397793 w 1615856"/>
              <a:gd name="connsiteY3" fmla="*/ 626267 h 1800557"/>
              <a:gd name="connsiteX4" fmla="*/ 835820 w 1615856"/>
              <a:gd name="connsiteY4" fmla="*/ 373856 h 1800557"/>
              <a:gd name="connsiteX5" fmla="*/ 807244 w 1615856"/>
              <a:gd name="connsiteY5" fmla="*/ 0 h 1800557"/>
              <a:gd name="connsiteX6" fmla="*/ 421482 w 1615856"/>
              <a:gd name="connsiteY6" fmla="*/ 321468 h 1800557"/>
              <a:gd name="connsiteX7" fmla="*/ 595313 w 1615856"/>
              <a:gd name="connsiteY7" fmla="*/ 766762 h 1800557"/>
              <a:gd name="connsiteX8" fmla="*/ 923925 w 1615856"/>
              <a:gd name="connsiteY8" fmla="*/ 1007267 h 1800557"/>
              <a:gd name="connsiteX9" fmla="*/ 621506 w 1615856"/>
              <a:gd name="connsiteY9" fmla="*/ 1352547 h 1800557"/>
              <a:gd name="connsiteX10" fmla="*/ 0 w 1615856"/>
              <a:gd name="connsiteY10" fmla="*/ 1119184 h 1800557"/>
              <a:gd name="connsiteX0" fmla="*/ 0 w 1626496"/>
              <a:gd name="connsiteY0" fmla="*/ 1119184 h 1800277"/>
              <a:gd name="connsiteX1" fmla="*/ 0 w 1626496"/>
              <a:gd name="connsiteY1" fmla="*/ 1647822 h 1800277"/>
              <a:gd name="connsiteX2" fmla="*/ 1476374 w 1626496"/>
              <a:gd name="connsiteY2" fmla="*/ 1464467 h 1800277"/>
              <a:gd name="connsiteX3" fmla="*/ 1397793 w 1626496"/>
              <a:gd name="connsiteY3" fmla="*/ 626267 h 1800277"/>
              <a:gd name="connsiteX4" fmla="*/ 835820 w 1626496"/>
              <a:gd name="connsiteY4" fmla="*/ 373856 h 1800277"/>
              <a:gd name="connsiteX5" fmla="*/ 807244 w 1626496"/>
              <a:gd name="connsiteY5" fmla="*/ 0 h 1800277"/>
              <a:gd name="connsiteX6" fmla="*/ 421482 w 1626496"/>
              <a:gd name="connsiteY6" fmla="*/ 321468 h 1800277"/>
              <a:gd name="connsiteX7" fmla="*/ 595313 w 1626496"/>
              <a:gd name="connsiteY7" fmla="*/ 766762 h 1800277"/>
              <a:gd name="connsiteX8" fmla="*/ 923925 w 1626496"/>
              <a:gd name="connsiteY8" fmla="*/ 1007267 h 1800277"/>
              <a:gd name="connsiteX9" fmla="*/ 621506 w 1626496"/>
              <a:gd name="connsiteY9" fmla="*/ 1352547 h 1800277"/>
              <a:gd name="connsiteX10" fmla="*/ 0 w 1626496"/>
              <a:gd name="connsiteY10" fmla="*/ 1119184 h 1800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26496" h="1800277">
                <a:moveTo>
                  <a:pt x="0" y="1119184"/>
                </a:moveTo>
                <a:lnTo>
                  <a:pt x="0" y="1647822"/>
                </a:lnTo>
                <a:cubicBezTo>
                  <a:pt x="686196" y="1947462"/>
                  <a:pt x="1196953" y="1762179"/>
                  <a:pt x="1476374" y="1464467"/>
                </a:cubicBezTo>
                <a:cubicBezTo>
                  <a:pt x="1699180" y="1227076"/>
                  <a:pt x="1674781" y="817990"/>
                  <a:pt x="1397793" y="626267"/>
                </a:cubicBezTo>
                <a:cubicBezTo>
                  <a:pt x="1228944" y="509394"/>
                  <a:pt x="1023144" y="457993"/>
                  <a:pt x="835820" y="373856"/>
                </a:cubicBezTo>
                <a:cubicBezTo>
                  <a:pt x="676275" y="325437"/>
                  <a:pt x="542926" y="112711"/>
                  <a:pt x="807244" y="0"/>
                </a:cubicBezTo>
                <a:cubicBezTo>
                  <a:pt x="507207" y="50006"/>
                  <a:pt x="440530" y="235745"/>
                  <a:pt x="421482" y="321468"/>
                </a:cubicBezTo>
                <a:cubicBezTo>
                  <a:pt x="362745" y="574674"/>
                  <a:pt x="546894" y="723107"/>
                  <a:pt x="595313" y="766762"/>
                </a:cubicBezTo>
                <a:cubicBezTo>
                  <a:pt x="664369" y="835024"/>
                  <a:pt x="857250" y="884236"/>
                  <a:pt x="923925" y="1007267"/>
                </a:cubicBezTo>
                <a:cubicBezTo>
                  <a:pt x="992188" y="1158079"/>
                  <a:pt x="883541" y="1334500"/>
                  <a:pt x="621506" y="1352547"/>
                </a:cubicBezTo>
                <a:cubicBezTo>
                  <a:pt x="455755" y="1363963"/>
                  <a:pt x="205977" y="1265235"/>
                  <a:pt x="0" y="1119184"/>
                </a:cubicBezTo>
                <a:close/>
              </a:path>
            </a:pathLst>
          </a:custGeom>
          <a:solidFill>
            <a:srgbClr val="0F238D"/>
          </a:solidFill>
          <a:ln w="12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endParaRPr lang="en-US" sz="2400">
              <a:solidFill>
                <a:schemeClr val="accent1"/>
              </a:solidFill>
            </a:endParaRPr>
          </a:p>
        </p:txBody>
      </p:sp>
      <p:sp>
        <p:nvSpPr>
          <p:cNvPr id="12" name="Freeform 42"/>
          <p:cNvSpPr/>
          <p:nvPr userDrawn="1"/>
        </p:nvSpPr>
        <p:spPr>
          <a:xfrm>
            <a:off x="11338984" y="211667"/>
            <a:ext cx="158749" cy="93133"/>
          </a:xfrm>
          <a:custGeom>
            <a:avLst/>
            <a:gdLst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13690"/>
              <a:gd name="connsiteY0" fmla="*/ 635794 h 788194"/>
              <a:gd name="connsiteX1" fmla="*/ 1402556 w 1413690"/>
              <a:gd name="connsiteY1" fmla="*/ 64294 h 788194"/>
              <a:gd name="connsiteX2" fmla="*/ 547687 w 1413690"/>
              <a:gd name="connsiteY2" fmla="*/ 0 h 788194"/>
              <a:gd name="connsiteX3" fmla="*/ 14287 w 1413690"/>
              <a:gd name="connsiteY3" fmla="*/ 469106 h 788194"/>
              <a:gd name="connsiteX4" fmla="*/ 0 w 1413690"/>
              <a:gd name="connsiteY4" fmla="*/ 788194 h 788194"/>
              <a:gd name="connsiteX5" fmla="*/ 283368 w 1413690"/>
              <a:gd name="connsiteY5" fmla="*/ 438150 h 788194"/>
              <a:gd name="connsiteX6" fmla="*/ 821531 w 1413690"/>
              <a:gd name="connsiteY6" fmla="*/ 371475 h 788194"/>
              <a:gd name="connsiteX7" fmla="*/ 1404937 w 1413690"/>
              <a:gd name="connsiteY7" fmla="*/ 635794 h 788194"/>
              <a:gd name="connsiteX0" fmla="*/ 1404937 w 1417413"/>
              <a:gd name="connsiteY0" fmla="*/ 635794 h 788194"/>
              <a:gd name="connsiteX1" fmla="*/ 1402556 w 1417413"/>
              <a:gd name="connsiteY1" fmla="*/ 64294 h 788194"/>
              <a:gd name="connsiteX2" fmla="*/ 547687 w 1417413"/>
              <a:gd name="connsiteY2" fmla="*/ 0 h 788194"/>
              <a:gd name="connsiteX3" fmla="*/ 14287 w 1417413"/>
              <a:gd name="connsiteY3" fmla="*/ 469106 h 788194"/>
              <a:gd name="connsiteX4" fmla="*/ 0 w 1417413"/>
              <a:gd name="connsiteY4" fmla="*/ 788194 h 788194"/>
              <a:gd name="connsiteX5" fmla="*/ 283368 w 1417413"/>
              <a:gd name="connsiteY5" fmla="*/ 438150 h 788194"/>
              <a:gd name="connsiteX6" fmla="*/ 821531 w 1417413"/>
              <a:gd name="connsiteY6" fmla="*/ 371475 h 788194"/>
              <a:gd name="connsiteX7" fmla="*/ 1404937 w 1417413"/>
              <a:gd name="connsiteY7" fmla="*/ 635794 h 788194"/>
              <a:gd name="connsiteX0" fmla="*/ 1404937 w 1417413"/>
              <a:gd name="connsiteY0" fmla="*/ 636458 h 788858"/>
              <a:gd name="connsiteX1" fmla="*/ 1402556 w 1417413"/>
              <a:gd name="connsiteY1" fmla="*/ 64958 h 788858"/>
              <a:gd name="connsiteX2" fmla="*/ 547687 w 1417413"/>
              <a:gd name="connsiteY2" fmla="*/ 664 h 788858"/>
              <a:gd name="connsiteX3" fmla="*/ 14287 w 1417413"/>
              <a:gd name="connsiteY3" fmla="*/ 469770 h 788858"/>
              <a:gd name="connsiteX4" fmla="*/ 0 w 1417413"/>
              <a:gd name="connsiteY4" fmla="*/ 788858 h 788858"/>
              <a:gd name="connsiteX5" fmla="*/ 283368 w 1417413"/>
              <a:gd name="connsiteY5" fmla="*/ 438814 h 788858"/>
              <a:gd name="connsiteX6" fmla="*/ 821531 w 1417413"/>
              <a:gd name="connsiteY6" fmla="*/ 372139 h 788858"/>
              <a:gd name="connsiteX7" fmla="*/ 1404937 w 1417413"/>
              <a:gd name="connsiteY7" fmla="*/ 636458 h 788858"/>
              <a:gd name="connsiteX0" fmla="*/ 1404937 w 1417413"/>
              <a:gd name="connsiteY0" fmla="*/ 659983 h 812383"/>
              <a:gd name="connsiteX1" fmla="*/ 1402556 w 1417413"/>
              <a:gd name="connsiteY1" fmla="*/ 88483 h 812383"/>
              <a:gd name="connsiteX2" fmla="*/ 547687 w 1417413"/>
              <a:gd name="connsiteY2" fmla="*/ 24189 h 812383"/>
              <a:gd name="connsiteX3" fmla="*/ 14287 w 1417413"/>
              <a:gd name="connsiteY3" fmla="*/ 493295 h 812383"/>
              <a:gd name="connsiteX4" fmla="*/ 0 w 1417413"/>
              <a:gd name="connsiteY4" fmla="*/ 812383 h 812383"/>
              <a:gd name="connsiteX5" fmla="*/ 283368 w 1417413"/>
              <a:gd name="connsiteY5" fmla="*/ 462339 h 812383"/>
              <a:gd name="connsiteX6" fmla="*/ 821531 w 1417413"/>
              <a:gd name="connsiteY6" fmla="*/ 395664 h 812383"/>
              <a:gd name="connsiteX7" fmla="*/ 1404937 w 1417413"/>
              <a:gd name="connsiteY7" fmla="*/ 659983 h 812383"/>
              <a:gd name="connsiteX0" fmla="*/ 1404937 w 1417413"/>
              <a:gd name="connsiteY0" fmla="*/ 674932 h 827332"/>
              <a:gd name="connsiteX1" fmla="*/ 1402556 w 1417413"/>
              <a:gd name="connsiteY1" fmla="*/ 103432 h 827332"/>
              <a:gd name="connsiteX2" fmla="*/ 547687 w 1417413"/>
              <a:gd name="connsiteY2" fmla="*/ 39138 h 827332"/>
              <a:gd name="connsiteX3" fmla="*/ 14287 w 1417413"/>
              <a:gd name="connsiteY3" fmla="*/ 508244 h 827332"/>
              <a:gd name="connsiteX4" fmla="*/ 0 w 1417413"/>
              <a:gd name="connsiteY4" fmla="*/ 827332 h 827332"/>
              <a:gd name="connsiteX5" fmla="*/ 283368 w 1417413"/>
              <a:gd name="connsiteY5" fmla="*/ 477288 h 827332"/>
              <a:gd name="connsiteX6" fmla="*/ 821531 w 1417413"/>
              <a:gd name="connsiteY6" fmla="*/ 410613 h 827332"/>
              <a:gd name="connsiteX7" fmla="*/ 1404937 w 1417413"/>
              <a:gd name="connsiteY7" fmla="*/ 674932 h 827332"/>
              <a:gd name="connsiteX0" fmla="*/ 1404937 w 1417413"/>
              <a:gd name="connsiteY0" fmla="*/ 674932 h 827332"/>
              <a:gd name="connsiteX1" fmla="*/ 1402556 w 1417413"/>
              <a:gd name="connsiteY1" fmla="*/ 103432 h 827332"/>
              <a:gd name="connsiteX2" fmla="*/ 547687 w 1417413"/>
              <a:gd name="connsiteY2" fmla="*/ 39138 h 827332"/>
              <a:gd name="connsiteX3" fmla="*/ 14287 w 1417413"/>
              <a:gd name="connsiteY3" fmla="*/ 508244 h 827332"/>
              <a:gd name="connsiteX4" fmla="*/ 0 w 1417413"/>
              <a:gd name="connsiteY4" fmla="*/ 827332 h 827332"/>
              <a:gd name="connsiteX5" fmla="*/ 283368 w 1417413"/>
              <a:gd name="connsiteY5" fmla="*/ 477288 h 827332"/>
              <a:gd name="connsiteX6" fmla="*/ 821531 w 1417413"/>
              <a:gd name="connsiteY6" fmla="*/ 410613 h 827332"/>
              <a:gd name="connsiteX7" fmla="*/ 1404937 w 1417413"/>
              <a:gd name="connsiteY7" fmla="*/ 674932 h 827332"/>
              <a:gd name="connsiteX0" fmla="*/ 1406804 w 1419280"/>
              <a:gd name="connsiteY0" fmla="*/ 674932 h 827332"/>
              <a:gd name="connsiteX1" fmla="*/ 1404423 w 1419280"/>
              <a:gd name="connsiteY1" fmla="*/ 103432 h 827332"/>
              <a:gd name="connsiteX2" fmla="*/ 549554 w 1419280"/>
              <a:gd name="connsiteY2" fmla="*/ 39138 h 827332"/>
              <a:gd name="connsiteX3" fmla="*/ 16154 w 1419280"/>
              <a:gd name="connsiteY3" fmla="*/ 508244 h 827332"/>
              <a:gd name="connsiteX4" fmla="*/ 1867 w 1419280"/>
              <a:gd name="connsiteY4" fmla="*/ 827332 h 827332"/>
              <a:gd name="connsiteX5" fmla="*/ 285235 w 1419280"/>
              <a:gd name="connsiteY5" fmla="*/ 477288 h 827332"/>
              <a:gd name="connsiteX6" fmla="*/ 823398 w 1419280"/>
              <a:gd name="connsiteY6" fmla="*/ 410613 h 827332"/>
              <a:gd name="connsiteX7" fmla="*/ 1406804 w 1419280"/>
              <a:gd name="connsiteY7" fmla="*/ 674932 h 827332"/>
              <a:gd name="connsiteX0" fmla="*/ 1409119 w 1421595"/>
              <a:gd name="connsiteY0" fmla="*/ 674932 h 827332"/>
              <a:gd name="connsiteX1" fmla="*/ 1406738 w 1421595"/>
              <a:gd name="connsiteY1" fmla="*/ 103432 h 827332"/>
              <a:gd name="connsiteX2" fmla="*/ 551869 w 1421595"/>
              <a:gd name="connsiteY2" fmla="*/ 39138 h 827332"/>
              <a:gd name="connsiteX3" fmla="*/ 18469 w 1421595"/>
              <a:gd name="connsiteY3" fmla="*/ 508244 h 827332"/>
              <a:gd name="connsiteX4" fmla="*/ 4182 w 1421595"/>
              <a:gd name="connsiteY4" fmla="*/ 827332 h 827332"/>
              <a:gd name="connsiteX5" fmla="*/ 287550 w 1421595"/>
              <a:gd name="connsiteY5" fmla="*/ 477288 h 827332"/>
              <a:gd name="connsiteX6" fmla="*/ 825713 w 1421595"/>
              <a:gd name="connsiteY6" fmla="*/ 410613 h 827332"/>
              <a:gd name="connsiteX7" fmla="*/ 1409119 w 1421595"/>
              <a:gd name="connsiteY7" fmla="*/ 674932 h 827332"/>
              <a:gd name="connsiteX0" fmla="*/ 1417088 w 1429564"/>
              <a:gd name="connsiteY0" fmla="*/ 674932 h 827332"/>
              <a:gd name="connsiteX1" fmla="*/ 1414707 w 1429564"/>
              <a:gd name="connsiteY1" fmla="*/ 103432 h 827332"/>
              <a:gd name="connsiteX2" fmla="*/ 559838 w 1429564"/>
              <a:gd name="connsiteY2" fmla="*/ 39138 h 827332"/>
              <a:gd name="connsiteX3" fmla="*/ 26438 w 1429564"/>
              <a:gd name="connsiteY3" fmla="*/ 508244 h 827332"/>
              <a:gd name="connsiteX4" fmla="*/ 12151 w 1429564"/>
              <a:gd name="connsiteY4" fmla="*/ 827332 h 827332"/>
              <a:gd name="connsiteX5" fmla="*/ 295519 w 1429564"/>
              <a:gd name="connsiteY5" fmla="*/ 477288 h 827332"/>
              <a:gd name="connsiteX6" fmla="*/ 833682 w 1429564"/>
              <a:gd name="connsiteY6" fmla="*/ 410613 h 827332"/>
              <a:gd name="connsiteX7" fmla="*/ 1417088 w 1429564"/>
              <a:gd name="connsiteY7" fmla="*/ 674932 h 827332"/>
              <a:gd name="connsiteX0" fmla="*/ 1417088 w 1429564"/>
              <a:gd name="connsiteY0" fmla="*/ 674932 h 827332"/>
              <a:gd name="connsiteX1" fmla="*/ 1414707 w 1429564"/>
              <a:gd name="connsiteY1" fmla="*/ 103432 h 827332"/>
              <a:gd name="connsiteX2" fmla="*/ 559838 w 1429564"/>
              <a:gd name="connsiteY2" fmla="*/ 39138 h 827332"/>
              <a:gd name="connsiteX3" fmla="*/ 26438 w 1429564"/>
              <a:gd name="connsiteY3" fmla="*/ 508244 h 827332"/>
              <a:gd name="connsiteX4" fmla="*/ 12151 w 1429564"/>
              <a:gd name="connsiteY4" fmla="*/ 827332 h 827332"/>
              <a:gd name="connsiteX5" fmla="*/ 295519 w 1429564"/>
              <a:gd name="connsiteY5" fmla="*/ 477288 h 827332"/>
              <a:gd name="connsiteX6" fmla="*/ 833682 w 1429564"/>
              <a:gd name="connsiteY6" fmla="*/ 410613 h 827332"/>
              <a:gd name="connsiteX7" fmla="*/ 1417088 w 1429564"/>
              <a:gd name="connsiteY7" fmla="*/ 674932 h 827332"/>
              <a:gd name="connsiteX0" fmla="*/ 1417088 w 1428573"/>
              <a:gd name="connsiteY0" fmla="*/ 674932 h 827332"/>
              <a:gd name="connsiteX1" fmla="*/ 1414707 w 1428573"/>
              <a:gd name="connsiteY1" fmla="*/ 103432 h 827332"/>
              <a:gd name="connsiteX2" fmla="*/ 559838 w 1428573"/>
              <a:gd name="connsiteY2" fmla="*/ 39138 h 827332"/>
              <a:gd name="connsiteX3" fmla="*/ 26438 w 1428573"/>
              <a:gd name="connsiteY3" fmla="*/ 508244 h 827332"/>
              <a:gd name="connsiteX4" fmla="*/ 12151 w 1428573"/>
              <a:gd name="connsiteY4" fmla="*/ 827332 h 827332"/>
              <a:gd name="connsiteX5" fmla="*/ 295519 w 1428573"/>
              <a:gd name="connsiteY5" fmla="*/ 477288 h 827332"/>
              <a:gd name="connsiteX6" fmla="*/ 833682 w 1428573"/>
              <a:gd name="connsiteY6" fmla="*/ 410613 h 827332"/>
              <a:gd name="connsiteX7" fmla="*/ 1417088 w 1428573"/>
              <a:gd name="connsiteY7" fmla="*/ 674932 h 827332"/>
              <a:gd name="connsiteX0" fmla="*/ 1417088 w 1428573"/>
              <a:gd name="connsiteY0" fmla="*/ 674932 h 827332"/>
              <a:gd name="connsiteX1" fmla="*/ 1414707 w 1428573"/>
              <a:gd name="connsiteY1" fmla="*/ 103432 h 827332"/>
              <a:gd name="connsiteX2" fmla="*/ 559838 w 1428573"/>
              <a:gd name="connsiteY2" fmla="*/ 39138 h 827332"/>
              <a:gd name="connsiteX3" fmla="*/ 26438 w 1428573"/>
              <a:gd name="connsiteY3" fmla="*/ 508244 h 827332"/>
              <a:gd name="connsiteX4" fmla="*/ 12151 w 1428573"/>
              <a:gd name="connsiteY4" fmla="*/ 827332 h 827332"/>
              <a:gd name="connsiteX5" fmla="*/ 295519 w 1428573"/>
              <a:gd name="connsiteY5" fmla="*/ 477288 h 827332"/>
              <a:gd name="connsiteX6" fmla="*/ 833682 w 1428573"/>
              <a:gd name="connsiteY6" fmla="*/ 410613 h 827332"/>
              <a:gd name="connsiteX7" fmla="*/ 1417088 w 1428573"/>
              <a:gd name="connsiteY7" fmla="*/ 674932 h 827332"/>
              <a:gd name="connsiteX0" fmla="*/ 1420075 w 1431560"/>
              <a:gd name="connsiteY0" fmla="*/ 674932 h 827332"/>
              <a:gd name="connsiteX1" fmla="*/ 1417694 w 1431560"/>
              <a:gd name="connsiteY1" fmla="*/ 103432 h 827332"/>
              <a:gd name="connsiteX2" fmla="*/ 562825 w 1431560"/>
              <a:gd name="connsiteY2" fmla="*/ 39138 h 827332"/>
              <a:gd name="connsiteX3" fmla="*/ 29425 w 1431560"/>
              <a:gd name="connsiteY3" fmla="*/ 508244 h 827332"/>
              <a:gd name="connsiteX4" fmla="*/ 15138 w 1431560"/>
              <a:gd name="connsiteY4" fmla="*/ 827332 h 827332"/>
              <a:gd name="connsiteX5" fmla="*/ 298506 w 1431560"/>
              <a:gd name="connsiteY5" fmla="*/ 477288 h 827332"/>
              <a:gd name="connsiteX6" fmla="*/ 836669 w 1431560"/>
              <a:gd name="connsiteY6" fmla="*/ 410613 h 827332"/>
              <a:gd name="connsiteX7" fmla="*/ 1420075 w 1431560"/>
              <a:gd name="connsiteY7" fmla="*/ 674932 h 827332"/>
              <a:gd name="connsiteX0" fmla="*/ 1420075 w 1431560"/>
              <a:gd name="connsiteY0" fmla="*/ 674932 h 827332"/>
              <a:gd name="connsiteX1" fmla="*/ 1417694 w 1431560"/>
              <a:gd name="connsiteY1" fmla="*/ 103432 h 827332"/>
              <a:gd name="connsiteX2" fmla="*/ 562825 w 1431560"/>
              <a:gd name="connsiteY2" fmla="*/ 39138 h 827332"/>
              <a:gd name="connsiteX3" fmla="*/ 29425 w 1431560"/>
              <a:gd name="connsiteY3" fmla="*/ 508244 h 827332"/>
              <a:gd name="connsiteX4" fmla="*/ 15138 w 1431560"/>
              <a:gd name="connsiteY4" fmla="*/ 827332 h 827332"/>
              <a:gd name="connsiteX5" fmla="*/ 298506 w 1431560"/>
              <a:gd name="connsiteY5" fmla="*/ 477288 h 827332"/>
              <a:gd name="connsiteX6" fmla="*/ 836669 w 1431560"/>
              <a:gd name="connsiteY6" fmla="*/ 410613 h 827332"/>
              <a:gd name="connsiteX7" fmla="*/ 1420075 w 1431560"/>
              <a:gd name="connsiteY7" fmla="*/ 674932 h 827332"/>
              <a:gd name="connsiteX0" fmla="*/ 1417089 w 1428574"/>
              <a:gd name="connsiteY0" fmla="*/ 674932 h 827332"/>
              <a:gd name="connsiteX1" fmla="*/ 1414708 w 1428574"/>
              <a:gd name="connsiteY1" fmla="*/ 103432 h 827332"/>
              <a:gd name="connsiteX2" fmla="*/ 559839 w 1428574"/>
              <a:gd name="connsiteY2" fmla="*/ 39138 h 827332"/>
              <a:gd name="connsiteX3" fmla="*/ 26439 w 1428574"/>
              <a:gd name="connsiteY3" fmla="*/ 508244 h 827332"/>
              <a:gd name="connsiteX4" fmla="*/ 12152 w 1428574"/>
              <a:gd name="connsiteY4" fmla="*/ 827332 h 827332"/>
              <a:gd name="connsiteX5" fmla="*/ 295520 w 1428574"/>
              <a:gd name="connsiteY5" fmla="*/ 477288 h 827332"/>
              <a:gd name="connsiteX6" fmla="*/ 833683 w 1428574"/>
              <a:gd name="connsiteY6" fmla="*/ 410613 h 827332"/>
              <a:gd name="connsiteX7" fmla="*/ 1417089 w 1428574"/>
              <a:gd name="connsiteY7" fmla="*/ 674932 h 827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28574" h="827332">
                <a:moveTo>
                  <a:pt x="1417089" y="674932"/>
                </a:moveTo>
                <a:cubicBezTo>
                  <a:pt x="1435346" y="448714"/>
                  <a:pt x="1429789" y="289169"/>
                  <a:pt x="1414708" y="103432"/>
                </a:cubicBezTo>
                <a:cubicBezTo>
                  <a:pt x="1129752" y="1038"/>
                  <a:pt x="880514" y="-34681"/>
                  <a:pt x="559839" y="39138"/>
                </a:cubicBezTo>
                <a:cubicBezTo>
                  <a:pt x="324968" y="93205"/>
                  <a:pt x="103590" y="255487"/>
                  <a:pt x="26439" y="508244"/>
                </a:cubicBezTo>
                <a:cubicBezTo>
                  <a:pt x="-7732" y="620193"/>
                  <a:pt x="-4518" y="728112"/>
                  <a:pt x="12152" y="827332"/>
                </a:cubicBezTo>
                <a:cubicBezTo>
                  <a:pt x="28424" y="650723"/>
                  <a:pt x="130471" y="560134"/>
                  <a:pt x="295520" y="477288"/>
                </a:cubicBezTo>
                <a:cubicBezTo>
                  <a:pt x="460084" y="394686"/>
                  <a:pt x="654458" y="387116"/>
                  <a:pt x="833683" y="410613"/>
                </a:cubicBezTo>
                <a:cubicBezTo>
                  <a:pt x="1142452" y="451094"/>
                  <a:pt x="1298820" y="584445"/>
                  <a:pt x="1417089" y="674932"/>
                </a:cubicBezTo>
                <a:close/>
              </a:path>
            </a:pathLst>
          </a:custGeom>
          <a:solidFill>
            <a:srgbClr val="0F238D"/>
          </a:solidFill>
          <a:ln w="12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endParaRPr lang="en-US" sz="2400">
              <a:solidFill>
                <a:schemeClr val="accent1"/>
              </a:solidFill>
            </a:endParaRPr>
          </a:p>
        </p:txBody>
      </p:sp>
      <p:pic>
        <p:nvPicPr>
          <p:cNvPr id="13" name="Picture 1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33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950720" y="1950720"/>
            <a:ext cx="8845424" cy="4221480"/>
          </a:xfrm>
          <a:prstGeom prst="rect">
            <a:avLst/>
          </a:prstGeom>
        </p:spPr>
        <p:txBody>
          <a:bodyPr wrap="square" lIns="0" tIns="0" rIns="0" bIns="0"/>
          <a:lstStyle>
            <a:lvl1pPr marL="0" indent="0">
              <a:spcBef>
                <a:spcPts val="0"/>
              </a:spcBef>
              <a:spcAft>
                <a:spcPts val="800"/>
              </a:spcAft>
              <a:buNone/>
              <a:defRPr sz="3733">
                <a:solidFill>
                  <a:schemeClr val="tx2"/>
                </a:solidFill>
              </a:defRPr>
            </a:lvl1pPr>
            <a:lvl2pPr marL="306910" indent="-306910">
              <a:spcBef>
                <a:spcPts val="0"/>
              </a:spcBef>
              <a:spcAft>
                <a:spcPts val="800"/>
              </a:spcAft>
              <a:buFont typeface="Arial" pitchFamily="34" charset="0"/>
              <a:buChar char="•"/>
              <a:tabLst/>
              <a:defRPr sz="3200">
                <a:solidFill>
                  <a:schemeClr val="tx2"/>
                </a:solidFill>
              </a:defRPr>
            </a:lvl2pPr>
            <a:lvl3pPr marL="988459" indent="-230712">
              <a:spcBef>
                <a:spcPts val="0"/>
              </a:spcBef>
              <a:spcAft>
                <a:spcPts val="800"/>
              </a:spcAft>
              <a:defRPr sz="3733">
                <a:solidFill>
                  <a:schemeClr val="tx2"/>
                </a:solidFill>
              </a:defRPr>
            </a:lvl3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1463040" y="1426464"/>
            <a:ext cx="3149600" cy="37693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867"/>
            </a:lvl1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3"/>
          </p:nvPr>
        </p:nvSpPr>
        <p:spPr>
          <a:xfrm>
            <a:off x="11002434" y="1149351"/>
            <a:ext cx="1003300" cy="12276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r">
              <a:defRPr sz="933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2DB5062-AB55-4430-B47D-F199F3F3DF4D}" type="datetime3">
              <a:rPr lang="en-US" smtClean="0"/>
              <a:t>27 September 2019</a:t>
            </a:fld>
            <a:endParaRPr lang="en-US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11002434" y="751418"/>
            <a:ext cx="1003300" cy="120649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1067" b="1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Technically implemented, but not fully tested, pilot done and released for all users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11002433" y="977901"/>
            <a:ext cx="1001184" cy="122767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933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Slide </a:t>
            </a:r>
            <a:fld id="{2AA40E3B-27AA-4F3D-ACD2-1661500A8A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035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ML 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3"/>
          <p:cNvSpPr/>
          <p:nvPr userDrawn="1"/>
        </p:nvSpPr>
        <p:spPr>
          <a:xfrm>
            <a:off x="11074400" y="177800"/>
            <a:ext cx="1016000" cy="40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pic>
        <p:nvPicPr>
          <p:cNvPr id="6" name="Picture 3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153" r="9151"/>
          <a:stretch>
            <a:fillRect/>
          </a:stretch>
        </p:blipFill>
        <p:spPr bwMode="auto">
          <a:xfrm>
            <a:off x="10797118" y="0"/>
            <a:ext cx="205316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35"/>
          <p:cNvSpPr/>
          <p:nvPr userDrawn="1"/>
        </p:nvSpPr>
        <p:spPr>
          <a:xfrm>
            <a:off x="11093451" y="220134"/>
            <a:ext cx="228600" cy="243417"/>
          </a:xfrm>
          <a:custGeom>
            <a:avLst/>
            <a:gdLst>
              <a:gd name="connsiteX0" fmla="*/ 0 w 1097756"/>
              <a:gd name="connsiteY0" fmla="*/ 0 h 1181100"/>
              <a:gd name="connsiteX1" fmla="*/ 745331 w 1097756"/>
              <a:gd name="connsiteY1" fmla="*/ 0 h 1181100"/>
              <a:gd name="connsiteX2" fmla="*/ 1097756 w 1097756"/>
              <a:gd name="connsiteY2" fmla="*/ 1178718 h 1181100"/>
              <a:gd name="connsiteX3" fmla="*/ 523875 w 1097756"/>
              <a:gd name="connsiteY3" fmla="*/ 1181100 h 1181100"/>
              <a:gd name="connsiteX4" fmla="*/ 0 w 1097756"/>
              <a:gd name="connsiteY4" fmla="*/ 0 h 1181100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523875 w 1400175"/>
              <a:gd name="connsiteY3" fmla="*/ 1181100 h 2197893"/>
              <a:gd name="connsiteX4" fmla="*/ 0 w 1400175"/>
              <a:gd name="connsiteY4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1047750 w 1400175"/>
              <a:gd name="connsiteY3" fmla="*/ 1790700 h 2197893"/>
              <a:gd name="connsiteX4" fmla="*/ 523875 w 1400175"/>
              <a:gd name="connsiteY4" fmla="*/ 1181100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50094 w 1400175"/>
              <a:gd name="connsiteY3" fmla="*/ 2193131 h 2197893"/>
              <a:gd name="connsiteX4" fmla="*/ 523875 w 1400175"/>
              <a:gd name="connsiteY4" fmla="*/ 1181100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523875 w 1400175"/>
              <a:gd name="connsiteY4" fmla="*/ 1181100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230981 w 1400175"/>
              <a:gd name="connsiteY5" fmla="*/ 295275 h 2197893"/>
              <a:gd name="connsiteX6" fmla="*/ 0 w 1400175"/>
              <a:gd name="connsiteY6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95262 w 1400175"/>
              <a:gd name="connsiteY5" fmla="*/ 1204913 h 2197893"/>
              <a:gd name="connsiteX6" fmla="*/ 0 w 1400175"/>
              <a:gd name="connsiteY6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0 w 1400175"/>
              <a:gd name="connsiteY6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135731 w 1400175"/>
              <a:gd name="connsiteY6" fmla="*/ 1102518 h 2197893"/>
              <a:gd name="connsiteX7" fmla="*/ 0 w 1400175"/>
              <a:gd name="connsiteY7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0 w 1400175"/>
              <a:gd name="connsiteY7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378619 w 1400175"/>
              <a:gd name="connsiteY7" fmla="*/ 862012 h 2197893"/>
              <a:gd name="connsiteX8" fmla="*/ 0 w 1400175"/>
              <a:gd name="connsiteY8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0 w 1400175"/>
              <a:gd name="connsiteY8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426244 w 1400175"/>
              <a:gd name="connsiteY8" fmla="*/ 1112043 h 2197893"/>
              <a:gd name="connsiteX9" fmla="*/ 0 w 1400175"/>
              <a:gd name="connsiteY9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88106 w 1400175"/>
              <a:gd name="connsiteY8" fmla="*/ 1795462 h 2197893"/>
              <a:gd name="connsiteX9" fmla="*/ 0 w 1400175"/>
              <a:gd name="connsiteY9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88106 w 1400175"/>
              <a:gd name="connsiteY8" fmla="*/ 1795462 h 2197893"/>
              <a:gd name="connsiteX9" fmla="*/ 52388 w 1400175"/>
              <a:gd name="connsiteY9" fmla="*/ 1131093 h 2197893"/>
              <a:gd name="connsiteX10" fmla="*/ 0 w 1400175"/>
              <a:gd name="connsiteY10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88106 w 1400175"/>
              <a:gd name="connsiteY8" fmla="*/ 1795462 h 2197893"/>
              <a:gd name="connsiteX9" fmla="*/ 0 w 1400175"/>
              <a:gd name="connsiteY9" fmla="*/ 2197893 h 2197893"/>
              <a:gd name="connsiteX10" fmla="*/ 0 w 1400175"/>
              <a:gd name="connsiteY10" fmla="*/ 0 h 2197893"/>
              <a:gd name="connsiteX0" fmla="*/ 4762 w 1404937"/>
              <a:gd name="connsiteY0" fmla="*/ 0 h 2197893"/>
              <a:gd name="connsiteX1" fmla="*/ 750093 w 1404937"/>
              <a:gd name="connsiteY1" fmla="*/ 0 h 2197893"/>
              <a:gd name="connsiteX2" fmla="*/ 1404937 w 1404937"/>
              <a:gd name="connsiteY2" fmla="*/ 2197893 h 2197893"/>
              <a:gd name="connsiteX3" fmla="*/ 752475 w 1404937"/>
              <a:gd name="connsiteY3" fmla="*/ 2195512 h 2197893"/>
              <a:gd name="connsiteX4" fmla="*/ 376237 w 1404937"/>
              <a:gd name="connsiteY4" fmla="*/ 478631 h 2197893"/>
              <a:gd name="connsiteX5" fmla="*/ 178592 w 1404937"/>
              <a:gd name="connsiteY5" fmla="*/ 1383507 h 2197893"/>
              <a:gd name="connsiteX6" fmla="*/ 614362 w 1404937"/>
              <a:gd name="connsiteY6" fmla="*/ 1385887 h 2197893"/>
              <a:gd name="connsiteX7" fmla="*/ 697706 w 1404937"/>
              <a:gd name="connsiteY7" fmla="*/ 1797843 h 2197893"/>
              <a:gd name="connsiteX8" fmla="*/ 92868 w 1404937"/>
              <a:gd name="connsiteY8" fmla="*/ 1795462 h 2197893"/>
              <a:gd name="connsiteX9" fmla="*/ 4762 w 1404937"/>
              <a:gd name="connsiteY9" fmla="*/ 2197893 h 2197893"/>
              <a:gd name="connsiteX10" fmla="*/ 0 w 1404937"/>
              <a:gd name="connsiteY10" fmla="*/ 2045493 h 2197893"/>
              <a:gd name="connsiteX11" fmla="*/ 4762 w 1404937"/>
              <a:gd name="connsiteY11" fmla="*/ 0 h 2197893"/>
              <a:gd name="connsiteX0" fmla="*/ 652462 w 2052637"/>
              <a:gd name="connsiteY0" fmla="*/ 0 h 2197893"/>
              <a:gd name="connsiteX1" fmla="*/ 1397793 w 2052637"/>
              <a:gd name="connsiteY1" fmla="*/ 0 h 2197893"/>
              <a:gd name="connsiteX2" fmla="*/ 2052637 w 2052637"/>
              <a:gd name="connsiteY2" fmla="*/ 2197893 h 2197893"/>
              <a:gd name="connsiteX3" fmla="*/ 1400175 w 2052637"/>
              <a:gd name="connsiteY3" fmla="*/ 2195512 h 2197893"/>
              <a:gd name="connsiteX4" fmla="*/ 1023937 w 2052637"/>
              <a:gd name="connsiteY4" fmla="*/ 478631 h 2197893"/>
              <a:gd name="connsiteX5" fmla="*/ 826292 w 2052637"/>
              <a:gd name="connsiteY5" fmla="*/ 1383507 h 2197893"/>
              <a:gd name="connsiteX6" fmla="*/ 1262062 w 2052637"/>
              <a:gd name="connsiteY6" fmla="*/ 1385887 h 2197893"/>
              <a:gd name="connsiteX7" fmla="*/ 1345406 w 2052637"/>
              <a:gd name="connsiteY7" fmla="*/ 1797843 h 2197893"/>
              <a:gd name="connsiteX8" fmla="*/ 740568 w 2052637"/>
              <a:gd name="connsiteY8" fmla="*/ 1795462 h 2197893"/>
              <a:gd name="connsiteX9" fmla="*/ 652462 w 2052637"/>
              <a:gd name="connsiteY9" fmla="*/ 2197893 h 2197893"/>
              <a:gd name="connsiteX10" fmla="*/ 0 w 2052637"/>
              <a:gd name="connsiteY10" fmla="*/ 2193131 h 2197893"/>
              <a:gd name="connsiteX11" fmla="*/ 652462 w 2052637"/>
              <a:gd name="connsiteY11" fmla="*/ 0 h 2197893"/>
              <a:gd name="connsiteX0" fmla="*/ 652462 w 2052637"/>
              <a:gd name="connsiteY0" fmla="*/ 1 h 2197894"/>
              <a:gd name="connsiteX1" fmla="*/ 1397793 w 2052637"/>
              <a:gd name="connsiteY1" fmla="*/ 1 h 2197894"/>
              <a:gd name="connsiteX2" fmla="*/ 2052637 w 2052637"/>
              <a:gd name="connsiteY2" fmla="*/ 2197894 h 2197894"/>
              <a:gd name="connsiteX3" fmla="*/ 1400175 w 2052637"/>
              <a:gd name="connsiteY3" fmla="*/ 2195513 h 2197894"/>
              <a:gd name="connsiteX4" fmla="*/ 1023937 w 2052637"/>
              <a:gd name="connsiteY4" fmla="*/ 478632 h 2197894"/>
              <a:gd name="connsiteX5" fmla="*/ 826292 w 2052637"/>
              <a:gd name="connsiteY5" fmla="*/ 1383508 h 2197894"/>
              <a:gd name="connsiteX6" fmla="*/ 1262062 w 2052637"/>
              <a:gd name="connsiteY6" fmla="*/ 1385888 h 2197894"/>
              <a:gd name="connsiteX7" fmla="*/ 1345406 w 2052637"/>
              <a:gd name="connsiteY7" fmla="*/ 1797844 h 2197894"/>
              <a:gd name="connsiteX8" fmla="*/ 740568 w 2052637"/>
              <a:gd name="connsiteY8" fmla="*/ 1795463 h 2197894"/>
              <a:gd name="connsiteX9" fmla="*/ 652462 w 2052637"/>
              <a:gd name="connsiteY9" fmla="*/ 2197894 h 2197894"/>
              <a:gd name="connsiteX10" fmla="*/ 0 w 2052637"/>
              <a:gd name="connsiteY10" fmla="*/ 2193132 h 2197894"/>
              <a:gd name="connsiteX11" fmla="*/ 652462 w 2052637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62133 w 2052708"/>
              <a:gd name="connsiteY6" fmla="*/ 1385888 h 2197894"/>
              <a:gd name="connsiteX7" fmla="*/ 1345477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14508 w 2052708"/>
              <a:gd name="connsiteY6" fmla="*/ 1383506 h 2197894"/>
              <a:gd name="connsiteX7" fmla="*/ 1345477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14508 w 2052708"/>
              <a:gd name="connsiteY6" fmla="*/ 1383506 h 2197894"/>
              <a:gd name="connsiteX7" fmla="*/ 1312139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19271 w 2052708"/>
              <a:gd name="connsiteY6" fmla="*/ 1376363 h 2197894"/>
              <a:gd name="connsiteX7" fmla="*/ 1312139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21653 w 2052708"/>
              <a:gd name="connsiteY6" fmla="*/ 1383507 h 2197894"/>
              <a:gd name="connsiteX7" fmla="*/ 1312139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21653 w 2052708"/>
              <a:gd name="connsiteY6" fmla="*/ 1383507 h 2197894"/>
              <a:gd name="connsiteX7" fmla="*/ 1312139 w 2052708"/>
              <a:gd name="connsiteY7" fmla="*/ 1795463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52708" h="2197894">
                <a:moveTo>
                  <a:pt x="652533" y="1"/>
                </a:moveTo>
                <a:lnTo>
                  <a:pt x="1397864" y="1"/>
                </a:lnTo>
                <a:lnTo>
                  <a:pt x="2052708" y="2197894"/>
                </a:lnTo>
                <a:lnTo>
                  <a:pt x="1400246" y="2195513"/>
                </a:lnTo>
                <a:lnTo>
                  <a:pt x="1024008" y="478632"/>
                </a:lnTo>
                <a:lnTo>
                  <a:pt x="826363" y="1383508"/>
                </a:lnTo>
                <a:lnTo>
                  <a:pt x="1221653" y="1383507"/>
                </a:lnTo>
                <a:lnTo>
                  <a:pt x="1312139" y="1795463"/>
                </a:lnTo>
                <a:lnTo>
                  <a:pt x="740639" y="1795463"/>
                </a:lnTo>
                <a:lnTo>
                  <a:pt x="652533" y="2197894"/>
                </a:lnTo>
                <a:lnTo>
                  <a:pt x="71" y="2193132"/>
                </a:lnTo>
                <a:cubicBezTo>
                  <a:pt x="-7867" y="2197101"/>
                  <a:pt x="648565" y="-1587"/>
                  <a:pt x="652533" y="1"/>
                </a:cubicBezTo>
                <a:close/>
              </a:path>
            </a:pathLst>
          </a:custGeom>
          <a:solidFill>
            <a:srgbClr val="0F238D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endParaRPr lang="en-US" sz="2400">
              <a:solidFill>
                <a:schemeClr val="accent1"/>
              </a:solidFill>
            </a:endParaRPr>
          </a:p>
        </p:txBody>
      </p:sp>
      <p:sp>
        <p:nvSpPr>
          <p:cNvPr id="8" name="Freeform 36"/>
          <p:cNvSpPr/>
          <p:nvPr userDrawn="1"/>
        </p:nvSpPr>
        <p:spPr>
          <a:xfrm>
            <a:off x="11537951" y="220134"/>
            <a:ext cx="277283" cy="243417"/>
          </a:xfrm>
          <a:custGeom>
            <a:avLst/>
            <a:gdLst>
              <a:gd name="connsiteX0" fmla="*/ 0 w 688182"/>
              <a:gd name="connsiteY0" fmla="*/ 950119 h 950119"/>
              <a:gd name="connsiteX1" fmla="*/ 611982 w 688182"/>
              <a:gd name="connsiteY1" fmla="*/ 950119 h 950119"/>
              <a:gd name="connsiteX2" fmla="*/ 688182 w 688182"/>
              <a:gd name="connsiteY2" fmla="*/ 0 h 950119"/>
              <a:gd name="connsiteX3" fmla="*/ 0 w 688182"/>
              <a:gd name="connsiteY3" fmla="*/ 950119 h 950119"/>
              <a:gd name="connsiteX0" fmla="*/ 0 w 688182"/>
              <a:gd name="connsiteY0" fmla="*/ 950119 h 950119"/>
              <a:gd name="connsiteX1" fmla="*/ 611982 w 688182"/>
              <a:gd name="connsiteY1" fmla="*/ 950119 h 950119"/>
              <a:gd name="connsiteX2" fmla="*/ 688182 w 688182"/>
              <a:gd name="connsiteY2" fmla="*/ 0 h 950119"/>
              <a:gd name="connsiteX3" fmla="*/ 214313 w 688182"/>
              <a:gd name="connsiteY3" fmla="*/ 652463 h 950119"/>
              <a:gd name="connsiteX4" fmla="*/ 0 w 688182"/>
              <a:gd name="connsiteY4" fmla="*/ 950119 h 950119"/>
              <a:gd name="connsiteX0" fmla="*/ 0 w 688182"/>
              <a:gd name="connsiteY0" fmla="*/ 950119 h 950119"/>
              <a:gd name="connsiteX1" fmla="*/ 611982 w 688182"/>
              <a:gd name="connsiteY1" fmla="*/ 950119 h 950119"/>
              <a:gd name="connsiteX2" fmla="*/ 688182 w 688182"/>
              <a:gd name="connsiteY2" fmla="*/ 0 h 950119"/>
              <a:gd name="connsiteX3" fmla="*/ 111919 w 688182"/>
              <a:gd name="connsiteY3" fmla="*/ 95250 h 950119"/>
              <a:gd name="connsiteX4" fmla="*/ 0 w 688182"/>
              <a:gd name="connsiteY4" fmla="*/ 950119 h 950119"/>
              <a:gd name="connsiteX0" fmla="*/ 0 w 723900"/>
              <a:gd name="connsiteY0" fmla="*/ 1395413 h 1395413"/>
              <a:gd name="connsiteX1" fmla="*/ 611982 w 723900"/>
              <a:gd name="connsiteY1" fmla="*/ 1395413 h 1395413"/>
              <a:gd name="connsiteX2" fmla="*/ 723900 w 723900"/>
              <a:gd name="connsiteY2" fmla="*/ 0 h 1395413"/>
              <a:gd name="connsiteX3" fmla="*/ 111919 w 723900"/>
              <a:gd name="connsiteY3" fmla="*/ 540544 h 1395413"/>
              <a:gd name="connsiteX4" fmla="*/ 0 w 723900"/>
              <a:gd name="connsiteY4" fmla="*/ 1395413 h 1395413"/>
              <a:gd name="connsiteX0" fmla="*/ 0 w 723900"/>
              <a:gd name="connsiteY0" fmla="*/ 2031206 h 2031206"/>
              <a:gd name="connsiteX1" fmla="*/ 611982 w 723900"/>
              <a:gd name="connsiteY1" fmla="*/ 2031206 h 2031206"/>
              <a:gd name="connsiteX2" fmla="*/ 723900 w 723900"/>
              <a:gd name="connsiteY2" fmla="*/ 635793 h 2031206"/>
              <a:gd name="connsiteX3" fmla="*/ 266700 w 723900"/>
              <a:gd name="connsiteY3" fmla="*/ 0 h 2031206"/>
              <a:gd name="connsiteX4" fmla="*/ 0 w 723900"/>
              <a:gd name="connsiteY4" fmla="*/ 2031206 h 2031206"/>
              <a:gd name="connsiteX0" fmla="*/ 0 w 723900"/>
              <a:gd name="connsiteY0" fmla="*/ 2195513 h 2195513"/>
              <a:gd name="connsiteX1" fmla="*/ 611982 w 723900"/>
              <a:gd name="connsiteY1" fmla="*/ 2195513 h 2195513"/>
              <a:gd name="connsiteX2" fmla="*/ 723900 w 723900"/>
              <a:gd name="connsiteY2" fmla="*/ 800100 h 2195513"/>
              <a:gd name="connsiteX3" fmla="*/ 283369 w 723900"/>
              <a:gd name="connsiteY3" fmla="*/ 0 h 2195513"/>
              <a:gd name="connsiteX4" fmla="*/ 0 w 723900"/>
              <a:gd name="connsiteY4" fmla="*/ 2195513 h 2195513"/>
              <a:gd name="connsiteX0" fmla="*/ 0 w 723900"/>
              <a:gd name="connsiteY0" fmla="*/ 2195513 h 2195513"/>
              <a:gd name="connsiteX1" fmla="*/ 611982 w 723900"/>
              <a:gd name="connsiteY1" fmla="*/ 2195513 h 2195513"/>
              <a:gd name="connsiteX2" fmla="*/ 723900 w 723900"/>
              <a:gd name="connsiteY2" fmla="*/ 800100 h 2195513"/>
              <a:gd name="connsiteX3" fmla="*/ 500063 w 723900"/>
              <a:gd name="connsiteY3" fmla="*/ 388145 h 2195513"/>
              <a:gd name="connsiteX4" fmla="*/ 283369 w 723900"/>
              <a:gd name="connsiteY4" fmla="*/ 0 h 2195513"/>
              <a:gd name="connsiteX5" fmla="*/ 0 w 723900"/>
              <a:gd name="connsiteY5" fmla="*/ 2195513 h 2195513"/>
              <a:gd name="connsiteX0" fmla="*/ 0 w 945356"/>
              <a:gd name="connsiteY0" fmla="*/ 2195513 h 2195513"/>
              <a:gd name="connsiteX1" fmla="*/ 611982 w 945356"/>
              <a:gd name="connsiteY1" fmla="*/ 2195513 h 2195513"/>
              <a:gd name="connsiteX2" fmla="*/ 723900 w 945356"/>
              <a:gd name="connsiteY2" fmla="*/ 800100 h 2195513"/>
              <a:gd name="connsiteX3" fmla="*/ 945356 w 945356"/>
              <a:gd name="connsiteY3" fmla="*/ 2382 h 2195513"/>
              <a:gd name="connsiteX4" fmla="*/ 283369 w 945356"/>
              <a:gd name="connsiteY4" fmla="*/ 0 h 2195513"/>
              <a:gd name="connsiteX5" fmla="*/ 0 w 945356"/>
              <a:gd name="connsiteY5" fmla="*/ 2195513 h 2195513"/>
              <a:gd name="connsiteX0" fmla="*/ 0 w 945356"/>
              <a:gd name="connsiteY0" fmla="*/ 2195513 h 2195513"/>
              <a:gd name="connsiteX1" fmla="*/ 611982 w 945356"/>
              <a:gd name="connsiteY1" fmla="*/ 2195513 h 2195513"/>
              <a:gd name="connsiteX2" fmla="*/ 723900 w 945356"/>
              <a:gd name="connsiteY2" fmla="*/ 800100 h 2195513"/>
              <a:gd name="connsiteX3" fmla="*/ 790575 w 945356"/>
              <a:gd name="connsiteY3" fmla="*/ 545308 h 2195513"/>
              <a:gd name="connsiteX4" fmla="*/ 945356 w 945356"/>
              <a:gd name="connsiteY4" fmla="*/ 2382 h 2195513"/>
              <a:gd name="connsiteX5" fmla="*/ 283369 w 945356"/>
              <a:gd name="connsiteY5" fmla="*/ 0 h 2195513"/>
              <a:gd name="connsiteX6" fmla="*/ 0 w 945356"/>
              <a:gd name="connsiteY6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252537 w 1252537"/>
              <a:gd name="connsiteY3" fmla="*/ 1333501 h 2195513"/>
              <a:gd name="connsiteX4" fmla="*/ 945356 w 1252537"/>
              <a:gd name="connsiteY4" fmla="*/ 2382 h 2195513"/>
              <a:gd name="connsiteX5" fmla="*/ 283369 w 1252537"/>
              <a:gd name="connsiteY5" fmla="*/ 0 h 2195513"/>
              <a:gd name="connsiteX6" fmla="*/ 0 w 1252537"/>
              <a:gd name="connsiteY6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031082 w 1252537"/>
              <a:gd name="connsiteY3" fmla="*/ 1112045 h 2195513"/>
              <a:gd name="connsiteX4" fmla="*/ 1252537 w 1252537"/>
              <a:gd name="connsiteY4" fmla="*/ 1333501 h 2195513"/>
              <a:gd name="connsiteX5" fmla="*/ 945356 w 1252537"/>
              <a:gd name="connsiteY5" fmla="*/ 2382 h 2195513"/>
              <a:gd name="connsiteX6" fmla="*/ 283369 w 1252537"/>
              <a:gd name="connsiteY6" fmla="*/ 0 h 2195513"/>
              <a:gd name="connsiteX7" fmla="*/ 0 w 1252537"/>
              <a:gd name="connsiteY7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007270 w 1252537"/>
              <a:gd name="connsiteY3" fmla="*/ 2193132 h 2195513"/>
              <a:gd name="connsiteX4" fmla="*/ 1252537 w 1252537"/>
              <a:gd name="connsiteY4" fmla="*/ 1333501 h 2195513"/>
              <a:gd name="connsiteX5" fmla="*/ 945356 w 1252537"/>
              <a:gd name="connsiteY5" fmla="*/ 2382 h 2195513"/>
              <a:gd name="connsiteX6" fmla="*/ 283369 w 1252537"/>
              <a:gd name="connsiteY6" fmla="*/ 0 h 2195513"/>
              <a:gd name="connsiteX7" fmla="*/ 0 w 1252537"/>
              <a:gd name="connsiteY7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007270 w 1252537"/>
              <a:gd name="connsiteY3" fmla="*/ 2193132 h 2195513"/>
              <a:gd name="connsiteX4" fmla="*/ 1173957 w 1252537"/>
              <a:gd name="connsiteY4" fmla="*/ 1600202 h 2195513"/>
              <a:gd name="connsiteX5" fmla="*/ 1252537 w 1252537"/>
              <a:gd name="connsiteY5" fmla="*/ 1333501 h 2195513"/>
              <a:gd name="connsiteX6" fmla="*/ 945356 w 1252537"/>
              <a:gd name="connsiteY6" fmla="*/ 2382 h 2195513"/>
              <a:gd name="connsiteX7" fmla="*/ 283369 w 1252537"/>
              <a:gd name="connsiteY7" fmla="*/ 0 h 2195513"/>
              <a:gd name="connsiteX8" fmla="*/ 0 w 1252537"/>
              <a:gd name="connsiteY8" fmla="*/ 2195513 h 2195513"/>
              <a:gd name="connsiteX0" fmla="*/ 0 w 1488282"/>
              <a:gd name="connsiteY0" fmla="*/ 2195513 h 2195514"/>
              <a:gd name="connsiteX1" fmla="*/ 611982 w 1488282"/>
              <a:gd name="connsiteY1" fmla="*/ 2195513 h 2195514"/>
              <a:gd name="connsiteX2" fmla="*/ 723900 w 1488282"/>
              <a:gd name="connsiteY2" fmla="*/ 800100 h 2195514"/>
              <a:gd name="connsiteX3" fmla="*/ 1007270 w 1488282"/>
              <a:gd name="connsiteY3" fmla="*/ 2193132 h 2195514"/>
              <a:gd name="connsiteX4" fmla="*/ 1488282 w 1488282"/>
              <a:gd name="connsiteY4" fmla="*/ 2195514 h 2195514"/>
              <a:gd name="connsiteX5" fmla="*/ 1252537 w 1488282"/>
              <a:gd name="connsiteY5" fmla="*/ 1333501 h 2195514"/>
              <a:gd name="connsiteX6" fmla="*/ 945356 w 1488282"/>
              <a:gd name="connsiteY6" fmla="*/ 2382 h 2195514"/>
              <a:gd name="connsiteX7" fmla="*/ 283369 w 1488282"/>
              <a:gd name="connsiteY7" fmla="*/ 0 h 2195514"/>
              <a:gd name="connsiteX8" fmla="*/ 0 w 1488282"/>
              <a:gd name="connsiteY8" fmla="*/ 2195513 h 2195514"/>
              <a:gd name="connsiteX0" fmla="*/ 0 w 1488282"/>
              <a:gd name="connsiteY0" fmla="*/ 2195513 h 2195514"/>
              <a:gd name="connsiteX1" fmla="*/ 611982 w 1488282"/>
              <a:gd name="connsiteY1" fmla="*/ 2195513 h 2195514"/>
              <a:gd name="connsiteX2" fmla="*/ 723900 w 1488282"/>
              <a:gd name="connsiteY2" fmla="*/ 800100 h 2195514"/>
              <a:gd name="connsiteX3" fmla="*/ 1007270 w 1488282"/>
              <a:gd name="connsiteY3" fmla="*/ 2193132 h 2195514"/>
              <a:gd name="connsiteX4" fmla="*/ 1488282 w 1488282"/>
              <a:gd name="connsiteY4" fmla="*/ 2195514 h 2195514"/>
              <a:gd name="connsiteX5" fmla="*/ 1352549 w 1488282"/>
              <a:gd name="connsiteY5" fmla="*/ 1690688 h 2195514"/>
              <a:gd name="connsiteX6" fmla="*/ 1252537 w 1488282"/>
              <a:gd name="connsiteY6" fmla="*/ 1333501 h 2195514"/>
              <a:gd name="connsiteX7" fmla="*/ 945356 w 1488282"/>
              <a:gd name="connsiteY7" fmla="*/ 2382 h 2195514"/>
              <a:gd name="connsiteX8" fmla="*/ 283369 w 1488282"/>
              <a:gd name="connsiteY8" fmla="*/ 0 h 2195514"/>
              <a:gd name="connsiteX9" fmla="*/ 0 w 1488282"/>
              <a:gd name="connsiteY9" fmla="*/ 2195513 h 2195514"/>
              <a:gd name="connsiteX0" fmla="*/ 0 w 1781174"/>
              <a:gd name="connsiteY0" fmla="*/ 2195513 h 2195514"/>
              <a:gd name="connsiteX1" fmla="*/ 611982 w 1781174"/>
              <a:gd name="connsiteY1" fmla="*/ 2195513 h 2195514"/>
              <a:gd name="connsiteX2" fmla="*/ 723900 w 1781174"/>
              <a:gd name="connsiteY2" fmla="*/ 800100 h 2195514"/>
              <a:gd name="connsiteX3" fmla="*/ 1007270 w 1781174"/>
              <a:gd name="connsiteY3" fmla="*/ 2193132 h 2195514"/>
              <a:gd name="connsiteX4" fmla="*/ 1488282 w 1781174"/>
              <a:gd name="connsiteY4" fmla="*/ 2195514 h 2195514"/>
              <a:gd name="connsiteX5" fmla="*/ 1781174 w 1781174"/>
              <a:gd name="connsiteY5" fmla="*/ 792957 h 2195514"/>
              <a:gd name="connsiteX6" fmla="*/ 1252537 w 1781174"/>
              <a:gd name="connsiteY6" fmla="*/ 1333501 h 2195514"/>
              <a:gd name="connsiteX7" fmla="*/ 945356 w 1781174"/>
              <a:gd name="connsiteY7" fmla="*/ 2382 h 2195514"/>
              <a:gd name="connsiteX8" fmla="*/ 283369 w 1781174"/>
              <a:gd name="connsiteY8" fmla="*/ 0 h 2195514"/>
              <a:gd name="connsiteX9" fmla="*/ 0 w 1781174"/>
              <a:gd name="connsiteY9" fmla="*/ 2195513 h 2195514"/>
              <a:gd name="connsiteX0" fmla="*/ 0 w 1781174"/>
              <a:gd name="connsiteY0" fmla="*/ 2195513 h 2195514"/>
              <a:gd name="connsiteX1" fmla="*/ 611982 w 1781174"/>
              <a:gd name="connsiteY1" fmla="*/ 2195513 h 2195514"/>
              <a:gd name="connsiteX2" fmla="*/ 723900 w 1781174"/>
              <a:gd name="connsiteY2" fmla="*/ 800100 h 2195514"/>
              <a:gd name="connsiteX3" fmla="*/ 1007270 w 1781174"/>
              <a:gd name="connsiteY3" fmla="*/ 2193132 h 2195514"/>
              <a:gd name="connsiteX4" fmla="*/ 1488282 w 1781174"/>
              <a:gd name="connsiteY4" fmla="*/ 2195514 h 2195514"/>
              <a:gd name="connsiteX5" fmla="*/ 1781174 w 1781174"/>
              <a:gd name="connsiteY5" fmla="*/ 792957 h 2195514"/>
              <a:gd name="connsiteX6" fmla="*/ 1528762 w 1781174"/>
              <a:gd name="connsiteY6" fmla="*/ 1052513 h 2195514"/>
              <a:gd name="connsiteX7" fmla="*/ 1252537 w 1781174"/>
              <a:gd name="connsiteY7" fmla="*/ 1333501 h 2195514"/>
              <a:gd name="connsiteX8" fmla="*/ 945356 w 1781174"/>
              <a:gd name="connsiteY8" fmla="*/ 2382 h 2195514"/>
              <a:gd name="connsiteX9" fmla="*/ 283369 w 1781174"/>
              <a:gd name="connsiteY9" fmla="*/ 0 h 2195514"/>
              <a:gd name="connsiteX10" fmla="*/ 0 w 1781174"/>
              <a:gd name="connsiteY10" fmla="*/ 2195513 h 2195514"/>
              <a:gd name="connsiteX0" fmla="*/ 0 w 1781174"/>
              <a:gd name="connsiteY0" fmla="*/ 2197894 h 2197895"/>
              <a:gd name="connsiteX1" fmla="*/ 611982 w 1781174"/>
              <a:gd name="connsiteY1" fmla="*/ 2197894 h 2197895"/>
              <a:gd name="connsiteX2" fmla="*/ 723900 w 1781174"/>
              <a:gd name="connsiteY2" fmla="*/ 802481 h 2197895"/>
              <a:gd name="connsiteX3" fmla="*/ 1007270 w 1781174"/>
              <a:gd name="connsiteY3" fmla="*/ 2195513 h 2197895"/>
              <a:gd name="connsiteX4" fmla="*/ 1488282 w 1781174"/>
              <a:gd name="connsiteY4" fmla="*/ 2197895 h 2197895"/>
              <a:gd name="connsiteX5" fmla="*/ 1781174 w 1781174"/>
              <a:gd name="connsiteY5" fmla="*/ 795338 h 2197895"/>
              <a:gd name="connsiteX6" fmla="*/ 1559719 w 1781174"/>
              <a:gd name="connsiteY6" fmla="*/ 0 h 2197895"/>
              <a:gd name="connsiteX7" fmla="*/ 1252537 w 1781174"/>
              <a:gd name="connsiteY7" fmla="*/ 1335882 h 2197895"/>
              <a:gd name="connsiteX8" fmla="*/ 945356 w 1781174"/>
              <a:gd name="connsiteY8" fmla="*/ 4763 h 2197895"/>
              <a:gd name="connsiteX9" fmla="*/ 283369 w 1781174"/>
              <a:gd name="connsiteY9" fmla="*/ 2381 h 2197895"/>
              <a:gd name="connsiteX10" fmla="*/ 0 w 1781174"/>
              <a:gd name="connsiteY10" fmla="*/ 2197894 h 2197895"/>
              <a:gd name="connsiteX0" fmla="*/ 0 w 1781174"/>
              <a:gd name="connsiteY0" fmla="*/ 2197894 h 2197895"/>
              <a:gd name="connsiteX1" fmla="*/ 611982 w 1781174"/>
              <a:gd name="connsiteY1" fmla="*/ 2197894 h 2197895"/>
              <a:gd name="connsiteX2" fmla="*/ 723900 w 1781174"/>
              <a:gd name="connsiteY2" fmla="*/ 802481 h 2197895"/>
              <a:gd name="connsiteX3" fmla="*/ 1007270 w 1781174"/>
              <a:gd name="connsiteY3" fmla="*/ 2195513 h 2197895"/>
              <a:gd name="connsiteX4" fmla="*/ 1488282 w 1781174"/>
              <a:gd name="connsiteY4" fmla="*/ 2197895 h 2197895"/>
              <a:gd name="connsiteX5" fmla="*/ 1781174 w 1781174"/>
              <a:gd name="connsiteY5" fmla="*/ 795338 h 2197895"/>
              <a:gd name="connsiteX6" fmla="*/ 1688306 w 1781174"/>
              <a:gd name="connsiteY6" fmla="*/ 454820 h 2197895"/>
              <a:gd name="connsiteX7" fmla="*/ 1559719 w 1781174"/>
              <a:gd name="connsiteY7" fmla="*/ 0 h 2197895"/>
              <a:gd name="connsiteX8" fmla="*/ 1252537 w 1781174"/>
              <a:gd name="connsiteY8" fmla="*/ 1335882 h 2197895"/>
              <a:gd name="connsiteX9" fmla="*/ 945356 w 1781174"/>
              <a:gd name="connsiteY9" fmla="*/ 4763 h 2197895"/>
              <a:gd name="connsiteX10" fmla="*/ 283369 w 1781174"/>
              <a:gd name="connsiteY10" fmla="*/ 2381 h 2197895"/>
              <a:gd name="connsiteX11" fmla="*/ 0 w 1781174"/>
              <a:gd name="connsiteY11" fmla="*/ 2197894 h 2197895"/>
              <a:gd name="connsiteX0" fmla="*/ 0 w 2212181"/>
              <a:gd name="connsiteY0" fmla="*/ 2197894 h 2197895"/>
              <a:gd name="connsiteX1" fmla="*/ 611982 w 2212181"/>
              <a:gd name="connsiteY1" fmla="*/ 2197894 h 2197895"/>
              <a:gd name="connsiteX2" fmla="*/ 723900 w 2212181"/>
              <a:gd name="connsiteY2" fmla="*/ 802481 h 2197895"/>
              <a:gd name="connsiteX3" fmla="*/ 1007270 w 2212181"/>
              <a:gd name="connsiteY3" fmla="*/ 2195513 h 2197895"/>
              <a:gd name="connsiteX4" fmla="*/ 1488282 w 2212181"/>
              <a:gd name="connsiteY4" fmla="*/ 2197895 h 2197895"/>
              <a:gd name="connsiteX5" fmla="*/ 1781174 w 2212181"/>
              <a:gd name="connsiteY5" fmla="*/ 795338 h 2197895"/>
              <a:gd name="connsiteX6" fmla="*/ 2212181 w 2212181"/>
              <a:gd name="connsiteY6" fmla="*/ 7145 h 2197895"/>
              <a:gd name="connsiteX7" fmla="*/ 1559719 w 2212181"/>
              <a:gd name="connsiteY7" fmla="*/ 0 h 2197895"/>
              <a:gd name="connsiteX8" fmla="*/ 1252537 w 2212181"/>
              <a:gd name="connsiteY8" fmla="*/ 1335882 h 2197895"/>
              <a:gd name="connsiteX9" fmla="*/ 945356 w 2212181"/>
              <a:gd name="connsiteY9" fmla="*/ 4763 h 2197895"/>
              <a:gd name="connsiteX10" fmla="*/ 283369 w 2212181"/>
              <a:gd name="connsiteY10" fmla="*/ 2381 h 2197895"/>
              <a:gd name="connsiteX11" fmla="*/ 0 w 2212181"/>
              <a:gd name="connsiteY11" fmla="*/ 2197894 h 2197895"/>
              <a:gd name="connsiteX0" fmla="*/ 0 w 2212181"/>
              <a:gd name="connsiteY0" fmla="*/ 2197894 h 2197895"/>
              <a:gd name="connsiteX1" fmla="*/ 611982 w 2212181"/>
              <a:gd name="connsiteY1" fmla="*/ 2197894 h 2197895"/>
              <a:gd name="connsiteX2" fmla="*/ 723900 w 2212181"/>
              <a:gd name="connsiteY2" fmla="*/ 802481 h 2197895"/>
              <a:gd name="connsiteX3" fmla="*/ 1007270 w 2212181"/>
              <a:gd name="connsiteY3" fmla="*/ 2195513 h 2197895"/>
              <a:gd name="connsiteX4" fmla="*/ 1488282 w 2212181"/>
              <a:gd name="connsiteY4" fmla="*/ 2197895 h 2197895"/>
              <a:gd name="connsiteX5" fmla="*/ 1781174 w 2212181"/>
              <a:gd name="connsiteY5" fmla="*/ 795338 h 2197895"/>
              <a:gd name="connsiteX6" fmla="*/ 2035968 w 2212181"/>
              <a:gd name="connsiteY6" fmla="*/ 328614 h 2197895"/>
              <a:gd name="connsiteX7" fmla="*/ 2212181 w 2212181"/>
              <a:gd name="connsiteY7" fmla="*/ 7145 h 2197895"/>
              <a:gd name="connsiteX8" fmla="*/ 1559719 w 2212181"/>
              <a:gd name="connsiteY8" fmla="*/ 0 h 2197895"/>
              <a:gd name="connsiteX9" fmla="*/ 1252537 w 2212181"/>
              <a:gd name="connsiteY9" fmla="*/ 1335882 h 2197895"/>
              <a:gd name="connsiteX10" fmla="*/ 945356 w 2212181"/>
              <a:gd name="connsiteY10" fmla="*/ 4763 h 2197895"/>
              <a:gd name="connsiteX11" fmla="*/ 283369 w 2212181"/>
              <a:gd name="connsiteY11" fmla="*/ 2381 h 2197895"/>
              <a:gd name="connsiteX12" fmla="*/ 0 w 2212181"/>
              <a:gd name="connsiteY12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81174 w 2500312"/>
              <a:gd name="connsiteY5" fmla="*/ 795338 h 2197895"/>
              <a:gd name="connsiteX6" fmla="*/ 2500312 w 2500312"/>
              <a:gd name="connsiteY6" fmla="*/ 2197895 h 2197895"/>
              <a:gd name="connsiteX7" fmla="*/ 2212181 w 2500312"/>
              <a:gd name="connsiteY7" fmla="*/ 7145 h 2197895"/>
              <a:gd name="connsiteX8" fmla="*/ 1559719 w 2500312"/>
              <a:gd name="connsiteY8" fmla="*/ 0 h 2197895"/>
              <a:gd name="connsiteX9" fmla="*/ 1252537 w 2500312"/>
              <a:gd name="connsiteY9" fmla="*/ 1335882 h 2197895"/>
              <a:gd name="connsiteX10" fmla="*/ 945356 w 2500312"/>
              <a:gd name="connsiteY10" fmla="*/ 4763 h 2197895"/>
              <a:gd name="connsiteX11" fmla="*/ 283369 w 2500312"/>
              <a:gd name="connsiteY11" fmla="*/ 2381 h 2197895"/>
              <a:gd name="connsiteX12" fmla="*/ 0 w 2500312"/>
              <a:gd name="connsiteY12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81174 w 2500312"/>
              <a:gd name="connsiteY5" fmla="*/ 795338 h 2197895"/>
              <a:gd name="connsiteX6" fmla="*/ 2190748 w 2500312"/>
              <a:gd name="connsiteY6" fmla="*/ 1595439 h 2197895"/>
              <a:gd name="connsiteX7" fmla="*/ 2500312 w 2500312"/>
              <a:gd name="connsiteY7" fmla="*/ 2197895 h 2197895"/>
              <a:gd name="connsiteX8" fmla="*/ 2212181 w 2500312"/>
              <a:gd name="connsiteY8" fmla="*/ 7145 h 2197895"/>
              <a:gd name="connsiteX9" fmla="*/ 1559719 w 2500312"/>
              <a:gd name="connsiteY9" fmla="*/ 0 h 2197895"/>
              <a:gd name="connsiteX10" fmla="*/ 1252537 w 2500312"/>
              <a:gd name="connsiteY10" fmla="*/ 1335882 h 2197895"/>
              <a:gd name="connsiteX11" fmla="*/ 945356 w 2500312"/>
              <a:gd name="connsiteY11" fmla="*/ 4763 h 2197895"/>
              <a:gd name="connsiteX12" fmla="*/ 283369 w 2500312"/>
              <a:gd name="connsiteY12" fmla="*/ 2381 h 2197895"/>
              <a:gd name="connsiteX13" fmla="*/ 0 w 2500312"/>
              <a:gd name="connsiteY13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81174 w 2500312"/>
              <a:gd name="connsiteY5" fmla="*/ 795338 h 2197895"/>
              <a:gd name="connsiteX6" fmla="*/ 1883567 w 2500312"/>
              <a:gd name="connsiteY6" fmla="*/ 2195514 h 2197895"/>
              <a:gd name="connsiteX7" fmla="*/ 2500312 w 2500312"/>
              <a:gd name="connsiteY7" fmla="*/ 2197895 h 2197895"/>
              <a:gd name="connsiteX8" fmla="*/ 2212181 w 2500312"/>
              <a:gd name="connsiteY8" fmla="*/ 7145 h 2197895"/>
              <a:gd name="connsiteX9" fmla="*/ 1559719 w 2500312"/>
              <a:gd name="connsiteY9" fmla="*/ 0 h 2197895"/>
              <a:gd name="connsiteX10" fmla="*/ 1252537 w 2500312"/>
              <a:gd name="connsiteY10" fmla="*/ 1335882 h 2197895"/>
              <a:gd name="connsiteX11" fmla="*/ 945356 w 2500312"/>
              <a:gd name="connsiteY11" fmla="*/ 4763 h 2197895"/>
              <a:gd name="connsiteX12" fmla="*/ 283369 w 2500312"/>
              <a:gd name="connsiteY12" fmla="*/ 2381 h 2197895"/>
              <a:gd name="connsiteX13" fmla="*/ 0 w 2500312"/>
              <a:gd name="connsiteY13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76411 w 2500312"/>
              <a:gd name="connsiteY5" fmla="*/ 809626 h 2197895"/>
              <a:gd name="connsiteX6" fmla="*/ 1883567 w 2500312"/>
              <a:gd name="connsiteY6" fmla="*/ 2195514 h 2197895"/>
              <a:gd name="connsiteX7" fmla="*/ 2500312 w 2500312"/>
              <a:gd name="connsiteY7" fmla="*/ 2197895 h 2197895"/>
              <a:gd name="connsiteX8" fmla="*/ 2212181 w 2500312"/>
              <a:gd name="connsiteY8" fmla="*/ 7145 h 2197895"/>
              <a:gd name="connsiteX9" fmla="*/ 1559719 w 2500312"/>
              <a:gd name="connsiteY9" fmla="*/ 0 h 2197895"/>
              <a:gd name="connsiteX10" fmla="*/ 1252537 w 2500312"/>
              <a:gd name="connsiteY10" fmla="*/ 1335882 h 2197895"/>
              <a:gd name="connsiteX11" fmla="*/ 945356 w 2500312"/>
              <a:gd name="connsiteY11" fmla="*/ 4763 h 2197895"/>
              <a:gd name="connsiteX12" fmla="*/ 283369 w 2500312"/>
              <a:gd name="connsiteY12" fmla="*/ 2381 h 2197895"/>
              <a:gd name="connsiteX13" fmla="*/ 0 w 2500312"/>
              <a:gd name="connsiteY13" fmla="*/ 2197894 h 2197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00312" h="2197895">
                <a:moveTo>
                  <a:pt x="0" y="2197894"/>
                </a:moveTo>
                <a:lnTo>
                  <a:pt x="611982" y="2197894"/>
                </a:lnTo>
                <a:lnTo>
                  <a:pt x="723900" y="802481"/>
                </a:lnTo>
                <a:lnTo>
                  <a:pt x="1007270" y="2195513"/>
                </a:lnTo>
                <a:lnTo>
                  <a:pt x="1488282" y="2197895"/>
                </a:lnTo>
                <a:lnTo>
                  <a:pt x="1776411" y="809626"/>
                </a:lnTo>
                <a:lnTo>
                  <a:pt x="1883567" y="2195514"/>
                </a:lnTo>
                <a:lnTo>
                  <a:pt x="2500312" y="2197895"/>
                </a:lnTo>
                <a:lnTo>
                  <a:pt x="2212181" y="7145"/>
                </a:lnTo>
                <a:lnTo>
                  <a:pt x="1559719" y="0"/>
                </a:lnTo>
                <a:lnTo>
                  <a:pt x="1252537" y="1335882"/>
                </a:lnTo>
                <a:lnTo>
                  <a:pt x="945356" y="4763"/>
                </a:lnTo>
                <a:lnTo>
                  <a:pt x="283369" y="2381"/>
                </a:lnTo>
                <a:lnTo>
                  <a:pt x="0" y="2197894"/>
                </a:lnTo>
                <a:close/>
              </a:path>
            </a:pathLst>
          </a:custGeom>
          <a:solidFill>
            <a:srgbClr val="0F238D"/>
          </a:solidFill>
          <a:ln w="190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endParaRPr lang="en-US" sz="2400">
              <a:solidFill>
                <a:schemeClr val="accent1"/>
              </a:solidFill>
            </a:endParaRPr>
          </a:p>
        </p:txBody>
      </p:sp>
      <p:sp>
        <p:nvSpPr>
          <p:cNvPr id="9" name="Freeform 37"/>
          <p:cNvSpPr/>
          <p:nvPr userDrawn="1"/>
        </p:nvSpPr>
        <p:spPr>
          <a:xfrm>
            <a:off x="11849101" y="220134"/>
            <a:ext cx="156633" cy="243417"/>
          </a:xfrm>
          <a:custGeom>
            <a:avLst/>
            <a:gdLst>
              <a:gd name="connsiteX0" fmla="*/ 0 w 1428750"/>
              <a:gd name="connsiteY0" fmla="*/ 997744 h 997744"/>
              <a:gd name="connsiteX1" fmla="*/ 1404937 w 1428750"/>
              <a:gd name="connsiteY1" fmla="*/ 997744 h 997744"/>
              <a:gd name="connsiteX2" fmla="*/ 1404937 w 1428750"/>
              <a:gd name="connsiteY2" fmla="*/ 538163 h 997744"/>
              <a:gd name="connsiteX3" fmla="*/ 1428750 w 1428750"/>
              <a:gd name="connsiteY3" fmla="*/ 540544 h 997744"/>
              <a:gd name="connsiteX4" fmla="*/ 590550 w 1428750"/>
              <a:gd name="connsiteY4" fmla="*/ 540544 h 997744"/>
              <a:gd name="connsiteX5" fmla="*/ 590550 w 1428750"/>
              <a:gd name="connsiteY5" fmla="*/ 0 h 997744"/>
              <a:gd name="connsiteX6" fmla="*/ 0 w 1428750"/>
              <a:gd name="connsiteY6" fmla="*/ 0 h 997744"/>
              <a:gd name="connsiteX7" fmla="*/ 0 w 1428750"/>
              <a:gd name="connsiteY7" fmla="*/ 997744 h 997744"/>
              <a:gd name="connsiteX0" fmla="*/ 0 w 1404937"/>
              <a:gd name="connsiteY0" fmla="*/ 997744 h 997744"/>
              <a:gd name="connsiteX1" fmla="*/ 1404937 w 1404937"/>
              <a:gd name="connsiteY1" fmla="*/ 997744 h 997744"/>
              <a:gd name="connsiteX2" fmla="*/ 1404937 w 1404937"/>
              <a:gd name="connsiteY2" fmla="*/ 538163 h 997744"/>
              <a:gd name="connsiteX3" fmla="*/ 1219200 w 1404937"/>
              <a:gd name="connsiteY3" fmla="*/ 476250 h 997744"/>
              <a:gd name="connsiteX4" fmla="*/ 590550 w 1404937"/>
              <a:gd name="connsiteY4" fmla="*/ 540544 h 997744"/>
              <a:gd name="connsiteX5" fmla="*/ 590550 w 1404937"/>
              <a:gd name="connsiteY5" fmla="*/ 0 h 997744"/>
              <a:gd name="connsiteX6" fmla="*/ 0 w 1404937"/>
              <a:gd name="connsiteY6" fmla="*/ 0 h 997744"/>
              <a:gd name="connsiteX7" fmla="*/ 0 w 1404937"/>
              <a:gd name="connsiteY7" fmla="*/ 997744 h 997744"/>
              <a:gd name="connsiteX0" fmla="*/ 0 w 1404937"/>
              <a:gd name="connsiteY0" fmla="*/ 997744 h 997744"/>
              <a:gd name="connsiteX1" fmla="*/ 1404937 w 1404937"/>
              <a:gd name="connsiteY1" fmla="*/ 997744 h 997744"/>
              <a:gd name="connsiteX2" fmla="*/ 1404937 w 1404937"/>
              <a:gd name="connsiteY2" fmla="*/ 538163 h 997744"/>
              <a:gd name="connsiteX3" fmla="*/ 590550 w 1404937"/>
              <a:gd name="connsiteY3" fmla="*/ 540544 h 997744"/>
              <a:gd name="connsiteX4" fmla="*/ 590550 w 1404937"/>
              <a:gd name="connsiteY4" fmla="*/ 0 h 997744"/>
              <a:gd name="connsiteX5" fmla="*/ 0 w 1404937"/>
              <a:gd name="connsiteY5" fmla="*/ 0 h 997744"/>
              <a:gd name="connsiteX6" fmla="*/ 0 w 1404937"/>
              <a:gd name="connsiteY6" fmla="*/ 997744 h 997744"/>
              <a:gd name="connsiteX0" fmla="*/ 0 w 1404937"/>
              <a:gd name="connsiteY0" fmla="*/ 1614488 h 1614488"/>
              <a:gd name="connsiteX1" fmla="*/ 1404937 w 1404937"/>
              <a:gd name="connsiteY1" fmla="*/ 1614488 h 1614488"/>
              <a:gd name="connsiteX2" fmla="*/ 1404937 w 1404937"/>
              <a:gd name="connsiteY2" fmla="*/ 1154907 h 1614488"/>
              <a:gd name="connsiteX3" fmla="*/ 590550 w 1404937"/>
              <a:gd name="connsiteY3" fmla="*/ 1157288 h 1614488"/>
              <a:gd name="connsiteX4" fmla="*/ 592931 w 1404937"/>
              <a:gd name="connsiteY4" fmla="*/ 0 h 1614488"/>
              <a:gd name="connsiteX5" fmla="*/ 0 w 1404937"/>
              <a:gd name="connsiteY5" fmla="*/ 616744 h 1614488"/>
              <a:gd name="connsiteX6" fmla="*/ 0 w 1404937"/>
              <a:gd name="connsiteY6" fmla="*/ 1614488 h 1614488"/>
              <a:gd name="connsiteX0" fmla="*/ 0 w 1404937"/>
              <a:gd name="connsiteY0" fmla="*/ 2188369 h 2188369"/>
              <a:gd name="connsiteX1" fmla="*/ 1404937 w 1404937"/>
              <a:gd name="connsiteY1" fmla="*/ 2188369 h 2188369"/>
              <a:gd name="connsiteX2" fmla="*/ 1404937 w 1404937"/>
              <a:gd name="connsiteY2" fmla="*/ 1728788 h 2188369"/>
              <a:gd name="connsiteX3" fmla="*/ 590550 w 1404937"/>
              <a:gd name="connsiteY3" fmla="*/ 1731169 h 2188369"/>
              <a:gd name="connsiteX4" fmla="*/ 592931 w 1404937"/>
              <a:gd name="connsiteY4" fmla="*/ 573881 h 2188369"/>
              <a:gd name="connsiteX5" fmla="*/ 2382 w 1404937"/>
              <a:gd name="connsiteY5" fmla="*/ 0 h 2188369"/>
              <a:gd name="connsiteX6" fmla="*/ 0 w 1404937"/>
              <a:gd name="connsiteY6" fmla="*/ 2188369 h 2188369"/>
              <a:gd name="connsiteX0" fmla="*/ 0 w 1404937"/>
              <a:gd name="connsiteY0" fmla="*/ 2190750 h 2190750"/>
              <a:gd name="connsiteX1" fmla="*/ 1404937 w 1404937"/>
              <a:gd name="connsiteY1" fmla="*/ 2190750 h 2190750"/>
              <a:gd name="connsiteX2" fmla="*/ 1404937 w 1404937"/>
              <a:gd name="connsiteY2" fmla="*/ 1731169 h 2190750"/>
              <a:gd name="connsiteX3" fmla="*/ 590550 w 1404937"/>
              <a:gd name="connsiteY3" fmla="*/ 1733550 h 2190750"/>
              <a:gd name="connsiteX4" fmla="*/ 592931 w 1404937"/>
              <a:gd name="connsiteY4" fmla="*/ 0 h 2190750"/>
              <a:gd name="connsiteX5" fmla="*/ 2382 w 1404937"/>
              <a:gd name="connsiteY5" fmla="*/ 2381 h 2190750"/>
              <a:gd name="connsiteX6" fmla="*/ 0 w 1404937"/>
              <a:gd name="connsiteY6" fmla="*/ 219075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04937" h="2190750">
                <a:moveTo>
                  <a:pt x="0" y="2190750"/>
                </a:moveTo>
                <a:lnTo>
                  <a:pt x="1404937" y="2190750"/>
                </a:lnTo>
                <a:lnTo>
                  <a:pt x="1404937" y="1731169"/>
                </a:lnTo>
                <a:lnTo>
                  <a:pt x="590550" y="1733550"/>
                </a:lnTo>
                <a:cubicBezTo>
                  <a:pt x="591344" y="1347787"/>
                  <a:pt x="592137" y="385763"/>
                  <a:pt x="592931" y="0"/>
                </a:cubicBezTo>
                <a:lnTo>
                  <a:pt x="2382" y="2381"/>
                </a:lnTo>
                <a:cubicBezTo>
                  <a:pt x="3969" y="334962"/>
                  <a:pt x="3175" y="1858169"/>
                  <a:pt x="0" y="2190750"/>
                </a:cubicBezTo>
                <a:close/>
              </a:path>
            </a:pathLst>
          </a:custGeom>
          <a:solidFill>
            <a:srgbClr val="0F238D"/>
          </a:solidFill>
          <a:ln w="190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endParaRPr lang="en-US" sz="2400">
              <a:solidFill>
                <a:schemeClr val="accent1"/>
              </a:solidFill>
            </a:endParaRPr>
          </a:p>
        </p:txBody>
      </p:sp>
      <p:sp>
        <p:nvSpPr>
          <p:cNvPr id="10" name="Freeform 38"/>
          <p:cNvSpPr/>
          <p:nvPr userDrawn="1"/>
        </p:nvSpPr>
        <p:spPr>
          <a:xfrm>
            <a:off x="11336867" y="268818"/>
            <a:ext cx="179917" cy="198967"/>
          </a:xfrm>
          <a:custGeom>
            <a:avLst/>
            <a:gdLst>
              <a:gd name="connsiteX0" fmla="*/ 0 w 483394"/>
              <a:gd name="connsiteY0" fmla="*/ 0 h 645319"/>
              <a:gd name="connsiteX1" fmla="*/ 0 w 483394"/>
              <a:gd name="connsiteY1" fmla="*/ 528638 h 645319"/>
              <a:gd name="connsiteX2" fmla="*/ 33338 w 483394"/>
              <a:gd name="connsiteY2" fmla="*/ 528638 h 645319"/>
              <a:gd name="connsiteX3" fmla="*/ 381000 w 483394"/>
              <a:gd name="connsiteY3" fmla="*/ 645319 h 645319"/>
              <a:gd name="connsiteX4" fmla="*/ 483394 w 483394"/>
              <a:gd name="connsiteY4" fmla="*/ 216694 h 645319"/>
              <a:gd name="connsiteX5" fmla="*/ 0 w 483394"/>
              <a:gd name="connsiteY5" fmla="*/ 0 h 645319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33338 w 1626394"/>
              <a:gd name="connsiteY2" fmla="*/ 528638 h 528638"/>
              <a:gd name="connsiteX3" fmla="*/ 1626394 w 1626394"/>
              <a:gd name="connsiteY3" fmla="*/ 7144 h 528638"/>
              <a:gd name="connsiteX4" fmla="*/ 483394 w 1626394"/>
              <a:gd name="connsiteY4" fmla="*/ 216694 h 528638"/>
              <a:gd name="connsiteX5" fmla="*/ 0 w 1626394"/>
              <a:gd name="connsiteY5" fmla="*/ 0 h 528638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33338 w 1626394"/>
              <a:gd name="connsiteY2" fmla="*/ 528638 h 528638"/>
              <a:gd name="connsiteX3" fmla="*/ 1626394 w 1626394"/>
              <a:gd name="connsiteY3" fmla="*/ 7144 h 528638"/>
              <a:gd name="connsiteX4" fmla="*/ 483394 w 1626394"/>
              <a:gd name="connsiteY4" fmla="*/ 216694 h 528638"/>
              <a:gd name="connsiteX5" fmla="*/ 0 w 1626394"/>
              <a:gd name="connsiteY5" fmla="*/ 0 h 528638"/>
              <a:gd name="connsiteX0" fmla="*/ 0 w 1626394"/>
              <a:gd name="connsiteY0" fmla="*/ 0 h 714375"/>
              <a:gd name="connsiteX1" fmla="*/ 0 w 1626394"/>
              <a:gd name="connsiteY1" fmla="*/ 528638 h 714375"/>
              <a:gd name="connsiteX2" fmla="*/ 354807 w 1626394"/>
              <a:gd name="connsiteY2" fmla="*/ 714375 h 714375"/>
              <a:gd name="connsiteX3" fmla="*/ 1626394 w 1626394"/>
              <a:gd name="connsiteY3" fmla="*/ 7144 h 714375"/>
              <a:gd name="connsiteX4" fmla="*/ 483394 w 1626394"/>
              <a:gd name="connsiteY4" fmla="*/ 216694 h 714375"/>
              <a:gd name="connsiteX5" fmla="*/ 0 w 1626394"/>
              <a:gd name="connsiteY5" fmla="*/ 0 h 714375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1626394 w 1626394"/>
              <a:gd name="connsiteY2" fmla="*/ 7144 h 528638"/>
              <a:gd name="connsiteX3" fmla="*/ 483394 w 1626394"/>
              <a:gd name="connsiteY3" fmla="*/ 216694 h 528638"/>
              <a:gd name="connsiteX4" fmla="*/ 0 w 1626394"/>
              <a:gd name="connsiteY4" fmla="*/ 0 h 528638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1626394 w 1626394"/>
              <a:gd name="connsiteY2" fmla="*/ 7144 h 528638"/>
              <a:gd name="connsiteX3" fmla="*/ 483394 w 1626394"/>
              <a:gd name="connsiteY3" fmla="*/ 216694 h 528638"/>
              <a:gd name="connsiteX4" fmla="*/ 0 w 1626394"/>
              <a:gd name="connsiteY4" fmla="*/ 0 h 528638"/>
              <a:gd name="connsiteX0" fmla="*/ 0 w 1626394"/>
              <a:gd name="connsiteY0" fmla="*/ 0 h 681404"/>
              <a:gd name="connsiteX1" fmla="*/ 0 w 1626394"/>
              <a:gd name="connsiteY1" fmla="*/ 528638 h 681404"/>
              <a:gd name="connsiteX2" fmla="*/ 1626394 w 1626394"/>
              <a:gd name="connsiteY2" fmla="*/ 7144 h 681404"/>
              <a:gd name="connsiteX3" fmla="*/ 483394 w 1626394"/>
              <a:gd name="connsiteY3" fmla="*/ 216694 h 681404"/>
              <a:gd name="connsiteX4" fmla="*/ 0 w 1626394"/>
              <a:gd name="connsiteY4" fmla="*/ 0 h 681404"/>
              <a:gd name="connsiteX0" fmla="*/ 0 w 1626394"/>
              <a:gd name="connsiteY0" fmla="*/ 0 h 661055"/>
              <a:gd name="connsiteX1" fmla="*/ 0 w 1626394"/>
              <a:gd name="connsiteY1" fmla="*/ 528638 h 661055"/>
              <a:gd name="connsiteX2" fmla="*/ 1626394 w 1626394"/>
              <a:gd name="connsiteY2" fmla="*/ 7144 h 661055"/>
              <a:gd name="connsiteX3" fmla="*/ 483394 w 1626394"/>
              <a:gd name="connsiteY3" fmla="*/ 216694 h 661055"/>
              <a:gd name="connsiteX4" fmla="*/ 0 w 1626394"/>
              <a:gd name="connsiteY4" fmla="*/ 0 h 661055"/>
              <a:gd name="connsiteX0" fmla="*/ 0 w 1626394"/>
              <a:gd name="connsiteY0" fmla="*/ 0 h 678971"/>
              <a:gd name="connsiteX1" fmla="*/ 0 w 1626394"/>
              <a:gd name="connsiteY1" fmla="*/ 528638 h 678971"/>
              <a:gd name="connsiteX2" fmla="*/ 1626394 w 1626394"/>
              <a:gd name="connsiteY2" fmla="*/ 7144 h 678971"/>
              <a:gd name="connsiteX3" fmla="*/ 483394 w 1626394"/>
              <a:gd name="connsiteY3" fmla="*/ 216694 h 678971"/>
              <a:gd name="connsiteX4" fmla="*/ 0 w 1626394"/>
              <a:gd name="connsiteY4" fmla="*/ 0 h 678971"/>
              <a:gd name="connsiteX0" fmla="*/ 0 w 1626394"/>
              <a:gd name="connsiteY0" fmla="*/ 0 h 678971"/>
              <a:gd name="connsiteX1" fmla="*/ 0 w 1626394"/>
              <a:gd name="connsiteY1" fmla="*/ 528638 h 678971"/>
              <a:gd name="connsiteX2" fmla="*/ 1626394 w 1626394"/>
              <a:gd name="connsiteY2" fmla="*/ 7144 h 678971"/>
              <a:gd name="connsiteX3" fmla="*/ 621506 w 1626394"/>
              <a:gd name="connsiteY3" fmla="*/ 233363 h 678971"/>
              <a:gd name="connsiteX4" fmla="*/ 0 w 1626394"/>
              <a:gd name="connsiteY4" fmla="*/ 0 h 678971"/>
              <a:gd name="connsiteX0" fmla="*/ 0 w 1626394"/>
              <a:gd name="connsiteY0" fmla="*/ 4860 h 683831"/>
              <a:gd name="connsiteX1" fmla="*/ 0 w 1626394"/>
              <a:gd name="connsiteY1" fmla="*/ 533498 h 683831"/>
              <a:gd name="connsiteX2" fmla="*/ 1626394 w 1626394"/>
              <a:gd name="connsiteY2" fmla="*/ 12004 h 683831"/>
              <a:gd name="connsiteX3" fmla="*/ 621506 w 1626394"/>
              <a:gd name="connsiteY3" fmla="*/ 238223 h 683831"/>
              <a:gd name="connsiteX4" fmla="*/ 0 w 1626394"/>
              <a:gd name="connsiteY4" fmla="*/ 4860 h 683831"/>
              <a:gd name="connsiteX0" fmla="*/ 0 w 1626394"/>
              <a:gd name="connsiteY0" fmla="*/ 4860 h 683831"/>
              <a:gd name="connsiteX1" fmla="*/ 0 w 1626394"/>
              <a:gd name="connsiteY1" fmla="*/ 533498 h 683831"/>
              <a:gd name="connsiteX2" fmla="*/ 1626394 w 1626394"/>
              <a:gd name="connsiteY2" fmla="*/ 12004 h 683831"/>
              <a:gd name="connsiteX3" fmla="*/ 1066800 w 1626394"/>
              <a:gd name="connsiteY3" fmla="*/ 135830 h 683831"/>
              <a:gd name="connsiteX4" fmla="*/ 621506 w 1626394"/>
              <a:gd name="connsiteY4" fmla="*/ 238223 h 683831"/>
              <a:gd name="connsiteX5" fmla="*/ 0 w 1626394"/>
              <a:gd name="connsiteY5" fmla="*/ 4860 h 683831"/>
              <a:gd name="connsiteX0" fmla="*/ 0 w 1626394"/>
              <a:gd name="connsiteY0" fmla="*/ 111917 h 790888"/>
              <a:gd name="connsiteX1" fmla="*/ 0 w 1626394"/>
              <a:gd name="connsiteY1" fmla="*/ 640555 h 790888"/>
              <a:gd name="connsiteX2" fmla="*/ 1626394 w 1626394"/>
              <a:gd name="connsiteY2" fmla="*/ 119061 h 790888"/>
              <a:gd name="connsiteX3" fmla="*/ 923925 w 1626394"/>
              <a:gd name="connsiteY3" fmla="*/ 0 h 790888"/>
              <a:gd name="connsiteX4" fmla="*/ 621506 w 1626394"/>
              <a:gd name="connsiteY4" fmla="*/ 345280 h 790888"/>
              <a:gd name="connsiteX5" fmla="*/ 0 w 1626394"/>
              <a:gd name="connsiteY5" fmla="*/ 111917 h 790888"/>
              <a:gd name="connsiteX0" fmla="*/ 0 w 1626394"/>
              <a:gd name="connsiteY0" fmla="*/ 111917 h 790888"/>
              <a:gd name="connsiteX1" fmla="*/ 0 w 1626394"/>
              <a:gd name="connsiteY1" fmla="*/ 640555 h 790888"/>
              <a:gd name="connsiteX2" fmla="*/ 1626394 w 1626394"/>
              <a:gd name="connsiteY2" fmla="*/ 119061 h 790888"/>
              <a:gd name="connsiteX3" fmla="*/ 1059656 w 1626394"/>
              <a:gd name="connsiteY3" fmla="*/ 23812 h 790888"/>
              <a:gd name="connsiteX4" fmla="*/ 923925 w 1626394"/>
              <a:gd name="connsiteY4" fmla="*/ 0 h 790888"/>
              <a:gd name="connsiteX5" fmla="*/ 621506 w 1626394"/>
              <a:gd name="connsiteY5" fmla="*/ 345280 h 790888"/>
              <a:gd name="connsiteX6" fmla="*/ 0 w 1626394"/>
              <a:gd name="connsiteY6" fmla="*/ 111917 h 790888"/>
              <a:gd name="connsiteX0" fmla="*/ 0 w 1626394"/>
              <a:gd name="connsiteY0" fmla="*/ 538161 h 1217132"/>
              <a:gd name="connsiteX1" fmla="*/ 0 w 1626394"/>
              <a:gd name="connsiteY1" fmla="*/ 1066799 h 1217132"/>
              <a:gd name="connsiteX2" fmla="*/ 1626394 w 1626394"/>
              <a:gd name="connsiteY2" fmla="*/ 545305 h 1217132"/>
              <a:gd name="connsiteX3" fmla="*/ 1323974 w 1626394"/>
              <a:gd name="connsiteY3" fmla="*/ 0 h 1217132"/>
              <a:gd name="connsiteX4" fmla="*/ 923925 w 1626394"/>
              <a:gd name="connsiteY4" fmla="*/ 426244 h 1217132"/>
              <a:gd name="connsiteX5" fmla="*/ 621506 w 1626394"/>
              <a:gd name="connsiteY5" fmla="*/ 771524 h 1217132"/>
              <a:gd name="connsiteX6" fmla="*/ 0 w 1626394"/>
              <a:gd name="connsiteY6" fmla="*/ 538161 h 1217132"/>
              <a:gd name="connsiteX0" fmla="*/ 0 w 1626394"/>
              <a:gd name="connsiteY0" fmla="*/ 538161 h 1217132"/>
              <a:gd name="connsiteX1" fmla="*/ 0 w 1626394"/>
              <a:gd name="connsiteY1" fmla="*/ 1066799 h 1217132"/>
              <a:gd name="connsiteX2" fmla="*/ 1626394 w 1626394"/>
              <a:gd name="connsiteY2" fmla="*/ 545305 h 1217132"/>
              <a:gd name="connsiteX3" fmla="*/ 1323974 w 1626394"/>
              <a:gd name="connsiteY3" fmla="*/ 0 h 1217132"/>
              <a:gd name="connsiteX4" fmla="*/ 923925 w 1626394"/>
              <a:gd name="connsiteY4" fmla="*/ 426244 h 1217132"/>
              <a:gd name="connsiteX5" fmla="*/ 621506 w 1626394"/>
              <a:gd name="connsiteY5" fmla="*/ 771524 h 1217132"/>
              <a:gd name="connsiteX6" fmla="*/ 0 w 1626394"/>
              <a:gd name="connsiteY6" fmla="*/ 538161 h 1217132"/>
              <a:gd name="connsiteX0" fmla="*/ 0 w 1635310"/>
              <a:gd name="connsiteY0" fmla="*/ 538161 h 1066802"/>
              <a:gd name="connsiteX1" fmla="*/ 0 w 1635310"/>
              <a:gd name="connsiteY1" fmla="*/ 1066799 h 1066802"/>
              <a:gd name="connsiteX2" fmla="*/ 1626394 w 1635310"/>
              <a:gd name="connsiteY2" fmla="*/ 545305 h 1066802"/>
              <a:gd name="connsiteX3" fmla="*/ 1323974 w 1635310"/>
              <a:gd name="connsiteY3" fmla="*/ 0 h 1066802"/>
              <a:gd name="connsiteX4" fmla="*/ 923925 w 1635310"/>
              <a:gd name="connsiteY4" fmla="*/ 426244 h 1066802"/>
              <a:gd name="connsiteX5" fmla="*/ 621506 w 1635310"/>
              <a:gd name="connsiteY5" fmla="*/ 771524 h 1066802"/>
              <a:gd name="connsiteX6" fmla="*/ 0 w 1635310"/>
              <a:gd name="connsiteY6" fmla="*/ 538161 h 1066802"/>
              <a:gd name="connsiteX0" fmla="*/ 0 w 1632620"/>
              <a:gd name="connsiteY0" fmla="*/ 538161 h 1083110"/>
              <a:gd name="connsiteX1" fmla="*/ 0 w 1632620"/>
              <a:gd name="connsiteY1" fmla="*/ 1066799 h 1083110"/>
              <a:gd name="connsiteX2" fmla="*/ 1626394 w 1632620"/>
              <a:gd name="connsiteY2" fmla="*/ 545305 h 1083110"/>
              <a:gd name="connsiteX3" fmla="*/ 1323974 w 1632620"/>
              <a:gd name="connsiteY3" fmla="*/ 0 h 1083110"/>
              <a:gd name="connsiteX4" fmla="*/ 923925 w 1632620"/>
              <a:gd name="connsiteY4" fmla="*/ 426244 h 1083110"/>
              <a:gd name="connsiteX5" fmla="*/ 621506 w 1632620"/>
              <a:gd name="connsiteY5" fmla="*/ 771524 h 1083110"/>
              <a:gd name="connsiteX6" fmla="*/ 0 w 1632620"/>
              <a:gd name="connsiteY6" fmla="*/ 538161 h 1083110"/>
              <a:gd name="connsiteX0" fmla="*/ 0 w 1638832"/>
              <a:gd name="connsiteY0" fmla="*/ 538161 h 1079262"/>
              <a:gd name="connsiteX1" fmla="*/ 0 w 1638832"/>
              <a:gd name="connsiteY1" fmla="*/ 1066799 h 1079262"/>
              <a:gd name="connsiteX2" fmla="*/ 1626394 w 1638832"/>
              <a:gd name="connsiteY2" fmla="*/ 545305 h 1079262"/>
              <a:gd name="connsiteX3" fmla="*/ 1323974 w 1638832"/>
              <a:gd name="connsiteY3" fmla="*/ 0 h 1079262"/>
              <a:gd name="connsiteX4" fmla="*/ 923925 w 1638832"/>
              <a:gd name="connsiteY4" fmla="*/ 426244 h 1079262"/>
              <a:gd name="connsiteX5" fmla="*/ 621506 w 1638832"/>
              <a:gd name="connsiteY5" fmla="*/ 771524 h 1079262"/>
              <a:gd name="connsiteX6" fmla="*/ 0 w 1638832"/>
              <a:gd name="connsiteY6" fmla="*/ 538161 h 1079262"/>
              <a:gd name="connsiteX0" fmla="*/ 0 w 1629379"/>
              <a:gd name="connsiteY0" fmla="*/ 538161 h 1066897"/>
              <a:gd name="connsiteX1" fmla="*/ 0 w 1629379"/>
              <a:gd name="connsiteY1" fmla="*/ 1066799 h 1066897"/>
              <a:gd name="connsiteX2" fmla="*/ 1616869 w 1629379"/>
              <a:gd name="connsiteY2" fmla="*/ 409574 h 1066897"/>
              <a:gd name="connsiteX3" fmla="*/ 1323974 w 1629379"/>
              <a:gd name="connsiteY3" fmla="*/ 0 h 1066897"/>
              <a:gd name="connsiteX4" fmla="*/ 923925 w 1629379"/>
              <a:gd name="connsiteY4" fmla="*/ 426244 h 1066897"/>
              <a:gd name="connsiteX5" fmla="*/ 621506 w 1629379"/>
              <a:gd name="connsiteY5" fmla="*/ 771524 h 1066897"/>
              <a:gd name="connsiteX6" fmla="*/ 0 w 1629379"/>
              <a:gd name="connsiteY6" fmla="*/ 538161 h 1066897"/>
              <a:gd name="connsiteX0" fmla="*/ 0 w 1620913"/>
              <a:gd name="connsiteY0" fmla="*/ 538161 h 1107877"/>
              <a:gd name="connsiteX1" fmla="*/ 0 w 1620913"/>
              <a:gd name="connsiteY1" fmla="*/ 1066799 h 1107877"/>
              <a:gd name="connsiteX2" fmla="*/ 1616869 w 1620913"/>
              <a:gd name="connsiteY2" fmla="*/ 409574 h 1107877"/>
              <a:gd name="connsiteX3" fmla="*/ 1323974 w 1620913"/>
              <a:gd name="connsiteY3" fmla="*/ 0 h 1107877"/>
              <a:gd name="connsiteX4" fmla="*/ 923925 w 1620913"/>
              <a:gd name="connsiteY4" fmla="*/ 426244 h 1107877"/>
              <a:gd name="connsiteX5" fmla="*/ 621506 w 1620913"/>
              <a:gd name="connsiteY5" fmla="*/ 771524 h 1107877"/>
              <a:gd name="connsiteX6" fmla="*/ 0 w 1620913"/>
              <a:gd name="connsiteY6" fmla="*/ 538161 h 1107877"/>
              <a:gd name="connsiteX0" fmla="*/ 0 w 1620913"/>
              <a:gd name="connsiteY0" fmla="*/ 538161 h 1218265"/>
              <a:gd name="connsiteX1" fmla="*/ 0 w 1620913"/>
              <a:gd name="connsiteY1" fmla="*/ 1066799 h 1218265"/>
              <a:gd name="connsiteX2" fmla="*/ 1616869 w 1620913"/>
              <a:gd name="connsiteY2" fmla="*/ 409574 h 1218265"/>
              <a:gd name="connsiteX3" fmla="*/ 1323974 w 1620913"/>
              <a:gd name="connsiteY3" fmla="*/ 0 h 1218265"/>
              <a:gd name="connsiteX4" fmla="*/ 923925 w 1620913"/>
              <a:gd name="connsiteY4" fmla="*/ 426244 h 1218265"/>
              <a:gd name="connsiteX5" fmla="*/ 621506 w 1620913"/>
              <a:gd name="connsiteY5" fmla="*/ 771524 h 1218265"/>
              <a:gd name="connsiteX6" fmla="*/ 0 w 1620913"/>
              <a:gd name="connsiteY6" fmla="*/ 538161 h 1218265"/>
              <a:gd name="connsiteX0" fmla="*/ 0 w 1620913"/>
              <a:gd name="connsiteY0" fmla="*/ 538161 h 1066799"/>
              <a:gd name="connsiteX1" fmla="*/ 0 w 1620913"/>
              <a:gd name="connsiteY1" fmla="*/ 1066799 h 1066799"/>
              <a:gd name="connsiteX2" fmla="*/ 1616869 w 1620913"/>
              <a:gd name="connsiteY2" fmla="*/ 409574 h 1066799"/>
              <a:gd name="connsiteX3" fmla="*/ 1323974 w 1620913"/>
              <a:gd name="connsiteY3" fmla="*/ 0 h 1066799"/>
              <a:gd name="connsiteX4" fmla="*/ 923925 w 1620913"/>
              <a:gd name="connsiteY4" fmla="*/ 426244 h 1066799"/>
              <a:gd name="connsiteX5" fmla="*/ 621506 w 1620913"/>
              <a:gd name="connsiteY5" fmla="*/ 771524 h 1066799"/>
              <a:gd name="connsiteX6" fmla="*/ 0 w 1620913"/>
              <a:gd name="connsiteY6" fmla="*/ 538161 h 1066799"/>
              <a:gd name="connsiteX0" fmla="*/ 0 w 1620913"/>
              <a:gd name="connsiteY0" fmla="*/ 538161 h 1213299"/>
              <a:gd name="connsiteX1" fmla="*/ 0 w 1620913"/>
              <a:gd name="connsiteY1" fmla="*/ 1066799 h 1213299"/>
              <a:gd name="connsiteX2" fmla="*/ 1616869 w 1620913"/>
              <a:gd name="connsiteY2" fmla="*/ 409574 h 1213299"/>
              <a:gd name="connsiteX3" fmla="*/ 1323974 w 1620913"/>
              <a:gd name="connsiteY3" fmla="*/ 0 h 1213299"/>
              <a:gd name="connsiteX4" fmla="*/ 923925 w 1620913"/>
              <a:gd name="connsiteY4" fmla="*/ 426244 h 1213299"/>
              <a:gd name="connsiteX5" fmla="*/ 621506 w 1620913"/>
              <a:gd name="connsiteY5" fmla="*/ 771524 h 1213299"/>
              <a:gd name="connsiteX6" fmla="*/ 0 w 1620913"/>
              <a:gd name="connsiteY6" fmla="*/ 538161 h 121329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32881"/>
              <a:gd name="connsiteY0" fmla="*/ 538161 h 1232035"/>
              <a:gd name="connsiteX1" fmla="*/ 0 w 1632881"/>
              <a:gd name="connsiteY1" fmla="*/ 1066799 h 1232035"/>
              <a:gd name="connsiteX2" fmla="*/ 1621631 w 1632881"/>
              <a:gd name="connsiteY2" fmla="*/ 523874 h 1232035"/>
              <a:gd name="connsiteX3" fmla="*/ 1323974 w 1632881"/>
              <a:gd name="connsiteY3" fmla="*/ 0 h 1232035"/>
              <a:gd name="connsiteX4" fmla="*/ 923925 w 1632881"/>
              <a:gd name="connsiteY4" fmla="*/ 426244 h 1232035"/>
              <a:gd name="connsiteX5" fmla="*/ 621506 w 1632881"/>
              <a:gd name="connsiteY5" fmla="*/ 771524 h 1232035"/>
              <a:gd name="connsiteX6" fmla="*/ 0 w 1632881"/>
              <a:gd name="connsiteY6" fmla="*/ 538161 h 1232035"/>
              <a:gd name="connsiteX0" fmla="*/ 0 w 1622936"/>
              <a:gd name="connsiteY0" fmla="*/ 538161 h 1236750"/>
              <a:gd name="connsiteX1" fmla="*/ 0 w 1622936"/>
              <a:gd name="connsiteY1" fmla="*/ 1066799 h 1236750"/>
              <a:gd name="connsiteX2" fmla="*/ 1621631 w 1622936"/>
              <a:gd name="connsiteY2" fmla="*/ 523874 h 1236750"/>
              <a:gd name="connsiteX3" fmla="*/ 1323974 w 1622936"/>
              <a:gd name="connsiteY3" fmla="*/ 0 h 1236750"/>
              <a:gd name="connsiteX4" fmla="*/ 923925 w 1622936"/>
              <a:gd name="connsiteY4" fmla="*/ 426244 h 1236750"/>
              <a:gd name="connsiteX5" fmla="*/ 621506 w 1622936"/>
              <a:gd name="connsiteY5" fmla="*/ 771524 h 1236750"/>
              <a:gd name="connsiteX6" fmla="*/ 0 w 1622936"/>
              <a:gd name="connsiteY6" fmla="*/ 538161 h 1236750"/>
              <a:gd name="connsiteX0" fmla="*/ 0 w 1627932"/>
              <a:gd name="connsiteY0" fmla="*/ 538161 h 1227283"/>
              <a:gd name="connsiteX1" fmla="*/ 0 w 1627932"/>
              <a:gd name="connsiteY1" fmla="*/ 1066799 h 1227283"/>
              <a:gd name="connsiteX2" fmla="*/ 1621631 w 1627932"/>
              <a:gd name="connsiteY2" fmla="*/ 523874 h 1227283"/>
              <a:gd name="connsiteX3" fmla="*/ 1323974 w 1627932"/>
              <a:gd name="connsiteY3" fmla="*/ 0 h 1227283"/>
              <a:gd name="connsiteX4" fmla="*/ 923925 w 1627932"/>
              <a:gd name="connsiteY4" fmla="*/ 426244 h 1227283"/>
              <a:gd name="connsiteX5" fmla="*/ 621506 w 1627932"/>
              <a:gd name="connsiteY5" fmla="*/ 771524 h 1227283"/>
              <a:gd name="connsiteX6" fmla="*/ 0 w 1627932"/>
              <a:gd name="connsiteY6" fmla="*/ 538161 h 1227283"/>
              <a:gd name="connsiteX0" fmla="*/ 0 w 1627932"/>
              <a:gd name="connsiteY0" fmla="*/ 538161 h 1066799"/>
              <a:gd name="connsiteX1" fmla="*/ 0 w 1627932"/>
              <a:gd name="connsiteY1" fmla="*/ 1066799 h 1066799"/>
              <a:gd name="connsiteX2" fmla="*/ 1621631 w 1627932"/>
              <a:gd name="connsiteY2" fmla="*/ 523874 h 1066799"/>
              <a:gd name="connsiteX3" fmla="*/ 1323974 w 1627932"/>
              <a:gd name="connsiteY3" fmla="*/ 0 h 1066799"/>
              <a:gd name="connsiteX4" fmla="*/ 923925 w 1627932"/>
              <a:gd name="connsiteY4" fmla="*/ 426244 h 1066799"/>
              <a:gd name="connsiteX5" fmla="*/ 621506 w 1627932"/>
              <a:gd name="connsiteY5" fmla="*/ 771524 h 1066799"/>
              <a:gd name="connsiteX6" fmla="*/ 0 w 1627932"/>
              <a:gd name="connsiteY6" fmla="*/ 538161 h 1066799"/>
              <a:gd name="connsiteX0" fmla="*/ 0 w 1627647"/>
              <a:gd name="connsiteY0" fmla="*/ 538161 h 1066799"/>
              <a:gd name="connsiteX1" fmla="*/ 0 w 1627647"/>
              <a:gd name="connsiteY1" fmla="*/ 1066799 h 1066799"/>
              <a:gd name="connsiteX2" fmla="*/ 1621631 w 1627647"/>
              <a:gd name="connsiteY2" fmla="*/ 523874 h 1066799"/>
              <a:gd name="connsiteX3" fmla="*/ 1323974 w 1627647"/>
              <a:gd name="connsiteY3" fmla="*/ 0 h 1066799"/>
              <a:gd name="connsiteX4" fmla="*/ 923925 w 1627647"/>
              <a:gd name="connsiteY4" fmla="*/ 426244 h 1066799"/>
              <a:gd name="connsiteX5" fmla="*/ 621506 w 1627647"/>
              <a:gd name="connsiteY5" fmla="*/ 771524 h 1066799"/>
              <a:gd name="connsiteX6" fmla="*/ 0 w 1627647"/>
              <a:gd name="connsiteY6" fmla="*/ 538161 h 1066799"/>
              <a:gd name="connsiteX0" fmla="*/ 0 w 1627647"/>
              <a:gd name="connsiteY0" fmla="*/ 538161 h 1066799"/>
              <a:gd name="connsiteX1" fmla="*/ 0 w 1627647"/>
              <a:gd name="connsiteY1" fmla="*/ 1066799 h 1066799"/>
              <a:gd name="connsiteX2" fmla="*/ 1621631 w 1627647"/>
              <a:gd name="connsiteY2" fmla="*/ 523874 h 1066799"/>
              <a:gd name="connsiteX3" fmla="*/ 1323974 w 1627647"/>
              <a:gd name="connsiteY3" fmla="*/ 0 h 1066799"/>
              <a:gd name="connsiteX4" fmla="*/ 923925 w 1627647"/>
              <a:gd name="connsiteY4" fmla="*/ 426244 h 1066799"/>
              <a:gd name="connsiteX5" fmla="*/ 621506 w 1627647"/>
              <a:gd name="connsiteY5" fmla="*/ 771524 h 1066799"/>
              <a:gd name="connsiteX6" fmla="*/ 0 w 1627647"/>
              <a:gd name="connsiteY6" fmla="*/ 538161 h 1066799"/>
              <a:gd name="connsiteX0" fmla="*/ 0 w 1627647"/>
              <a:gd name="connsiteY0" fmla="*/ 538161 h 1134969"/>
              <a:gd name="connsiteX1" fmla="*/ 0 w 1627647"/>
              <a:gd name="connsiteY1" fmla="*/ 1066799 h 1134969"/>
              <a:gd name="connsiteX2" fmla="*/ 1621631 w 1627647"/>
              <a:gd name="connsiteY2" fmla="*/ 523874 h 1134969"/>
              <a:gd name="connsiteX3" fmla="*/ 1323974 w 1627647"/>
              <a:gd name="connsiteY3" fmla="*/ 0 h 1134969"/>
              <a:gd name="connsiteX4" fmla="*/ 923925 w 1627647"/>
              <a:gd name="connsiteY4" fmla="*/ 426244 h 1134969"/>
              <a:gd name="connsiteX5" fmla="*/ 621506 w 1627647"/>
              <a:gd name="connsiteY5" fmla="*/ 771524 h 1134969"/>
              <a:gd name="connsiteX6" fmla="*/ 0 w 1627647"/>
              <a:gd name="connsiteY6" fmla="*/ 538161 h 1134969"/>
              <a:gd name="connsiteX0" fmla="*/ 0 w 1627647"/>
              <a:gd name="connsiteY0" fmla="*/ 538161 h 1213483"/>
              <a:gd name="connsiteX1" fmla="*/ 0 w 1627647"/>
              <a:gd name="connsiteY1" fmla="*/ 1066799 h 1213483"/>
              <a:gd name="connsiteX2" fmla="*/ 1621631 w 1627647"/>
              <a:gd name="connsiteY2" fmla="*/ 523874 h 1213483"/>
              <a:gd name="connsiteX3" fmla="*/ 1323974 w 1627647"/>
              <a:gd name="connsiteY3" fmla="*/ 0 h 1213483"/>
              <a:gd name="connsiteX4" fmla="*/ 923925 w 1627647"/>
              <a:gd name="connsiteY4" fmla="*/ 426244 h 1213483"/>
              <a:gd name="connsiteX5" fmla="*/ 621506 w 1627647"/>
              <a:gd name="connsiteY5" fmla="*/ 771524 h 1213483"/>
              <a:gd name="connsiteX6" fmla="*/ 0 w 1627647"/>
              <a:gd name="connsiteY6" fmla="*/ 538161 h 1213483"/>
              <a:gd name="connsiteX0" fmla="*/ 0 w 1627647"/>
              <a:gd name="connsiteY0" fmla="*/ 538161 h 1190326"/>
              <a:gd name="connsiteX1" fmla="*/ 0 w 1627647"/>
              <a:gd name="connsiteY1" fmla="*/ 1066799 h 1190326"/>
              <a:gd name="connsiteX2" fmla="*/ 1621631 w 1627647"/>
              <a:gd name="connsiteY2" fmla="*/ 523874 h 1190326"/>
              <a:gd name="connsiteX3" fmla="*/ 1323974 w 1627647"/>
              <a:gd name="connsiteY3" fmla="*/ 0 h 1190326"/>
              <a:gd name="connsiteX4" fmla="*/ 923925 w 1627647"/>
              <a:gd name="connsiteY4" fmla="*/ 426244 h 1190326"/>
              <a:gd name="connsiteX5" fmla="*/ 621506 w 1627647"/>
              <a:gd name="connsiteY5" fmla="*/ 771524 h 1190326"/>
              <a:gd name="connsiteX6" fmla="*/ 0 w 1627647"/>
              <a:gd name="connsiteY6" fmla="*/ 538161 h 1190326"/>
              <a:gd name="connsiteX0" fmla="*/ 0 w 1627647"/>
              <a:gd name="connsiteY0" fmla="*/ 538161 h 1219698"/>
              <a:gd name="connsiteX1" fmla="*/ 0 w 1627647"/>
              <a:gd name="connsiteY1" fmla="*/ 1066799 h 1219698"/>
              <a:gd name="connsiteX2" fmla="*/ 1621631 w 1627647"/>
              <a:gd name="connsiteY2" fmla="*/ 523874 h 1219698"/>
              <a:gd name="connsiteX3" fmla="*/ 1323974 w 1627647"/>
              <a:gd name="connsiteY3" fmla="*/ 0 h 1219698"/>
              <a:gd name="connsiteX4" fmla="*/ 923925 w 1627647"/>
              <a:gd name="connsiteY4" fmla="*/ 426244 h 1219698"/>
              <a:gd name="connsiteX5" fmla="*/ 621506 w 1627647"/>
              <a:gd name="connsiteY5" fmla="*/ 771524 h 1219698"/>
              <a:gd name="connsiteX6" fmla="*/ 0 w 1627647"/>
              <a:gd name="connsiteY6" fmla="*/ 538161 h 1219698"/>
              <a:gd name="connsiteX0" fmla="*/ 0 w 1627647"/>
              <a:gd name="connsiteY0" fmla="*/ 538161 h 1232307"/>
              <a:gd name="connsiteX1" fmla="*/ 0 w 1627647"/>
              <a:gd name="connsiteY1" fmla="*/ 1066799 h 1232307"/>
              <a:gd name="connsiteX2" fmla="*/ 1621631 w 1627647"/>
              <a:gd name="connsiteY2" fmla="*/ 523874 h 1232307"/>
              <a:gd name="connsiteX3" fmla="*/ 1323974 w 1627647"/>
              <a:gd name="connsiteY3" fmla="*/ 0 h 1232307"/>
              <a:gd name="connsiteX4" fmla="*/ 923925 w 1627647"/>
              <a:gd name="connsiteY4" fmla="*/ 426244 h 1232307"/>
              <a:gd name="connsiteX5" fmla="*/ 621506 w 1627647"/>
              <a:gd name="connsiteY5" fmla="*/ 771524 h 1232307"/>
              <a:gd name="connsiteX6" fmla="*/ 0 w 1627647"/>
              <a:gd name="connsiteY6" fmla="*/ 538161 h 1232307"/>
              <a:gd name="connsiteX0" fmla="*/ 0 w 1627647"/>
              <a:gd name="connsiteY0" fmla="*/ 538161 h 1217230"/>
              <a:gd name="connsiteX1" fmla="*/ 0 w 1627647"/>
              <a:gd name="connsiteY1" fmla="*/ 1066799 h 1217230"/>
              <a:gd name="connsiteX2" fmla="*/ 1621631 w 1627647"/>
              <a:gd name="connsiteY2" fmla="*/ 523874 h 1217230"/>
              <a:gd name="connsiteX3" fmla="*/ 1323974 w 1627647"/>
              <a:gd name="connsiteY3" fmla="*/ 0 h 1217230"/>
              <a:gd name="connsiteX4" fmla="*/ 923925 w 1627647"/>
              <a:gd name="connsiteY4" fmla="*/ 426244 h 1217230"/>
              <a:gd name="connsiteX5" fmla="*/ 621506 w 1627647"/>
              <a:gd name="connsiteY5" fmla="*/ 771524 h 1217230"/>
              <a:gd name="connsiteX6" fmla="*/ 0 w 1627647"/>
              <a:gd name="connsiteY6" fmla="*/ 538161 h 1217230"/>
              <a:gd name="connsiteX0" fmla="*/ 0 w 1627647"/>
              <a:gd name="connsiteY0" fmla="*/ 538161 h 1188997"/>
              <a:gd name="connsiteX1" fmla="*/ 0 w 1627647"/>
              <a:gd name="connsiteY1" fmla="*/ 1066799 h 1188997"/>
              <a:gd name="connsiteX2" fmla="*/ 1621631 w 1627647"/>
              <a:gd name="connsiteY2" fmla="*/ 523874 h 1188997"/>
              <a:gd name="connsiteX3" fmla="*/ 1323974 w 1627647"/>
              <a:gd name="connsiteY3" fmla="*/ 0 h 1188997"/>
              <a:gd name="connsiteX4" fmla="*/ 923925 w 1627647"/>
              <a:gd name="connsiteY4" fmla="*/ 426244 h 1188997"/>
              <a:gd name="connsiteX5" fmla="*/ 621506 w 1627647"/>
              <a:gd name="connsiteY5" fmla="*/ 771524 h 1188997"/>
              <a:gd name="connsiteX6" fmla="*/ 0 w 1627647"/>
              <a:gd name="connsiteY6" fmla="*/ 538161 h 1188997"/>
              <a:gd name="connsiteX0" fmla="*/ 0 w 1627647"/>
              <a:gd name="connsiteY0" fmla="*/ 538161 h 1216261"/>
              <a:gd name="connsiteX1" fmla="*/ 0 w 1627647"/>
              <a:gd name="connsiteY1" fmla="*/ 1066799 h 1216261"/>
              <a:gd name="connsiteX2" fmla="*/ 1621631 w 1627647"/>
              <a:gd name="connsiteY2" fmla="*/ 523874 h 1216261"/>
              <a:gd name="connsiteX3" fmla="*/ 1323974 w 1627647"/>
              <a:gd name="connsiteY3" fmla="*/ 0 h 1216261"/>
              <a:gd name="connsiteX4" fmla="*/ 923925 w 1627647"/>
              <a:gd name="connsiteY4" fmla="*/ 426244 h 1216261"/>
              <a:gd name="connsiteX5" fmla="*/ 621506 w 1627647"/>
              <a:gd name="connsiteY5" fmla="*/ 771524 h 1216261"/>
              <a:gd name="connsiteX6" fmla="*/ 0 w 1627647"/>
              <a:gd name="connsiteY6" fmla="*/ 538161 h 1216261"/>
              <a:gd name="connsiteX0" fmla="*/ 0 w 1627647"/>
              <a:gd name="connsiteY0" fmla="*/ 538161 h 1206398"/>
              <a:gd name="connsiteX1" fmla="*/ 0 w 1627647"/>
              <a:gd name="connsiteY1" fmla="*/ 1066799 h 1206398"/>
              <a:gd name="connsiteX2" fmla="*/ 1621631 w 1627647"/>
              <a:gd name="connsiteY2" fmla="*/ 523874 h 1206398"/>
              <a:gd name="connsiteX3" fmla="*/ 1323974 w 1627647"/>
              <a:gd name="connsiteY3" fmla="*/ 0 h 1206398"/>
              <a:gd name="connsiteX4" fmla="*/ 923925 w 1627647"/>
              <a:gd name="connsiteY4" fmla="*/ 426244 h 1206398"/>
              <a:gd name="connsiteX5" fmla="*/ 621506 w 1627647"/>
              <a:gd name="connsiteY5" fmla="*/ 771524 h 1206398"/>
              <a:gd name="connsiteX6" fmla="*/ 0 w 1627647"/>
              <a:gd name="connsiteY6" fmla="*/ 538161 h 1206398"/>
              <a:gd name="connsiteX0" fmla="*/ 0 w 1627647"/>
              <a:gd name="connsiteY0" fmla="*/ 538161 h 1218880"/>
              <a:gd name="connsiteX1" fmla="*/ 0 w 1627647"/>
              <a:gd name="connsiteY1" fmla="*/ 1066799 h 1218880"/>
              <a:gd name="connsiteX2" fmla="*/ 1621631 w 1627647"/>
              <a:gd name="connsiteY2" fmla="*/ 523874 h 1218880"/>
              <a:gd name="connsiteX3" fmla="*/ 1323974 w 1627647"/>
              <a:gd name="connsiteY3" fmla="*/ 0 h 1218880"/>
              <a:gd name="connsiteX4" fmla="*/ 923925 w 1627647"/>
              <a:gd name="connsiteY4" fmla="*/ 426244 h 1218880"/>
              <a:gd name="connsiteX5" fmla="*/ 621506 w 1627647"/>
              <a:gd name="connsiteY5" fmla="*/ 771524 h 1218880"/>
              <a:gd name="connsiteX6" fmla="*/ 0 w 1627647"/>
              <a:gd name="connsiteY6" fmla="*/ 538161 h 1218880"/>
              <a:gd name="connsiteX0" fmla="*/ 0 w 1627647"/>
              <a:gd name="connsiteY0" fmla="*/ 538161 h 1211596"/>
              <a:gd name="connsiteX1" fmla="*/ 0 w 1627647"/>
              <a:gd name="connsiteY1" fmla="*/ 1066799 h 1211596"/>
              <a:gd name="connsiteX2" fmla="*/ 1621631 w 1627647"/>
              <a:gd name="connsiteY2" fmla="*/ 523874 h 1211596"/>
              <a:gd name="connsiteX3" fmla="*/ 1323974 w 1627647"/>
              <a:gd name="connsiteY3" fmla="*/ 0 h 1211596"/>
              <a:gd name="connsiteX4" fmla="*/ 923925 w 1627647"/>
              <a:gd name="connsiteY4" fmla="*/ 426244 h 1211596"/>
              <a:gd name="connsiteX5" fmla="*/ 621506 w 1627647"/>
              <a:gd name="connsiteY5" fmla="*/ 771524 h 1211596"/>
              <a:gd name="connsiteX6" fmla="*/ 0 w 1627647"/>
              <a:gd name="connsiteY6" fmla="*/ 538161 h 1211596"/>
              <a:gd name="connsiteX0" fmla="*/ 0 w 1627647"/>
              <a:gd name="connsiteY0" fmla="*/ 538161 h 1217962"/>
              <a:gd name="connsiteX1" fmla="*/ 0 w 1627647"/>
              <a:gd name="connsiteY1" fmla="*/ 1066799 h 1217962"/>
              <a:gd name="connsiteX2" fmla="*/ 1621631 w 1627647"/>
              <a:gd name="connsiteY2" fmla="*/ 523874 h 1217962"/>
              <a:gd name="connsiteX3" fmla="*/ 1323974 w 1627647"/>
              <a:gd name="connsiteY3" fmla="*/ 0 h 1217962"/>
              <a:gd name="connsiteX4" fmla="*/ 923925 w 1627647"/>
              <a:gd name="connsiteY4" fmla="*/ 426244 h 1217962"/>
              <a:gd name="connsiteX5" fmla="*/ 621506 w 1627647"/>
              <a:gd name="connsiteY5" fmla="*/ 771524 h 1217962"/>
              <a:gd name="connsiteX6" fmla="*/ 0 w 1627647"/>
              <a:gd name="connsiteY6" fmla="*/ 538161 h 1217962"/>
              <a:gd name="connsiteX0" fmla="*/ 0 w 1627647"/>
              <a:gd name="connsiteY0" fmla="*/ 538161 h 1218399"/>
              <a:gd name="connsiteX1" fmla="*/ 0 w 1627647"/>
              <a:gd name="connsiteY1" fmla="*/ 1066799 h 1218399"/>
              <a:gd name="connsiteX2" fmla="*/ 1621631 w 1627647"/>
              <a:gd name="connsiteY2" fmla="*/ 523874 h 1218399"/>
              <a:gd name="connsiteX3" fmla="*/ 1323974 w 1627647"/>
              <a:gd name="connsiteY3" fmla="*/ 0 h 1218399"/>
              <a:gd name="connsiteX4" fmla="*/ 923925 w 1627647"/>
              <a:gd name="connsiteY4" fmla="*/ 426244 h 1218399"/>
              <a:gd name="connsiteX5" fmla="*/ 621506 w 1627647"/>
              <a:gd name="connsiteY5" fmla="*/ 771524 h 1218399"/>
              <a:gd name="connsiteX6" fmla="*/ 0 w 1627647"/>
              <a:gd name="connsiteY6" fmla="*/ 538161 h 121839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923925 w 1627647"/>
              <a:gd name="connsiteY4" fmla="*/ 426244 h 1212839"/>
              <a:gd name="connsiteX5" fmla="*/ 621506 w 1627647"/>
              <a:gd name="connsiteY5" fmla="*/ 771524 h 1212839"/>
              <a:gd name="connsiteX6" fmla="*/ 0 w 1627647"/>
              <a:gd name="connsiteY6" fmla="*/ 538161 h 121283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1078707 w 1627647"/>
              <a:gd name="connsiteY4" fmla="*/ 257177 h 1212839"/>
              <a:gd name="connsiteX5" fmla="*/ 923925 w 1627647"/>
              <a:gd name="connsiteY5" fmla="*/ 426244 h 1212839"/>
              <a:gd name="connsiteX6" fmla="*/ 621506 w 1627647"/>
              <a:gd name="connsiteY6" fmla="*/ 771524 h 1212839"/>
              <a:gd name="connsiteX7" fmla="*/ 0 w 1627647"/>
              <a:gd name="connsiteY7" fmla="*/ 538161 h 121283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595313 w 1627647"/>
              <a:gd name="connsiteY4" fmla="*/ 185739 h 1212839"/>
              <a:gd name="connsiteX5" fmla="*/ 923925 w 1627647"/>
              <a:gd name="connsiteY5" fmla="*/ 426244 h 1212839"/>
              <a:gd name="connsiteX6" fmla="*/ 621506 w 1627647"/>
              <a:gd name="connsiteY6" fmla="*/ 771524 h 1212839"/>
              <a:gd name="connsiteX7" fmla="*/ 0 w 1627647"/>
              <a:gd name="connsiteY7" fmla="*/ 538161 h 121283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973932 w 1627647"/>
              <a:gd name="connsiteY4" fmla="*/ 85727 h 1212839"/>
              <a:gd name="connsiteX5" fmla="*/ 595313 w 1627647"/>
              <a:gd name="connsiteY5" fmla="*/ 185739 h 1212839"/>
              <a:gd name="connsiteX6" fmla="*/ 923925 w 1627647"/>
              <a:gd name="connsiteY6" fmla="*/ 426244 h 1212839"/>
              <a:gd name="connsiteX7" fmla="*/ 621506 w 1627647"/>
              <a:gd name="connsiteY7" fmla="*/ 771524 h 1212839"/>
              <a:gd name="connsiteX8" fmla="*/ 0 w 1627647"/>
              <a:gd name="connsiteY8" fmla="*/ 538161 h 1212839"/>
              <a:gd name="connsiteX0" fmla="*/ 0 w 1627647"/>
              <a:gd name="connsiteY0" fmla="*/ 745328 h 1420006"/>
              <a:gd name="connsiteX1" fmla="*/ 0 w 1627647"/>
              <a:gd name="connsiteY1" fmla="*/ 1273966 h 1420006"/>
              <a:gd name="connsiteX2" fmla="*/ 1621631 w 1627647"/>
              <a:gd name="connsiteY2" fmla="*/ 731041 h 1420006"/>
              <a:gd name="connsiteX3" fmla="*/ 1323974 w 1627647"/>
              <a:gd name="connsiteY3" fmla="*/ 207167 h 1420006"/>
              <a:gd name="connsiteX4" fmla="*/ 835820 w 1627647"/>
              <a:gd name="connsiteY4" fmla="*/ 0 h 1420006"/>
              <a:gd name="connsiteX5" fmla="*/ 595313 w 1627647"/>
              <a:gd name="connsiteY5" fmla="*/ 392906 h 1420006"/>
              <a:gd name="connsiteX6" fmla="*/ 923925 w 1627647"/>
              <a:gd name="connsiteY6" fmla="*/ 633411 h 1420006"/>
              <a:gd name="connsiteX7" fmla="*/ 621506 w 1627647"/>
              <a:gd name="connsiteY7" fmla="*/ 978691 h 1420006"/>
              <a:gd name="connsiteX8" fmla="*/ 0 w 1627647"/>
              <a:gd name="connsiteY8" fmla="*/ 745328 h 1420006"/>
              <a:gd name="connsiteX0" fmla="*/ 0 w 1591281"/>
              <a:gd name="connsiteY0" fmla="*/ 745328 h 1469663"/>
              <a:gd name="connsiteX1" fmla="*/ 0 w 1591281"/>
              <a:gd name="connsiteY1" fmla="*/ 1273966 h 1469663"/>
              <a:gd name="connsiteX2" fmla="*/ 1574006 w 1591281"/>
              <a:gd name="connsiteY2" fmla="*/ 928685 h 1469663"/>
              <a:gd name="connsiteX3" fmla="*/ 1323974 w 1591281"/>
              <a:gd name="connsiteY3" fmla="*/ 207167 h 1469663"/>
              <a:gd name="connsiteX4" fmla="*/ 835820 w 1591281"/>
              <a:gd name="connsiteY4" fmla="*/ 0 h 1469663"/>
              <a:gd name="connsiteX5" fmla="*/ 595313 w 1591281"/>
              <a:gd name="connsiteY5" fmla="*/ 392906 h 1469663"/>
              <a:gd name="connsiteX6" fmla="*/ 923925 w 1591281"/>
              <a:gd name="connsiteY6" fmla="*/ 633411 h 1469663"/>
              <a:gd name="connsiteX7" fmla="*/ 621506 w 1591281"/>
              <a:gd name="connsiteY7" fmla="*/ 978691 h 1469663"/>
              <a:gd name="connsiteX8" fmla="*/ 0 w 1591281"/>
              <a:gd name="connsiteY8" fmla="*/ 745328 h 1469663"/>
              <a:gd name="connsiteX0" fmla="*/ 0 w 1591281"/>
              <a:gd name="connsiteY0" fmla="*/ 745328 h 1425021"/>
              <a:gd name="connsiteX1" fmla="*/ 0 w 1591281"/>
              <a:gd name="connsiteY1" fmla="*/ 1273966 h 1425021"/>
              <a:gd name="connsiteX2" fmla="*/ 1574006 w 1591281"/>
              <a:gd name="connsiteY2" fmla="*/ 928685 h 1425021"/>
              <a:gd name="connsiteX3" fmla="*/ 1323974 w 1591281"/>
              <a:gd name="connsiteY3" fmla="*/ 207167 h 1425021"/>
              <a:gd name="connsiteX4" fmla="*/ 835820 w 1591281"/>
              <a:gd name="connsiteY4" fmla="*/ 0 h 1425021"/>
              <a:gd name="connsiteX5" fmla="*/ 595313 w 1591281"/>
              <a:gd name="connsiteY5" fmla="*/ 392906 h 1425021"/>
              <a:gd name="connsiteX6" fmla="*/ 923925 w 1591281"/>
              <a:gd name="connsiteY6" fmla="*/ 633411 h 1425021"/>
              <a:gd name="connsiteX7" fmla="*/ 621506 w 1591281"/>
              <a:gd name="connsiteY7" fmla="*/ 978691 h 1425021"/>
              <a:gd name="connsiteX8" fmla="*/ 0 w 1591281"/>
              <a:gd name="connsiteY8" fmla="*/ 745328 h 1425021"/>
              <a:gd name="connsiteX0" fmla="*/ 0 w 1622856"/>
              <a:gd name="connsiteY0" fmla="*/ 745328 h 1425021"/>
              <a:gd name="connsiteX1" fmla="*/ 0 w 1622856"/>
              <a:gd name="connsiteY1" fmla="*/ 1273966 h 1425021"/>
              <a:gd name="connsiteX2" fmla="*/ 1574006 w 1622856"/>
              <a:gd name="connsiteY2" fmla="*/ 928685 h 1425021"/>
              <a:gd name="connsiteX3" fmla="*/ 1323974 w 1622856"/>
              <a:gd name="connsiteY3" fmla="*/ 207167 h 1425021"/>
              <a:gd name="connsiteX4" fmla="*/ 835820 w 1622856"/>
              <a:gd name="connsiteY4" fmla="*/ 0 h 1425021"/>
              <a:gd name="connsiteX5" fmla="*/ 595313 w 1622856"/>
              <a:gd name="connsiteY5" fmla="*/ 392906 h 1425021"/>
              <a:gd name="connsiteX6" fmla="*/ 923925 w 1622856"/>
              <a:gd name="connsiteY6" fmla="*/ 633411 h 1425021"/>
              <a:gd name="connsiteX7" fmla="*/ 621506 w 1622856"/>
              <a:gd name="connsiteY7" fmla="*/ 978691 h 1425021"/>
              <a:gd name="connsiteX8" fmla="*/ 0 w 1622856"/>
              <a:gd name="connsiteY8" fmla="*/ 745328 h 1425021"/>
              <a:gd name="connsiteX0" fmla="*/ 0 w 1608710"/>
              <a:gd name="connsiteY0" fmla="*/ 745328 h 1425021"/>
              <a:gd name="connsiteX1" fmla="*/ 0 w 1608710"/>
              <a:gd name="connsiteY1" fmla="*/ 1273966 h 1425021"/>
              <a:gd name="connsiteX2" fmla="*/ 1574006 w 1608710"/>
              <a:gd name="connsiteY2" fmla="*/ 928685 h 1425021"/>
              <a:gd name="connsiteX3" fmla="*/ 1264443 w 1608710"/>
              <a:gd name="connsiteY3" fmla="*/ 166686 h 1425021"/>
              <a:gd name="connsiteX4" fmla="*/ 835820 w 1608710"/>
              <a:gd name="connsiteY4" fmla="*/ 0 h 1425021"/>
              <a:gd name="connsiteX5" fmla="*/ 595313 w 1608710"/>
              <a:gd name="connsiteY5" fmla="*/ 392906 h 1425021"/>
              <a:gd name="connsiteX6" fmla="*/ 923925 w 1608710"/>
              <a:gd name="connsiteY6" fmla="*/ 633411 h 1425021"/>
              <a:gd name="connsiteX7" fmla="*/ 621506 w 1608710"/>
              <a:gd name="connsiteY7" fmla="*/ 978691 h 1425021"/>
              <a:gd name="connsiteX8" fmla="*/ 0 w 1608710"/>
              <a:gd name="connsiteY8" fmla="*/ 745328 h 1425021"/>
              <a:gd name="connsiteX0" fmla="*/ 0 w 1623138"/>
              <a:gd name="connsiteY0" fmla="*/ 745328 h 1425021"/>
              <a:gd name="connsiteX1" fmla="*/ 0 w 1623138"/>
              <a:gd name="connsiteY1" fmla="*/ 1273966 h 1425021"/>
              <a:gd name="connsiteX2" fmla="*/ 1574006 w 1623138"/>
              <a:gd name="connsiteY2" fmla="*/ 928685 h 1425021"/>
              <a:gd name="connsiteX3" fmla="*/ 1264443 w 1623138"/>
              <a:gd name="connsiteY3" fmla="*/ 166686 h 1425021"/>
              <a:gd name="connsiteX4" fmla="*/ 835820 w 1623138"/>
              <a:gd name="connsiteY4" fmla="*/ 0 h 1425021"/>
              <a:gd name="connsiteX5" fmla="*/ 595313 w 1623138"/>
              <a:gd name="connsiteY5" fmla="*/ 392906 h 1425021"/>
              <a:gd name="connsiteX6" fmla="*/ 923925 w 1623138"/>
              <a:gd name="connsiteY6" fmla="*/ 633411 h 1425021"/>
              <a:gd name="connsiteX7" fmla="*/ 621506 w 1623138"/>
              <a:gd name="connsiteY7" fmla="*/ 978691 h 1425021"/>
              <a:gd name="connsiteX8" fmla="*/ 0 w 1623138"/>
              <a:gd name="connsiteY8" fmla="*/ 745328 h 1425021"/>
              <a:gd name="connsiteX0" fmla="*/ 0 w 1623138"/>
              <a:gd name="connsiteY0" fmla="*/ 745328 h 1425021"/>
              <a:gd name="connsiteX1" fmla="*/ 0 w 1623138"/>
              <a:gd name="connsiteY1" fmla="*/ 1273966 h 1425021"/>
              <a:gd name="connsiteX2" fmla="*/ 1574006 w 1623138"/>
              <a:gd name="connsiteY2" fmla="*/ 928685 h 1425021"/>
              <a:gd name="connsiteX3" fmla="*/ 1264443 w 1623138"/>
              <a:gd name="connsiteY3" fmla="*/ 166686 h 1425021"/>
              <a:gd name="connsiteX4" fmla="*/ 835820 w 1623138"/>
              <a:gd name="connsiteY4" fmla="*/ 0 h 1425021"/>
              <a:gd name="connsiteX5" fmla="*/ 595313 w 1623138"/>
              <a:gd name="connsiteY5" fmla="*/ 392906 h 1425021"/>
              <a:gd name="connsiteX6" fmla="*/ 923925 w 1623138"/>
              <a:gd name="connsiteY6" fmla="*/ 633411 h 1425021"/>
              <a:gd name="connsiteX7" fmla="*/ 621506 w 1623138"/>
              <a:gd name="connsiteY7" fmla="*/ 978691 h 1425021"/>
              <a:gd name="connsiteX8" fmla="*/ 0 w 1623138"/>
              <a:gd name="connsiteY8" fmla="*/ 745328 h 1425021"/>
              <a:gd name="connsiteX0" fmla="*/ 0 w 1623138"/>
              <a:gd name="connsiteY0" fmla="*/ 745328 h 1425021"/>
              <a:gd name="connsiteX1" fmla="*/ 0 w 1623138"/>
              <a:gd name="connsiteY1" fmla="*/ 1273966 h 1425021"/>
              <a:gd name="connsiteX2" fmla="*/ 1574006 w 1623138"/>
              <a:gd name="connsiteY2" fmla="*/ 928685 h 1425021"/>
              <a:gd name="connsiteX3" fmla="*/ 1264443 w 1623138"/>
              <a:gd name="connsiteY3" fmla="*/ 166686 h 1425021"/>
              <a:gd name="connsiteX4" fmla="*/ 835820 w 1623138"/>
              <a:gd name="connsiteY4" fmla="*/ 0 h 1425021"/>
              <a:gd name="connsiteX5" fmla="*/ 709613 w 1623138"/>
              <a:gd name="connsiteY5" fmla="*/ 207169 h 1425021"/>
              <a:gd name="connsiteX6" fmla="*/ 595313 w 1623138"/>
              <a:gd name="connsiteY6" fmla="*/ 392906 h 1425021"/>
              <a:gd name="connsiteX7" fmla="*/ 923925 w 1623138"/>
              <a:gd name="connsiteY7" fmla="*/ 633411 h 1425021"/>
              <a:gd name="connsiteX8" fmla="*/ 621506 w 1623138"/>
              <a:gd name="connsiteY8" fmla="*/ 978691 h 1425021"/>
              <a:gd name="connsiteX9" fmla="*/ 0 w 1623138"/>
              <a:gd name="connsiteY9" fmla="*/ 745328 h 1425021"/>
              <a:gd name="connsiteX0" fmla="*/ 0 w 1623138"/>
              <a:gd name="connsiteY0" fmla="*/ 797716 h 1477409"/>
              <a:gd name="connsiteX1" fmla="*/ 0 w 1623138"/>
              <a:gd name="connsiteY1" fmla="*/ 1326354 h 1477409"/>
              <a:gd name="connsiteX2" fmla="*/ 1574006 w 1623138"/>
              <a:gd name="connsiteY2" fmla="*/ 981073 h 1477409"/>
              <a:gd name="connsiteX3" fmla="*/ 1264443 w 1623138"/>
              <a:gd name="connsiteY3" fmla="*/ 219074 h 1477409"/>
              <a:gd name="connsiteX4" fmla="*/ 835820 w 1623138"/>
              <a:gd name="connsiteY4" fmla="*/ 52388 h 1477409"/>
              <a:gd name="connsiteX5" fmla="*/ 421482 w 1623138"/>
              <a:gd name="connsiteY5" fmla="*/ 0 h 1477409"/>
              <a:gd name="connsiteX6" fmla="*/ 595313 w 1623138"/>
              <a:gd name="connsiteY6" fmla="*/ 445294 h 1477409"/>
              <a:gd name="connsiteX7" fmla="*/ 923925 w 1623138"/>
              <a:gd name="connsiteY7" fmla="*/ 685799 h 1477409"/>
              <a:gd name="connsiteX8" fmla="*/ 621506 w 1623138"/>
              <a:gd name="connsiteY8" fmla="*/ 1031079 h 1477409"/>
              <a:gd name="connsiteX9" fmla="*/ 0 w 1623138"/>
              <a:gd name="connsiteY9" fmla="*/ 797716 h 1477409"/>
              <a:gd name="connsiteX0" fmla="*/ 0 w 1623138"/>
              <a:gd name="connsiteY0" fmla="*/ 797716 h 1477409"/>
              <a:gd name="connsiteX1" fmla="*/ 0 w 1623138"/>
              <a:gd name="connsiteY1" fmla="*/ 1326354 h 1477409"/>
              <a:gd name="connsiteX2" fmla="*/ 1574006 w 1623138"/>
              <a:gd name="connsiteY2" fmla="*/ 981073 h 1477409"/>
              <a:gd name="connsiteX3" fmla="*/ 1264443 w 1623138"/>
              <a:gd name="connsiteY3" fmla="*/ 219074 h 1477409"/>
              <a:gd name="connsiteX4" fmla="*/ 835820 w 1623138"/>
              <a:gd name="connsiteY4" fmla="*/ 52388 h 1477409"/>
              <a:gd name="connsiteX5" fmla="*/ 654844 w 1623138"/>
              <a:gd name="connsiteY5" fmla="*/ 26194 h 1477409"/>
              <a:gd name="connsiteX6" fmla="*/ 421482 w 1623138"/>
              <a:gd name="connsiteY6" fmla="*/ 0 h 1477409"/>
              <a:gd name="connsiteX7" fmla="*/ 595313 w 1623138"/>
              <a:gd name="connsiteY7" fmla="*/ 445294 h 1477409"/>
              <a:gd name="connsiteX8" fmla="*/ 923925 w 1623138"/>
              <a:gd name="connsiteY8" fmla="*/ 685799 h 1477409"/>
              <a:gd name="connsiteX9" fmla="*/ 621506 w 1623138"/>
              <a:gd name="connsiteY9" fmla="*/ 1031079 h 1477409"/>
              <a:gd name="connsiteX10" fmla="*/ 0 w 1623138"/>
              <a:gd name="connsiteY10" fmla="*/ 797716 h 1477409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652572"/>
              <a:gd name="connsiteX1" fmla="*/ 0 w 1623138"/>
              <a:gd name="connsiteY1" fmla="*/ 1647822 h 1652572"/>
              <a:gd name="connsiteX2" fmla="*/ 1574006 w 1623138"/>
              <a:gd name="connsiteY2" fmla="*/ 1302541 h 1652572"/>
              <a:gd name="connsiteX3" fmla="*/ 1264443 w 1623138"/>
              <a:gd name="connsiteY3" fmla="*/ 540542 h 1652572"/>
              <a:gd name="connsiteX4" fmla="*/ 835820 w 1623138"/>
              <a:gd name="connsiteY4" fmla="*/ 373856 h 1652572"/>
              <a:gd name="connsiteX5" fmla="*/ 807244 w 1623138"/>
              <a:gd name="connsiteY5" fmla="*/ 0 h 1652572"/>
              <a:gd name="connsiteX6" fmla="*/ 421482 w 1623138"/>
              <a:gd name="connsiteY6" fmla="*/ 321468 h 1652572"/>
              <a:gd name="connsiteX7" fmla="*/ 595313 w 1623138"/>
              <a:gd name="connsiteY7" fmla="*/ 766762 h 1652572"/>
              <a:gd name="connsiteX8" fmla="*/ 923925 w 1623138"/>
              <a:gd name="connsiteY8" fmla="*/ 1007267 h 1652572"/>
              <a:gd name="connsiteX9" fmla="*/ 621506 w 1623138"/>
              <a:gd name="connsiteY9" fmla="*/ 1352547 h 1652572"/>
              <a:gd name="connsiteX10" fmla="*/ 0 w 1623138"/>
              <a:gd name="connsiteY10" fmla="*/ 1119184 h 1652572"/>
              <a:gd name="connsiteX0" fmla="*/ 0 w 1627271"/>
              <a:gd name="connsiteY0" fmla="*/ 1119184 h 1712926"/>
              <a:gd name="connsiteX1" fmla="*/ 0 w 1627271"/>
              <a:gd name="connsiteY1" fmla="*/ 1647822 h 1712926"/>
              <a:gd name="connsiteX2" fmla="*/ 1574006 w 1627271"/>
              <a:gd name="connsiteY2" fmla="*/ 1302541 h 1712926"/>
              <a:gd name="connsiteX3" fmla="*/ 1264443 w 1627271"/>
              <a:gd name="connsiteY3" fmla="*/ 540542 h 1712926"/>
              <a:gd name="connsiteX4" fmla="*/ 835820 w 1627271"/>
              <a:gd name="connsiteY4" fmla="*/ 373856 h 1712926"/>
              <a:gd name="connsiteX5" fmla="*/ 807244 w 1627271"/>
              <a:gd name="connsiteY5" fmla="*/ 0 h 1712926"/>
              <a:gd name="connsiteX6" fmla="*/ 421482 w 1627271"/>
              <a:gd name="connsiteY6" fmla="*/ 321468 h 1712926"/>
              <a:gd name="connsiteX7" fmla="*/ 595313 w 1627271"/>
              <a:gd name="connsiteY7" fmla="*/ 766762 h 1712926"/>
              <a:gd name="connsiteX8" fmla="*/ 923925 w 1627271"/>
              <a:gd name="connsiteY8" fmla="*/ 1007267 h 1712926"/>
              <a:gd name="connsiteX9" fmla="*/ 621506 w 1627271"/>
              <a:gd name="connsiteY9" fmla="*/ 1352547 h 1712926"/>
              <a:gd name="connsiteX10" fmla="*/ 0 w 1627271"/>
              <a:gd name="connsiteY10" fmla="*/ 1119184 h 1712926"/>
              <a:gd name="connsiteX0" fmla="*/ 0 w 1627271"/>
              <a:gd name="connsiteY0" fmla="*/ 1119184 h 1797816"/>
              <a:gd name="connsiteX1" fmla="*/ 0 w 1627271"/>
              <a:gd name="connsiteY1" fmla="*/ 1647822 h 1797816"/>
              <a:gd name="connsiteX2" fmla="*/ 1574006 w 1627271"/>
              <a:gd name="connsiteY2" fmla="*/ 1302541 h 1797816"/>
              <a:gd name="connsiteX3" fmla="*/ 1264443 w 1627271"/>
              <a:gd name="connsiteY3" fmla="*/ 540542 h 1797816"/>
              <a:gd name="connsiteX4" fmla="*/ 835820 w 1627271"/>
              <a:gd name="connsiteY4" fmla="*/ 373856 h 1797816"/>
              <a:gd name="connsiteX5" fmla="*/ 807244 w 1627271"/>
              <a:gd name="connsiteY5" fmla="*/ 0 h 1797816"/>
              <a:gd name="connsiteX6" fmla="*/ 421482 w 1627271"/>
              <a:gd name="connsiteY6" fmla="*/ 321468 h 1797816"/>
              <a:gd name="connsiteX7" fmla="*/ 595313 w 1627271"/>
              <a:gd name="connsiteY7" fmla="*/ 766762 h 1797816"/>
              <a:gd name="connsiteX8" fmla="*/ 923925 w 1627271"/>
              <a:gd name="connsiteY8" fmla="*/ 1007267 h 1797816"/>
              <a:gd name="connsiteX9" fmla="*/ 621506 w 1627271"/>
              <a:gd name="connsiteY9" fmla="*/ 1352547 h 1797816"/>
              <a:gd name="connsiteX10" fmla="*/ 0 w 1627271"/>
              <a:gd name="connsiteY10" fmla="*/ 1119184 h 1797816"/>
              <a:gd name="connsiteX0" fmla="*/ 0 w 1622231"/>
              <a:gd name="connsiteY0" fmla="*/ 1119184 h 1773253"/>
              <a:gd name="connsiteX1" fmla="*/ 0 w 1622231"/>
              <a:gd name="connsiteY1" fmla="*/ 1647822 h 1773253"/>
              <a:gd name="connsiteX2" fmla="*/ 1574006 w 1622231"/>
              <a:gd name="connsiteY2" fmla="*/ 1302541 h 1773253"/>
              <a:gd name="connsiteX3" fmla="*/ 1264443 w 1622231"/>
              <a:gd name="connsiteY3" fmla="*/ 540542 h 1773253"/>
              <a:gd name="connsiteX4" fmla="*/ 835820 w 1622231"/>
              <a:gd name="connsiteY4" fmla="*/ 373856 h 1773253"/>
              <a:gd name="connsiteX5" fmla="*/ 807244 w 1622231"/>
              <a:gd name="connsiteY5" fmla="*/ 0 h 1773253"/>
              <a:gd name="connsiteX6" fmla="*/ 421482 w 1622231"/>
              <a:gd name="connsiteY6" fmla="*/ 321468 h 1773253"/>
              <a:gd name="connsiteX7" fmla="*/ 595313 w 1622231"/>
              <a:gd name="connsiteY7" fmla="*/ 766762 h 1773253"/>
              <a:gd name="connsiteX8" fmla="*/ 923925 w 1622231"/>
              <a:gd name="connsiteY8" fmla="*/ 1007267 h 1773253"/>
              <a:gd name="connsiteX9" fmla="*/ 621506 w 1622231"/>
              <a:gd name="connsiteY9" fmla="*/ 1352547 h 1773253"/>
              <a:gd name="connsiteX10" fmla="*/ 0 w 1622231"/>
              <a:gd name="connsiteY10" fmla="*/ 1119184 h 1773253"/>
              <a:gd name="connsiteX0" fmla="*/ 0 w 1622231"/>
              <a:gd name="connsiteY0" fmla="*/ 1119184 h 1800701"/>
              <a:gd name="connsiteX1" fmla="*/ 0 w 1622231"/>
              <a:gd name="connsiteY1" fmla="*/ 1647822 h 1800701"/>
              <a:gd name="connsiteX2" fmla="*/ 1574006 w 1622231"/>
              <a:gd name="connsiteY2" fmla="*/ 1302541 h 1800701"/>
              <a:gd name="connsiteX3" fmla="*/ 1264443 w 1622231"/>
              <a:gd name="connsiteY3" fmla="*/ 540542 h 1800701"/>
              <a:gd name="connsiteX4" fmla="*/ 835820 w 1622231"/>
              <a:gd name="connsiteY4" fmla="*/ 373856 h 1800701"/>
              <a:gd name="connsiteX5" fmla="*/ 807244 w 1622231"/>
              <a:gd name="connsiteY5" fmla="*/ 0 h 1800701"/>
              <a:gd name="connsiteX6" fmla="*/ 421482 w 1622231"/>
              <a:gd name="connsiteY6" fmla="*/ 321468 h 1800701"/>
              <a:gd name="connsiteX7" fmla="*/ 595313 w 1622231"/>
              <a:gd name="connsiteY7" fmla="*/ 766762 h 1800701"/>
              <a:gd name="connsiteX8" fmla="*/ 923925 w 1622231"/>
              <a:gd name="connsiteY8" fmla="*/ 1007267 h 1800701"/>
              <a:gd name="connsiteX9" fmla="*/ 621506 w 1622231"/>
              <a:gd name="connsiteY9" fmla="*/ 1352547 h 1800701"/>
              <a:gd name="connsiteX10" fmla="*/ 0 w 1622231"/>
              <a:gd name="connsiteY10" fmla="*/ 1119184 h 1800701"/>
              <a:gd name="connsiteX0" fmla="*/ 0 w 1552023"/>
              <a:gd name="connsiteY0" fmla="*/ 1119184 h 1859749"/>
              <a:gd name="connsiteX1" fmla="*/ 0 w 1552023"/>
              <a:gd name="connsiteY1" fmla="*/ 1647822 h 1859749"/>
              <a:gd name="connsiteX2" fmla="*/ 1462087 w 1552023"/>
              <a:gd name="connsiteY2" fmla="*/ 1469229 h 1859749"/>
              <a:gd name="connsiteX3" fmla="*/ 1264443 w 1552023"/>
              <a:gd name="connsiteY3" fmla="*/ 540542 h 1859749"/>
              <a:gd name="connsiteX4" fmla="*/ 835820 w 1552023"/>
              <a:gd name="connsiteY4" fmla="*/ 373856 h 1859749"/>
              <a:gd name="connsiteX5" fmla="*/ 807244 w 1552023"/>
              <a:gd name="connsiteY5" fmla="*/ 0 h 1859749"/>
              <a:gd name="connsiteX6" fmla="*/ 421482 w 1552023"/>
              <a:gd name="connsiteY6" fmla="*/ 321468 h 1859749"/>
              <a:gd name="connsiteX7" fmla="*/ 595313 w 1552023"/>
              <a:gd name="connsiteY7" fmla="*/ 766762 h 1859749"/>
              <a:gd name="connsiteX8" fmla="*/ 923925 w 1552023"/>
              <a:gd name="connsiteY8" fmla="*/ 1007267 h 1859749"/>
              <a:gd name="connsiteX9" fmla="*/ 621506 w 1552023"/>
              <a:gd name="connsiteY9" fmla="*/ 1352547 h 1859749"/>
              <a:gd name="connsiteX10" fmla="*/ 0 w 1552023"/>
              <a:gd name="connsiteY10" fmla="*/ 1119184 h 1859749"/>
              <a:gd name="connsiteX0" fmla="*/ 0 w 1571973"/>
              <a:gd name="connsiteY0" fmla="*/ 1119184 h 1800114"/>
              <a:gd name="connsiteX1" fmla="*/ 0 w 1571973"/>
              <a:gd name="connsiteY1" fmla="*/ 1647822 h 1800114"/>
              <a:gd name="connsiteX2" fmla="*/ 1462087 w 1571973"/>
              <a:gd name="connsiteY2" fmla="*/ 1469229 h 1800114"/>
              <a:gd name="connsiteX3" fmla="*/ 1264443 w 1571973"/>
              <a:gd name="connsiteY3" fmla="*/ 540542 h 1800114"/>
              <a:gd name="connsiteX4" fmla="*/ 835820 w 1571973"/>
              <a:gd name="connsiteY4" fmla="*/ 373856 h 1800114"/>
              <a:gd name="connsiteX5" fmla="*/ 807244 w 1571973"/>
              <a:gd name="connsiteY5" fmla="*/ 0 h 1800114"/>
              <a:gd name="connsiteX6" fmla="*/ 421482 w 1571973"/>
              <a:gd name="connsiteY6" fmla="*/ 321468 h 1800114"/>
              <a:gd name="connsiteX7" fmla="*/ 595313 w 1571973"/>
              <a:gd name="connsiteY7" fmla="*/ 766762 h 1800114"/>
              <a:gd name="connsiteX8" fmla="*/ 923925 w 1571973"/>
              <a:gd name="connsiteY8" fmla="*/ 1007267 h 1800114"/>
              <a:gd name="connsiteX9" fmla="*/ 621506 w 1571973"/>
              <a:gd name="connsiteY9" fmla="*/ 1352547 h 1800114"/>
              <a:gd name="connsiteX10" fmla="*/ 0 w 1571973"/>
              <a:gd name="connsiteY10" fmla="*/ 1119184 h 1800114"/>
              <a:gd name="connsiteX0" fmla="*/ 0 w 1620477"/>
              <a:gd name="connsiteY0" fmla="*/ 1119184 h 1800815"/>
              <a:gd name="connsiteX1" fmla="*/ 0 w 1620477"/>
              <a:gd name="connsiteY1" fmla="*/ 1647822 h 1800815"/>
              <a:gd name="connsiteX2" fmla="*/ 1462087 w 1620477"/>
              <a:gd name="connsiteY2" fmla="*/ 1469229 h 1800815"/>
              <a:gd name="connsiteX3" fmla="*/ 1264443 w 1620477"/>
              <a:gd name="connsiteY3" fmla="*/ 540542 h 1800815"/>
              <a:gd name="connsiteX4" fmla="*/ 835820 w 1620477"/>
              <a:gd name="connsiteY4" fmla="*/ 373856 h 1800815"/>
              <a:gd name="connsiteX5" fmla="*/ 807244 w 1620477"/>
              <a:gd name="connsiteY5" fmla="*/ 0 h 1800815"/>
              <a:gd name="connsiteX6" fmla="*/ 421482 w 1620477"/>
              <a:gd name="connsiteY6" fmla="*/ 321468 h 1800815"/>
              <a:gd name="connsiteX7" fmla="*/ 595313 w 1620477"/>
              <a:gd name="connsiteY7" fmla="*/ 766762 h 1800815"/>
              <a:gd name="connsiteX8" fmla="*/ 923925 w 1620477"/>
              <a:gd name="connsiteY8" fmla="*/ 1007267 h 1800815"/>
              <a:gd name="connsiteX9" fmla="*/ 621506 w 1620477"/>
              <a:gd name="connsiteY9" fmla="*/ 1352547 h 1800815"/>
              <a:gd name="connsiteX10" fmla="*/ 0 w 1620477"/>
              <a:gd name="connsiteY10" fmla="*/ 1119184 h 1800815"/>
              <a:gd name="connsiteX0" fmla="*/ 0 w 1629436"/>
              <a:gd name="connsiteY0" fmla="*/ 1119184 h 1799377"/>
              <a:gd name="connsiteX1" fmla="*/ 0 w 1629436"/>
              <a:gd name="connsiteY1" fmla="*/ 1647822 h 1799377"/>
              <a:gd name="connsiteX2" fmla="*/ 1476374 w 1629436"/>
              <a:gd name="connsiteY2" fmla="*/ 1464467 h 1799377"/>
              <a:gd name="connsiteX3" fmla="*/ 1264443 w 1629436"/>
              <a:gd name="connsiteY3" fmla="*/ 540542 h 1799377"/>
              <a:gd name="connsiteX4" fmla="*/ 835820 w 1629436"/>
              <a:gd name="connsiteY4" fmla="*/ 373856 h 1799377"/>
              <a:gd name="connsiteX5" fmla="*/ 807244 w 1629436"/>
              <a:gd name="connsiteY5" fmla="*/ 0 h 1799377"/>
              <a:gd name="connsiteX6" fmla="*/ 421482 w 1629436"/>
              <a:gd name="connsiteY6" fmla="*/ 321468 h 1799377"/>
              <a:gd name="connsiteX7" fmla="*/ 595313 w 1629436"/>
              <a:gd name="connsiteY7" fmla="*/ 766762 h 1799377"/>
              <a:gd name="connsiteX8" fmla="*/ 923925 w 1629436"/>
              <a:gd name="connsiteY8" fmla="*/ 1007267 h 1799377"/>
              <a:gd name="connsiteX9" fmla="*/ 621506 w 1629436"/>
              <a:gd name="connsiteY9" fmla="*/ 1352547 h 1799377"/>
              <a:gd name="connsiteX10" fmla="*/ 0 w 1629436"/>
              <a:gd name="connsiteY10" fmla="*/ 1119184 h 1799377"/>
              <a:gd name="connsiteX0" fmla="*/ 0 w 1606110"/>
              <a:gd name="connsiteY0" fmla="*/ 1119184 h 1796213"/>
              <a:gd name="connsiteX1" fmla="*/ 0 w 1606110"/>
              <a:gd name="connsiteY1" fmla="*/ 1647822 h 1796213"/>
              <a:gd name="connsiteX2" fmla="*/ 1476374 w 1606110"/>
              <a:gd name="connsiteY2" fmla="*/ 1464467 h 1796213"/>
              <a:gd name="connsiteX3" fmla="*/ 1264443 w 1606110"/>
              <a:gd name="connsiteY3" fmla="*/ 540542 h 1796213"/>
              <a:gd name="connsiteX4" fmla="*/ 835820 w 1606110"/>
              <a:gd name="connsiteY4" fmla="*/ 373856 h 1796213"/>
              <a:gd name="connsiteX5" fmla="*/ 807244 w 1606110"/>
              <a:gd name="connsiteY5" fmla="*/ 0 h 1796213"/>
              <a:gd name="connsiteX6" fmla="*/ 421482 w 1606110"/>
              <a:gd name="connsiteY6" fmla="*/ 321468 h 1796213"/>
              <a:gd name="connsiteX7" fmla="*/ 595313 w 1606110"/>
              <a:gd name="connsiteY7" fmla="*/ 766762 h 1796213"/>
              <a:gd name="connsiteX8" fmla="*/ 923925 w 1606110"/>
              <a:gd name="connsiteY8" fmla="*/ 1007267 h 1796213"/>
              <a:gd name="connsiteX9" fmla="*/ 621506 w 1606110"/>
              <a:gd name="connsiteY9" fmla="*/ 1352547 h 1796213"/>
              <a:gd name="connsiteX10" fmla="*/ 0 w 1606110"/>
              <a:gd name="connsiteY10" fmla="*/ 1119184 h 1796213"/>
              <a:gd name="connsiteX0" fmla="*/ 0 w 1625337"/>
              <a:gd name="connsiteY0" fmla="*/ 1119184 h 1796213"/>
              <a:gd name="connsiteX1" fmla="*/ 0 w 1625337"/>
              <a:gd name="connsiteY1" fmla="*/ 1647822 h 1796213"/>
              <a:gd name="connsiteX2" fmla="*/ 1476374 w 1625337"/>
              <a:gd name="connsiteY2" fmla="*/ 1464467 h 1796213"/>
              <a:gd name="connsiteX3" fmla="*/ 1264443 w 1625337"/>
              <a:gd name="connsiteY3" fmla="*/ 540542 h 1796213"/>
              <a:gd name="connsiteX4" fmla="*/ 835820 w 1625337"/>
              <a:gd name="connsiteY4" fmla="*/ 373856 h 1796213"/>
              <a:gd name="connsiteX5" fmla="*/ 807244 w 1625337"/>
              <a:gd name="connsiteY5" fmla="*/ 0 h 1796213"/>
              <a:gd name="connsiteX6" fmla="*/ 421482 w 1625337"/>
              <a:gd name="connsiteY6" fmla="*/ 321468 h 1796213"/>
              <a:gd name="connsiteX7" fmla="*/ 595313 w 1625337"/>
              <a:gd name="connsiteY7" fmla="*/ 766762 h 1796213"/>
              <a:gd name="connsiteX8" fmla="*/ 923925 w 1625337"/>
              <a:gd name="connsiteY8" fmla="*/ 1007267 h 1796213"/>
              <a:gd name="connsiteX9" fmla="*/ 621506 w 1625337"/>
              <a:gd name="connsiteY9" fmla="*/ 1352547 h 1796213"/>
              <a:gd name="connsiteX10" fmla="*/ 0 w 1625337"/>
              <a:gd name="connsiteY10" fmla="*/ 1119184 h 1796213"/>
              <a:gd name="connsiteX0" fmla="*/ 0 w 1625337"/>
              <a:gd name="connsiteY0" fmla="*/ 1119184 h 1803595"/>
              <a:gd name="connsiteX1" fmla="*/ 0 w 1625337"/>
              <a:gd name="connsiteY1" fmla="*/ 1647822 h 1803595"/>
              <a:gd name="connsiteX2" fmla="*/ 1476374 w 1625337"/>
              <a:gd name="connsiteY2" fmla="*/ 1464467 h 1803595"/>
              <a:gd name="connsiteX3" fmla="*/ 1264443 w 1625337"/>
              <a:gd name="connsiteY3" fmla="*/ 540542 h 1803595"/>
              <a:gd name="connsiteX4" fmla="*/ 835820 w 1625337"/>
              <a:gd name="connsiteY4" fmla="*/ 373856 h 1803595"/>
              <a:gd name="connsiteX5" fmla="*/ 807244 w 1625337"/>
              <a:gd name="connsiteY5" fmla="*/ 0 h 1803595"/>
              <a:gd name="connsiteX6" fmla="*/ 421482 w 1625337"/>
              <a:gd name="connsiteY6" fmla="*/ 321468 h 1803595"/>
              <a:gd name="connsiteX7" fmla="*/ 595313 w 1625337"/>
              <a:gd name="connsiteY7" fmla="*/ 766762 h 1803595"/>
              <a:gd name="connsiteX8" fmla="*/ 923925 w 1625337"/>
              <a:gd name="connsiteY8" fmla="*/ 1007267 h 1803595"/>
              <a:gd name="connsiteX9" fmla="*/ 621506 w 1625337"/>
              <a:gd name="connsiteY9" fmla="*/ 1352547 h 1803595"/>
              <a:gd name="connsiteX10" fmla="*/ 0 w 1625337"/>
              <a:gd name="connsiteY10" fmla="*/ 1119184 h 1803595"/>
              <a:gd name="connsiteX0" fmla="*/ 0 w 1625337"/>
              <a:gd name="connsiteY0" fmla="*/ 1119184 h 1799376"/>
              <a:gd name="connsiteX1" fmla="*/ 0 w 1625337"/>
              <a:gd name="connsiteY1" fmla="*/ 1647822 h 1799376"/>
              <a:gd name="connsiteX2" fmla="*/ 1476374 w 1625337"/>
              <a:gd name="connsiteY2" fmla="*/ 1464467 h 1799376"/>
              <a:gd name="connsiteX3" fmla="*/ 1264443 w 1625337"/>
              <a:gd name="connsiteY3" fmla="*/ 540542 h 1799376"/>
              <a:gd name="connsiteX4" fmla="*/ 835820 w 1625337"/>
              <a:gd name="connsiteY4" fmla="*/ 373856 h 1799376"/>
              <a:gd name="connsiteX5" fmla="*/ 807244 w 1625337"/>
              <a:gd name="connsiteY5" fmla="*/ 0 h 1799376"/>
              <a:gd name="connsiteX6" fmla="*/ 421482 w 1625337"/>
              <a:gd name="connsiteY6" fmla="*/ 321468 h 1799376"/>
              <a:gd name="connsiteX7" fmla="*/ 595313 w 1625337"/>
              <a:gd name="connsiteY7" fmla="*/ 766762 h 1799376"/>
              <a:gd name="connsiteX8" fmla="*/ 923925 w 1625337"/>
              <a:gd name="connsiteY8" fmla="*/ 1007267 h 1799376"/>
              <a:gd name="connsiteX9" fmla="*/ 621506 w 1625337"/>
              <a:gd name="connsiteY9" fmla="*/ 1352547 h 1799376"/>
              <a:gd name="connsiteX10" fmla="*/ 0 w 1625337"/>
              <a:gd name="connsiteY10" fmla="*/ 1119184 h 1799376"/>
              <a:gd name="connsiteX0" fmla="*/ 0 w 1635914"/>
              <a:gd name="connsiteY0" fmla="*/ 1119184 h 1799376"/>
              <a:gd name="connsiteX1" fmla="*/ 0 w 1635914"/>
              <a:gd name="connsiteY1" fmla="*/ 1647822 h 1799376"/>
              <a:gd name="connsiteX2" fmla="*/ 1476374 w 1635914"/>
              <a:gd name="connsiteY2" fmla="*/ 1464467 h 1799376"/>
              <a:gd name="connsiteX3" fmla="*/ 1264443 w 1635914"/>
              <a:gd name="connsiteY3" fmla="*/ 540542 h 1799376"/>
              <a:gd name="connsiteX4" fmla="*/ 835820 w 1635914"/>
              <a:gd name="connsiteY4" fmla="*/ 373856 h 1799376"/>
              <a:gd name="connsiteX5" fmla="*/ 807244 w 1635914"/>
              <a:gd name="connsiteY5" fmla="*/ 0 h 1799376"/>
              <a:gd name="connsiteX6" fmla="*/ 421482 w 1635914"/>
              <a:gd name="connsiteY6" fmla="*/ 321468 h 1799376"/>
              <a:gd name="connsiteX7" fmla="*/ 595313 w 1635914"/>
              <a:gd name="connsiteY7" fmla="*/ 766762 h 1799376"/>
              <a:gd name="connsiteX8" fmla="*/ 923925 w 1635914"/>
              <a:gd name="connsiteY8" fmla="*/ 1007267 h 1799376"/>
              <a:gd name="connsiteX9" fmla="*/ 621506 w 1635914"/>
              <a:gd name="connsiteY9" fmla="*/ 1352547 h 1799376"/>
              <a:gd name="connsiteX10" fmla="*/ 0 w 1635914"/>
              <a:gd name="connsiteY10" fmla="*/ 1119184 h 1799376"/>
              <a:gd name="connsiteX0" fmla="*/ 0 w 1720482"/>
              <a:gd name="connsiteY0" fmla="*/ 1119184 h 1772537"/>
              <a:gd name="connsiteX1" fmla="*/ 0 w 1720482"/>
              <a:gd name="connsiteY1" fmla="*/ 1647822 h 1772537"/>
              <a:gd name="connsiteX2" fmla="*/ 1476374 w 1720482"/>
              <a:gd name="connsiteY2" fmla="*/ 1464467 h 1772537"/>
              <a:gd name="connsiteX3" fmla="*/ 1397793 w 1720482"/>
              <a:gd name="connsiteY3" fmla="*/ 626267 h 1772537"/>
              <a:gd name="connsiteX4" fmla="*/ 835820 w 1720482"/>
              <a:gd name="connsiteY4" fmla="*/ 373856 h 1772537"/>
              <a:gd name="connsiteX5" fmla="*/ 807244 w 1720482"/>
              <a:gd name="connsiteY5" fmla="*/ 0 h 1772537"/>
              <a:gd name="connsiteX6" fmla="*/ 421482 w 1720482"/>
              <a:gd name="connsiteY6" fmla="*/ 321468 h 1772537"/>
              <a:gd name="connsiteX7" fmla="*/ 595313 w 1720482"/>
              <a:gd name="connsiteY7" fmla="*/ 766762 h 1772537"/>
              <a:gd name="connsiteX8" fmla="*/ 923925 w 1720482"/>
              <a:gd name="connsiteY8" fmla="*/ 1007267 h 1772537"/>
              <a:gd name="connsiteX9" fmla="*/ 621506 w 1720482"/>
              <a:gd name="connsiteY9" fmla="*/ 1352547 h 1772537"/>
              <a:gd name="connsiteX10" fmla="*/ 0 w 1720482"/>
              <a:gd name="connsiteY10" fmla="*/ 1119184 h 1772537"/>
              <a:gd name="connsiteX0" fmla="*/ 0 w 1630664"/>
              <a:gd name="connsiteY0" fmla="*/ 1119184 h 1772537"/>
              <a:gd name="connsiteX1" fmla="*/ 0 w 1630664"/>
              <a:gd name="connsiteY1" fmla="*/ 1647822 h 1772537"/>
              <a:gd name="connsiteX2" fmla="*/ 1476374 w 1630664"/>
              <a:gd name="connsiteY2" fmla="*/ 1464467 h 1772537"/>
              <a:gd name="connsiteX3" fmla="*/ 1397793 w 1630664"/>
              <a:gd name="connsiteY3" fmla="*/ 626267 h 1772537"/>
              <a:gd name="connsiteX4" fmla="*/ 835820 w 1630664"/>
              <a:gd name="connsiteY4" fmla="*/ 373856 h 1772537"/>
              <a:gd name="connsiteX5" fmla="*/ 807244 w 1630664"/>
              <a:gd name="connsiteY5" fmla="*/ 0 h 1772537"/>
              <a:gd name="connsiteX6" fmla="*/ 421482 w 1630664"/>
              <a:gd name="connsiteY6" fmla="*/ 321468 h 1772537"/>
              <a:gd name="connsiteX7" fmla="*/ 595313 w 1630664"/>
              <a:gd name="connsiteY7" fmla="*/ 766762 h 1772537"/>
              <a:gd name="connsiteX8" fmla="*/ 923925 w 1630664"/>
              <a:gd name="connsiteY8" fmla="*/ 1007267 h 1772537"/>
              <a:gd name="connsiteX9" fmla="*/ 621506 w 1630664"/>
              <a:gd name="connsiteY9" fmla="*/ 1352547 h 1772537"/>
              <a:gd name="connsiteX10" fmla="*/ 0 w 1630664"/>
              <a:gd name="connsiteY10" fmla="*/ 1119184 h 1772537"/>
              <a:gd name="connsiteX0" fmla="*/ 0 w 1615856"/>
              <a:gd name="connsiteY0" fmla="*/ 1119184 h 1800557"/>
              <a:gd name="connsiteX1" fmla="*/ 0 w 1615856"/>
              <a:gd name="connsiteY1" fmla="*/ 1647822 h 1800557"/>
              <a:gd name="connsiteX2" fmla="*/ 1476374 w 1615856"/>
              <a:gd name="connsiteY2" fmla="*/ 1464467 h 1800557"/>
              <a:gd name="connsiteX3" fmla="*/ 1397793 w 1615856"/>
              <a:gd name="connsiteY3" fmla="*/ 626267 h 1800557"/>
              <a:gd name="connsiteX4" fmla="*/ 835820 w 1615856"/>
              <a:gd name="connsiteY4" fmla="*/ 373856 h 1800557"/>
              <a:gd name="connsiteX5" fmla="*/ 807244 w 1615856"/>
              <a:gd name="connsiteY5" fmla="*/ 0 h 1800557"/>
              <a:gd name="connsiteX6" fmla="*/ 421482 w 1615856"/>
              <a:gd name="connsiteY6" fmla="*/ 321468 h 1800557"/>
              <a:gd name="connsiteX7" fmla="*/ 595313 w 1615856"/>
              <a:gd name="connsiteY7" fmla="*/ 766762 h 1800557"/>
              <a:gd name="connsiteX8" fmla="*/ 923925 w 1615856"/>
              <a:gd name="connsiteY8" fmla="*/ 1007267 h 1800557"/>
              <a:gd name="connsiteX9" fmla="*/ 621506 w 1615856"/>
              <a:gd name="connsiteY9" fmla="*/ 1352547 h 1800557"/>
              <a:gd name="connsiteX10" fmla="*/ 0 w 1615856"/>
              <a:gd name="connsiteY10" fmla="*/ 1119184 h 1800557"/>
              <a:gd name="connsiteX0" fmla="*/ 0 w 1626496"/>
              <a:gd name="connsiteY0" fmla="*/ 1119184 h 1800277"/>
              <a:gd name="connsiteX1" fmla="*/ 0 w 1626496"/>
              <a:gd name="connsiteY1" fmla="*/ 1647822 h 1800277"/>
              <a:gd name="connsiteX2" fmla="*/ 1476374 w 1626496"/>
              <a:gd name="connsiteY2" fmla="*/ 1464467 h 1800277"/>
              <a:gd name="connsiteX3" fmla="*/ 1397793 w 1626496"/>
              <a:gd name="connsiteY3" fmla="*/ 626267 h 1800277"/>
              <a:gd name="connsiteX4" fmla="*/ 835820 w 1626496"/>
              <a:gd name="connsiteY4" fmla="*/ 373856 h 1800277"/>
              <a:gd name="connsiteX5" fmla="*/ 807244 w 1626496"/>
              <a:gd name="connsiteY5" fmla="*/ 0 h 1800277"/>
              <a:gd name="connsiteX6" fmla="*/ 421482 w 1626496"/>
              <a:gd name="connsiteY6" fmla="*/ 321468 h 1800277"/>
              <a:gd name="connsiteX7" fmla="*/ 595313 w 1626496"/>
              <a:gd name="connsiteY7" fmla="*/ 766762 h 1800277"/>
              <a:gd name="connsiteX8" fmla="*/ 923925 w 1626496"/>
              <a:gd name="connsiteY8" fmla="*/ 1007267 h 1800277"/>
              <a:gd name="connsiteX9" fmla="*/ 621506 w 1626496"/>
              <a:gd name="connsiteY9" fmla="*/ 1352547 h 1800277"/>
              <a:gd name="connsiteX10" fmla="*/ 0 w 1626496"/>
              <a:gd name="connsiteY10" fmla="*/ 1119184 h 1800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26496" h="1800277">
                <a:moveTo>
                  <a:pt x="0" y="1119184"/>
                </a:moveTo>
                <a:lnTo>
                  <a:pt x="0" y="1647822"/>
                </a:lnTo>
                <a:cubicBezTo>
                  <a:pt x="686196" y="1947462"/>
                  <a:pt x="1196953" y="1762179"/>
                  <a:pt x="1476374" y="1464467"/>
                </a:cubicBezTo>
                <a:cubicBezTo>
                  <a:pt x="1699180" y="1227076"/>
                  <a:pt x="1674781" y="817990"/>
                  <a:pt x="1397793" y="626267"/>
                </a:cubicBezTo>
                <a:cubicBezTo>
                  <a:pt x="1228944" y="509394"/>
                  <a:pt x="1023144" y="457993"/>
                  <a:pt x="835820" y="373856"/>
                </a:cubicBezTo>
                <a:cubicBezTo>
                  <a:pt x="676275" y="325437"/>
                  <a:pt x="542926" y="112711"/>
                  <a:pt x="807244" y="0"/>
                </a:cubicBezTo>
                <a:cubicBezTo>
                  <a:pt x="507207" y="50006"/>
                  <a:pt x="440530" y="235745"/>
                  <a:pt x="421482" y="321468"/>
                </a:cubicBezTo>
                <a:cubicBezTo>
                  <a:pt x="362745" y="574674"/>
                  <a:pt x="546894" y="723107"/>
                  <a:pt x="595313" y="766762"/>
                </a:cubicBezTo>
                <a:cubicBezTo>
                  <a:pt x="664369" y="835024"/>
                  <a:pt x="857250" y="884236"/>
                  <a:pt x="923925" y="1007267"/>
                </a:cubicBezTo>
                <a:cubicBezTo>
                  <a:pt x="992188" y="1158079"/>
                  <a:pt x="883541" y="1334500"/>
                  <a:pt x="621506" y="1352547"/>
                </a:cubicBezTo>
                <a:cubicBezTo>
                  <a:pt x="455755" y="1363963"/>
                  <a:pt x="205977" y="1265235"/>
                  <a:pt x="0" y="1119184"/>
                </a:cubicBezTo>
                <a:close/>
              </a:path>
            </a:pathLst>
          </a:custGeom>
          <a:solidFill>
            <a:srgbClr val="0F238D"/>
          </a:solidFill>
          <a:ln w="12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endParaRPr lang="en-US" sz="2400">
              <a:solidFill>
                <a:schemeClr val="accent1"/>
              </a:solidFill>
            </a:endParaRPr>
          </a:p>
        </p:txBody>
      </p:sp>
      <p:sp>
        <p:nvSpPr>
          <p:cNvPr id="11" name="Freeform 39"/>
          <p:cNvSpPr/>
          <p:nvPr userDrawn="1"/>
        </p:nvSpPr>
        <p:spPr>
          <a:xfrm>
            <a:off x="11338984" y="211667"/>
            <a:ext cx="158749" cy="93133"/>
          </a:xfrm>
          <a:custGeom>
            <a:avLst/>
            <a:gdLst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13690"/>
              <a:gd name="connsiteY0" fmla="*/ 635794 h 788194"/>
              <a:gd name="connsiteX1" fmla="*/ 1402556 w 1413690"/>
              <a:gd name="connsiteY1" fmla="*/ 64294 h 788194"/>
              <a:gd name="connsiteX2" fmla="*/ 547687 w 1413690"/>
              <a:gd name="connsiteY2" fmla="*/ 0 h 788194"/>
              <a:gd name="connsiteX3" fmla="*/ 14287 w 1413690"/>
              <a:gd name="connsiteY3" fmla="*/ 469106 h 788194"/>
              <a:gd name="connsiteX4" fmla="*/ 0 w 1413690"/>
              <a:gd name="connsiteY4" fmla="*/ 788194 h 788194"/>
              <a:gd name="connsiteX5" fmla="*/ 283368 w 1413690"/>
              <a:gd name="connsiteY5" fmla="*/ 438150 h 788194"/>
              <a:gd name="connsiteX6" fmla="*/ 821531 w 1413690"/>
              <a:gd name="connsiteY6" fmla="*/ 371475 h 788194"/>
              <a:gd name="connsiteX7" fmla="*/ 1404937 w 1413690"/>
              <a:gd name="connsiteY7" fmla="*/ 635794 h 788194"/>
              <a:gd name="connsiteX0" fmla="*/ 1404937 w 1417413"/>
              <a:gd name="connsiteY0" fmla="*/ 635794 h 788194"/>
              <a:gd name="connsiteX1" fmla="*/ 1402556 w 1417413"/>
              <a:gd name="connsiteY1" fmla="*/ 64294 h 788194"/>
              <a:gd name="connsiteX2" fmla="*/ 547687 w 1417413"/>
              <a:gd name="connsiteY2" fmla="*/ 0 h 788194"/>
              <a:gd name="connsiteX3" fmla="*/ 14287 w 1417413"/>
              <a:gd name="connsiteY3" fmla="*/ 469106 h 788194"/>
              <a:gd name="connsiteX4" fmla="*/ 0 w 1417413"/>
              <a:gd name="connsiteY4" fmla="*/ 788194 h 788194"/>
              <a:gd name="connsiteX5" fmla="*/ 283368 w 1417413"/>
              <a:gd name="connsiteY5" fmla="*/ 438150 h 788194"/>
              <a:gd name="connsiteX6" fmla="*/ 821531 w 1417413"/>
              <a:gd name="connsiteY6" fmla="*/ 371475 h 788194"/>
              <a:gd name="connsiteX7" fmla="*/ 1404937 w 1417413"/>
              <a:gd name="connsiteY7" fmla="*/ 635794 h 788194"/>
              <a:gd name="connsiteX0" fmla="*/ 1404937 w 1417413"/>
              <a:gd name="connsiteY0" fmla="*/ 636458 h 788858"/>
              <a:gd name="connsiteX1" fmla="*/ 1402556 w 1417413"/>
              <a:gd name="connsiteY1" fmla="*/ 64958 h 788858"/>
              <a:gd name="connsiteX2" fmla="*/ 547687 w 1417413"/>
              <a:gd name="connsiteY2" fmla="*/ 664 h 788858"/>
              <a:gd name="connsiteX3" fmla="*/ 14287 w 1417413"/>
              <a:gd name="connsiteY3" fmla="*/ 469770 h 788858"/>
              <a:gd name="connsiteX4" fmla="*/ 0 w 1417413"/>
              <a:gd name="connsiteY4" fmla="*/ 788858 h 788858"/>
              <a:gd name="connsiteX5" fmla="*/ 283368 w 1417413"/>
              <a:gd name="connsiteY5" fmla="*/ 438814 h 788858"/>
              <a:gd name="connsiteX6" fmla="*/ 821531 w 1417413"/>
              <a:gd name="connsiteY6" fmla="*/ 372139 h 788858"/>
              <a:gd name="connsiteX7" fmla="*/ 1404937 w 1417413"/>
              <a:gd name="connsiteY7" fmla="*/ 636458 h 788858"/>
              <a:gd name="connsiteX0" fmla="*/ 1404937 w 1417413"/>
              <a:gd name="connsiteY0" fmla="*/ 659983 h 812383"/>
              <a:gd name="connsiteX1" fmla="*/ 1402556 w 1417413"/>
              <a:gd name="connsiteY1" fmla="*/ 88483 h 812383"/>
              <a:gd name="connsiteX2" fmla="*/ 547687 w 1417413"/>
              <a:gd name="connsiteY2" fmla="*/ 24189 h 812383"/>
              <a:gd name="connsiteX3" fmla="*/ 14287 w 1417413"/>
              <a:gd name="connsiteY3" fmla="*/ 493295 h 812383"/>
              <a:gd name="connsiteX4" fmla="*/ 0 w 1417413"/>
              <a:gd name="connsiteY4" fmla="*/ 812383 h 812383"/>
              <a:gd name="connsiteX5" fmla="*/ 283368 w 1417413"/>
              <a:gd name="connsiteY5" fmla="*/ 462339 h 812383"/>
              <a:gd name="connsiteX6" fmla="*/ 821531 w 1417413"/>
              <a:gd name="connsiteY6" fmla="*/ 395664 h 812383"/>
              <a:gd name="connsiteX7" fmla="*/ 1404937 w 1417413"/>
              <a:gd name="connsiteY7" fmla="*/ 659983 h 812383"/>
              <a:gd name="connsiteX0" fmla="*/ 1404937 w 1417413"/>
              <a:gd name="connsiteY0" fmla="*/ 674932 h 827332"/>
              <a:gd name="connsiteX1" fmla="*/ 1402556 w 1417413"/>
              <a:gd name="connsiteY1" fmla="*/ 103432 h 827332"/>
              <a:gd name="connsiteX2" fmla="*/ 547687 w 1417413"/>
              <a:gd name="connsiteY2" fmla="*/ 39138 h 827332"/>
              <a:gd name="connsiteX3" fmla="*/ 14287 w 1417413"/>
              <a:gd name="connsiteY3" fmla="*/ 508244 h 827332"/>
              <a:gd name="connsiteX4" fmla="*/ 0 w 1417413"/>
              <a:gd name="connsiteY4" fmla="*/ 827332 h 827332"/>
              <a:gd name="connsiteX5" fmla="*/ 283368 w 1417413"/>
              <a:gd name="connsiteY5" fmla="*/ 477288 h 827332"/>
              <a:gd name="connsiteX6" fmla="*/ 821531 w 1417413"/>
              <a:gd name="connsiteY6" fmla="*/ 410613 h 827332"/>
              <a:gd name="connsiteX7" fmla="*/ 1404937 w 1417413"/>
              <a:gd name="connsiteY7" fmla="*/ 674932 h 827332"/>
              <a:gd name="connsiteX0" fmla="*/ 1404937 w 1417413"/>
              <a:gd name="connsiteY0" fmla="*/ 674932 h 827332"/>
              <a:gd name="connsiteX1" fmla="*/ 1402556 w 1417413"/>
              <a:gd name="connsiteY1" fmla="*/ 103432 h 827332"/>
              <a:gd name="connsiteX2" fmla="*/ 547687 w 1417413"/>
              <a:gd name="connsiteY2" fmla="*/ 39138 h 827332"/>
              <a:gd name="connsiteX3" fmla="*/ 14287 w 1417413"/>
              <a:gd name="connsiteY3" fmla="*/ 508244 h 827332"/>
              <a:gd name="connsiteX4" fmla="*/ 0 w 1417413"/>
              <a:gd name="connsiteY4" fmla="*/ 827332 h 827332"/>
              <a:gd name="connsiteX5" fmla="*/ 283368 w 1417413"/>
              <a:gd name="connsiteY5" fmla="*/ 477288 h 827332"/>
              <a:gd name="connsiteX6" fmla="*/ 821531 w 1417413"/>
              <a:gd name="connsiteY6" fmla="*/ 410613 h 827332"/>
              <a:gd name="connsiteX7" fmla="*/ 1404937 w 1417413"/>
              <a:gd name="connsiteY7" fmla="*/ 674932 h 827332"/>
              <a:gd name="connsiteX0" fmla="*/ 1406804 w 1419280"/>
              <a:gd name="connsiteY0" fmla="*/ 674932 h 827332"/>
              <a:gd name="connsiteX1" fmla="*/ 1404423 w 1419280"/>
              <a:gd name="connsiteY1" fmla="*/ 103432 h 827332"/>
              <a:gd name="connsiteX2" fmla="*/ 549554 w 1419280"/>
              <a:gd name="connsiteY2" fmla="*/ 39138 h 827332"/>
              <a:gd name="connsiteX3" fmla="*/ 16154 w 1419280"/>
              <a:gd name="connsiteY3" fmla="*/ 508244 h 827332"/>
              <a:gd name="connsiteX4" fmla="*/ 1867 w 1419280"/>
              <a:gd name="connsiteY4" fmla="*/ 827332 h 827332"/>
              <a:gd name="connsiteX5" fmla="*/ 285235 w 1419280"/>
              <a:gd name="connsiteY5" fmla="*/ 477288 h 827332"/>
              <a:gd name="connsiteX6" fmla="*/ 823398 w 1419280"/>
              <a:gd name="connsiteY6" fmla="*/ 410613 h 827332"/>
              <a:gd name="connsiteX7" fmla="*/ 1406804 w 1419280"/>
              <a:gd name="connsiteY7" fmla="*/ 674932 h 827332"/>
              <a:gd name="connsiteX0" fmla="*/ 1409119 w 1421595"/>
              <a:gd name="connsiteY0" fmla="*/ 674932 h 827332"/>
              <a:gd name="connsiteX1" fmla="*/ 1406738 w 1421595"/>
              <a:gd name="connsiteY1" fmla="*/ 103432 h 827332"/>
              <a:gd name="connsiteX2" fmla="*/ 551869 w 1421595"/>
              <a:gd name="connsiteY2" fmla="*/ 39138 h 827332"/>
              <a:gd name="connsiteX3" fmla="*/ 18469 w 1421595"/>
              <a:gd name="connsiteY3" fmla="*/ 508244 h 827332"/>
              <a:gd name="connsiteX4" fmla="*/ 4182 w 1421595"/>
              <a:gd name="connsiteY4" fmla="*/ 827332 h 827332"/>
              <a:gd name="connsiteX5" fmla="*/ 287550 w 1421595"/>
              <a:gd name="connsiteY5" fmla="*/ 477288 h 827332"/>
              <a:gd name="connsiteX6" fmla="*/ 825713 w 1421595"/>
              <a:gd name="connsiteY6" fmla="*/ 410613 h 827332"/>
              <a:gd name="connsiteX7" fmla="*/ 1409119 w 1421595"/>
              <a:gd name="connsiteY7" fmla="*/ 674932 h 827332"/>
              <a:gd name="connsiteX0" fmla="*/ 1417088 w 1429564"/>
              <a:gd name="connsiteY0" fmla="*/ 674932 h 827332"/>
              <a:gd name="connsiteX1" fmla="*/ 1414707 w 1429564"/>
              <a:gd name="connsiteY1" fmla="*/ 103432 h 827332"/>
              <a:gd name="connsiteX2" fmla="*/ 559838 w 1429564"/>
              <a:gd name="connsiteY2" fmla="*/ 39138 h 827332"/>
              <a:gd name="connsiteX3" fmla="*/ 26438 w 1429564"/>
              <a:gd name="connsiteY3" fmla="*/ 508244 h 827332"/>
              <a:gd name="connsiteX4" fmla="*/ 12151 w 1429564"/>
              <a:gd name="connsiteY4" fmla="*/ 827332 h 827332"/>
              <a:gd name="connsiteX5" fmla="*/ 295519 w 1429564"/>
              <a:gd name="connsiteY5" fmla="*/ 477288 h 827332"/>
              <a:gd name="connsiteX6" fmla="*/ 833682 w 1429564"/>
              <a:gd name="connsiteY6" fmla="*/ 410613 h 827332"/>
              <a:gd name="connsiteX7" fmla="*/ 1417088 w 1429564"/>
              <a:gd name="connsiteY7" fmla="*/ 674932 h 827332"/>
              <a:gd name="connsiteX0" fmla="*/ 1417088 w 1429564"/>
              <a:gd name="connsiteY0" fmla="*/ 674932 h 827332"/>
              <a:gd name="connsiteX1" fmla="*/ 1414707 w 1429564"/>
              <a:gd name="connsiteY1" fmla="*/ 103432 h 827332"/>
              <a:gd name="connsiteX2" fmla="*/ 559838 w 1429564"/>
              <a:gd name="connsiteY2" fmla="*/ 39138 h 827332"/>
              <a:gd name="connsiteX3" fmla="*/ 26438 w 1429564"/>
              <a:gd name="connsiteY3" fmla="*/ 508244 h 827332"/>
              <a:gd name="connsiteX4" fmla="*/ 12151 w 1429564"/>
              <a:gd name="connsiteY4" fmla="*/ 827332 h 827332"/>
              <a:gd name="connsiteX5" fmla="*/ 295519 w 1429564"/>
              <a:gd name="connsiteY5" fmla="*/ 477288 h 827332"/>
              <a:gd name="connsiteX6" fmla="*/ 833682 w 1429564"/>
              <a:gd name="connsiteY6" fmla="*/ 410613 h 827332"/>
              <a:gd name="connsiteX7" fmla="*/ 1417088 w 1429564"/>
              <a:gd name="connsiteY7" fmla="*/ 674932 h 827332"/>
              <a:gd name="connsiteX0" fmla="*/ 1417088 w 1428573"/>
              <a:gd name="connsiteY0" fmla="*/ 674932 h 827332"/>
              <a:gd name="connsiteX1" fmla="*/ 1414707 w 1428573"/>
              <a:gd name="connsiteY1" fmla="*/ 103432 h 827332"/>
              <a:gd name="connsiteX2" fmla="*/ 559838 w 1428573"/>
              <a:gd name="connsiteY2" fmla="*/ 39138 h 827332"/>
              <a:gd name="connsiteX3" fmla="*/ 26438 w 1428573"/>
              <a:gd name="connsiteY3" fmla="*/ 508244 h 827332"/>
              <a:gd name="connsiteX4" fmla="*/ 12151 w 1428573"/>
              <a:gd name="connsiteY4" fmla="*/ 827332 h 827332"/>
              <a:gd name="connsiteX5" fmla="*/ 295519 w 1428573"/>
              <a:gd name="connsiteY5" fmla="*/ 477288 h 827332"/>
              <a:gd name="connsiteX6" fmla="*/ 833682 w 1428573"/>
              <a:gd name="connsiteY6" fmla="*/ 410613 h 827332"/>
              <a:gd name="connsiteX7" fmla="*/ 1417088 w 1428573"/>
              <a:gd name="connsiteY7" fmla="*/ 674932 h 827332"/>
              <a:gd name="connsiteX0" fmla="*/ 1417088 w 1428573"/>
              <a:gd name="connsiteY0" fmla="*/ 674932 h 827332"/>
              <a:gd name="connsiteX1" fmla="*/ 1414707 w 1428573"/>
              <a:gd name="connsiteY1" fmla="*/ 103432 h 827332"/>
              <a:gd name="connsiteX2" fmla="*/ 559838 w 1428573"/>
              <a:gd name="connsiteY2" fmla="*/ 39138 h 827332"/>
              <a:gd name="connsiteX3" fmla="*/ 26438 w 1428573"/>
              <a:gd name="connsiteY3" fmla="*/ 508244 h 827332"/>
              <a:gd name="connsiteX4" fmla="*/ 12151 w 1428573"/>
              <a:gd name="connsiteY4" fmla="*/ 827332 h 827332"/>
              <a:gd name="connsiteX5" fmla="*/ 295519 w 1428573"/>
              <a:gd name="connsiteY5" fmla="*/ 477288 h 827332"/>
              <a:gd name="connsiteX6" fmla="*/ 833682 w 1428573"/>
              <a:gd name="connsiteY6" fmla="*/ 410613 h 827332"/>
              <a:gd name="connsiteX7" fmla="*/ 1417088 w 1428573"/>
              <a:gd name="connsiteY7" fmla="*/ 674932 h 827332"/>
              <a:gd name="connsiteX0" fmla="*/ 1420075 w 1431560"/>
              <a:gd name="connsiteY0" fmla="*/ 674932 h 827332"/>
              <a:gd name="connsiteX1" fmla="*/ 1417694 w 1431560"/>
              <a:gd name="connsiteY1" fmla="*/ 103432 h 827332"/>
              <a:gd name="connsiteX2" fmla="*/ 562825 w 1431560"/>
              <a:gd name="connsiteY2" fmla="*/ 39138 h 827332"/>
              <a:gd name="connsiteX3" fmla="*/ 29425 w 1431560"/>
              <a:gd name="connsiteY3" fmla="*/ 508244 h 827332"/>
              <a:gd name="connsiteX4" fmla="*/ 15138 w 1431560"/>
              <a:gd name="connsiteY4" fmla="*/ 827332 h 827332"/>
              <a:gd name="connsiteX5" fmla="*/ 298506 w 1431560"/>
              <a:gd name="connsiteY5" fmla="*/ 477288 h 827332"/>
              <a:gd name="connsiteX6" fmla="*/ 836669 w 1431560"/>
              <a:gd name="connsiteY6" fmla="*/ 410613 h 827332"/>
              <a:gd name="connsiteX7" fmla="*/ 1420075 w 1431560"/>
              <a:gd name="connsiteY7" fmla="*/ 674932 h 827332"/>
              <a:gd name="connsiteX0" fmla="*/ 1420075 w 1431560"/>
              <a:gd name="connsiteY0" fmla="*/ 674932 h 827332"/>
              <a:gd name="connsiteX1" fmla="*/ 1417694 w 1431560"/>
              <a:gd name="connsiteY1" fmla="*/ 103432 h 827332"/>
              <a:gd name="connsiteX2" fmla="*/ 562825 w 1431560"/>
              <a:gd name="connsiteY2" fmla="*/ 39138 h 827332"/>
              <a:gd name="connsiteX3" fmla="*/ 29425 w 1431560"/>
              <a:gd name="connsiteY3" fmla="*/ 508244 h 827332"/>
              <a:gd name="connsiteX4" fmla="*/ 15138 w 1431560"/>
              <a:gd name="connsiteY4" fmla="*/ 827332 h 827332"/>
              <a:gd name="connsiteX5" fmla="*/ 298506 w 1431560"/>
              <a:gd name="connsiteY5" fmla="*/ 477288 h 827332"/>
              <a:gd name="connsiteX6" fmla="*/ 836669 w 1431560"/>
              <a:gd name="connsiteY6" fmla="*/ 410613 h 827332"/>
              <a:gd name="connsiteX7" fmla="*/ 1420075 w 1431560"/>
              <a:gd name="connsiteY7" fmla="*/ 674932 h 827332"/>
              <a:gd name="connsiteX0" fmla="*/ 1417089 w 1428574"/>
              <a:gd name="connsiteY0" fmla="*/ 674932 h 827332"/>
              <a:gd name="connsiteX1" fmla="*/ 1414708 w 1428574"/>
              <a:gd name="connsiteY1" fmla="*/ 103432 h 827332"/>
              <a:gd name="connsiteX2" fmla="*/ 559839 w 1428574"/>
              <a:gd name="connsiteY2" fmla="*/ 39138 h 827332"/>
              <a:gd name="connsiteX3" fmla="*/ 26439 w 1428574"/>
              <a:gd name="connsiteY3" fmla="*/ 508244 h 827332"/>
              <a:gd name="connsiteX4" fmla="*/ 12152 w 1428574"/>
              <a:gd name="connsiteY4" fmla="*/ 827332 h 827332"/>
              <a:gd name="connsiteX5" fmla="*/ 295520 w 1428574"/>
              <a:gd name="connsiteY5" fmla="*/ 477288 h 827332"/>
              <a:gd name="connsiteX6" fmla="*/ 833683 w 1428574"/>
              <a:gd name="connsiteY6" fmla="*/ 410613 h 827332"/>
              <a:gd name="connsiteX7" fmla="*/ 1417089 w 1428574"/>
              <a:gd name="connsiteY7" fmla="*/ 674932 h 827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28574" h="827332">
                <a:moveTo>
                  <a:pt x="1417089" y="674932"/>
                </a:moveTo>
                <a:cubicBezTo>
                  <a:pt x="1435346" y="448714"/>
                  <a:pt x="1429789" y="289169"/>
                  <a:pt x="1414708" y="103432"/>
                </a:cubicBezTo>
                <a:cubicBezTo>
                  <a:pt x="1129752" y="1038"/>
                  <a:pt x="880514" y="-34681"/>
                  <a:pt x="559839" y="39138"/>
                </a:cubicBezTo>
                <a:cubicBezTo>
                  <a:pt x="324968" y="93205"/>
                  <a:pt x="103590" y="255487"/>
                  <a:pt x="26439" y="508244"/>
                </a:cubicBezTo>
                <a:cubicBezTo>
                  <a:pt x="-7732" y="620193"/>
                  <a:pt x="-4518" y="728112"/>
                  <a:pt x="12152" y="827332"/>
                </a:cubicBezTo>
                <a:cubicBezTo>
                  <a:pt x="28424" y="650723"/>
                  <a:pt x="130471" y="560134"/>
                  <a:pt x="295520" y="477288"/>
                </a:cubicBezTo>
                <a:cubicBezTo>
                  <a:pt x="460084" y="394686"/>
                  <a:pt x="654458" y="387116"/>
                  <a:pt x="833683" y="410613"/>
                </a:cubicBezTo>
                <a:cubicBezTo>
                  <a:pt x="1142452" y="451094"/>
                  <a:pt x="1298820" y="584445"/>
                  <a:pt x="1417089" y="674932"/>
                </a:cubicBezTo>
                <a:close/>
              </a:path>
            </a:pathLst>
          </a:custGeom>
          <a:solidFill>
            <a:srgbClr val="0F238D"/>
          </a:solidFill>
          <a:ln w="12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endParaRPr lang="en-US" sz="2400">
              <a:solidFill>
                <a:schemeClr val="accent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63040" y="2682241"/>
            <a:ext cx="6096000" cy="114890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FontTx/>
              <a:buNone/>
              <a:defRPr sz="3733">
                <a:solidFill>
                  <a:schemeClr val="tx2"/>
                </a:solidFill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1"/>
          </p:nvPr>
        </p:nvSpPr>
        <p:spPr>
          <a:xfrm>
            <a:off x="11002434" y="1149351"/>
            <a:ext cx="1003300" cy="12276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r">
              <a:defRPr sz="933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A3EEA86-E102-458F-8709-9B9CDAA1833A}" type="datetime3">
              <a:rPr lang="en-US" smtClean="0"/>
              <a:t>27 September 2019</a:t>
            </a:fld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11002434" y="751418"/>
            <a:ext cx="1003300" cy="120649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1067" b="1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Technically implemented, but not fully tested, pilot done and released for all users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11002433" y="977901"/>
            <a:ext cx="1001184" cy="122767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933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Slide </a:t>
            </a:r>
            <a:fld id="{01116918-BD7F-4551-B57C-636E9AEC32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082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ML Fig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5"/>
          <p:cNvSpPr/>
          <p:nvPr userDrawn="1"/>
        </p:nvSpPr>
        <p:spPr>
          <a:xfrm>
            <a:off x="11074400" y="177800"/>
            <a:ext cx="1016000" cy="40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pic>
        <p:nvPicPr>
          <p:cNvPr id="5" name="Picture 3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153" r="9151"/>
          <a:stretch>
            <a:fillRect/>
          </a:stretch>
        </p:blipFill>
        <p:spPr bwMode="auto">
          <a:xfrm>
            <a:off x="10797118" y="0"/>
            <a:ext cx="205316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reeform 37"/>
          <p:cNvSpPr/>
          <p:nvPr userDrawn="1"/>
        </p:nvSpPr>
        <p:spPr>
          <a:xfrm>
            <a:off x="11093451" y="220134"/>
            <a:ext cx="228600" cy="243417"/>
          </a:xfrm>
          <a:custGeom>
            <a:avLst/>
            <a:gdLst>
              <a:gd name="connsiteX0" fmla="*/ 0 w 1097756"/>
              <a:gd name="connsiteY0" fmla="*/ 0 h 1181100"/>
              <a:gd name="connsiteX1" fmla="*/ 745331 w 1097756"/>
              <a:gd name="connsiteY1" fmla="*/ 0 h 1181100"/>
              <a:gd name="connsiteX2" fmla="*/ 1097756 w 1097756"/>
              <a:gd name="connsiteY2" fmla="*/ 1178718 h 1181100"/>
              <a:gd name="connsiteX3" fmla="*/ 523875 w 1097756"/>
              <a:gd name="connsiteY3" fmla="*/ 1181100 h 1181100"/>
              <a:gd name="connsiteX4" fmla="*/ 0 w 1097756"/>
              <a:gd name="connsiteY4" fmla="*/ 0 h 1181100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523875 w 1400175"/>
              <a:gd name="connsiteY3" fmla="*/ 1181100 h 2197893"/>
              <a:gd name="connsiteX4" fmla="*/ 0 w 1400175"/>
              <a:gd name="connsiteY4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1047750 w 1400175"/>
              <a:gd name="connsiteY3" fmla="*/ 1790700 h 2197893"/>
              <a:gd name="connsiteX4" fmla="*/ 523875 w 1400175"/>
              <a:gd name="connsiteY4" fmla="*/ 1181100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50094 w 1400175"/>
              <a:gd name="connsiteY3" fmla="*/ 2193131 h 2197893"/>
              <a:gd name="connsiteX4" fmla="*/ 523875 w 1400175"/>
              <a:gd name="connsiteY4" fmla="*/ 1181100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523875 w 1400175"/>
              <a:gd name="connsiteY4" fmla="*/ 1181100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230981 w 1400175"/>
              <a:gd name="connsiteY5" fmla="*/ 295275 h 2197893"/>
              <a:gd name="connsiteX6" fmla="*/ 0 w 1400175"/>
              <a:gd name="connsiteY6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95262 w 1400175"/>
              <a:gd name="connsiteY5" fmla="*/ 1204913 h 2197893"/>
              <a:gd name="connsiteX6" fmla="*/ 0 w 1400175"/>
              <a:gd name="connsiteY6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0 w 1400175"/>
              <a:gd name="connsiteY6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135731 w 1400175"/>
              <a:gd name="connsiteY6" fmla="*/ 1102518 h 2197893"/>
              <a:gd name="connsiteX7" fmla="*/ 0 w 1400175"/>
              <a:gd name="connsiteY7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0 w 1400175"/>
              <a:gd name="connsiteY7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378619 w 1400175"/>
              <a:gd name="connsiteY7" fmla="*/ 862012 h 2197893"/>
              <a:gd name="connsiteX8" fmla="*/ 0 w 1400175"/>
              <a:gd name="connsiteY8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0 w 1400175"/>
              <a:gd name="connsiteY8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426244 w 1400175"/>
              <a:gd name="connsiteY8" fmla="*/ 1112043 h 2197893"/>
              <a:gd name="connsiteX9" fmla="*/ 0 w 1400175"/>
              <a:gd name="connsiteY9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88106 w 1400175"/>
              <a:gd name="connsiteY8" fmla="*/ 1795462 h 2197893"/>
              <a:gd name="connsiteX9" fmla="*/ 0 w 1400175"/>
              <a:gd name="connsiteY9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88106 w 1400175"/>
              <a:gd name="connsiteY8" fmla="*/ 1795462 h 2197893"/>
              <a:gd name="connsiteX9" fmla="*/ 52388 w 1400175"/>
              <a:gd name="connsiteY9" fmla="*/ 1131093 h 2197893"/>
              <a:gd name="connsiteX10" fmla="*/ 0 w 1400175"/>
              <a:gd name="connsiteY10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88106 w 1400175"/>
              <a:gd name="connsiteY8" fmla="*/ 1795462 h 2197893"/>
              <a:gd name="connsiteX9" fmla="*/ 0 w 1400175"/>
              <a:gd name="connsiteY9" fmla="*/ 2197893 h 2197893"/>
              <a:gd name="connsiteX10" fmla="*/ 0 w 1400175"/>
              <a:gd name="connsiteY10" fmla="*/ 0 h 2197893"/>
              <a:gd name="connsiteX0" fmla="*/ 4762 w 1404937"/>
              <a:gd name="connsiteY0" fmla="*/ 0 h 2197893"/>
              <a:gd name="connsiteX1" fmla="*/ 750093 w 1404937"/>
              <a:gd name="connsiteY1" fmla="*/ 0 h 2197893"/>
              <a:gd name="connsiteX2" fmla="*/ 1404937 w 1404937"/>
              <a:gd name="connsiteY2" fmla="*/ 2197893 h 2197893"/>
              <a:gd name="connsiteX3" fmla="*/ 752475 w 1404937"/>
              <a:gd name="connsiteY3" fmla="*/ 2195512 h 2197893"/>
              <a:gd name="connsiteX4" fmla="*/ 376237 w 1404937"/>
              <a:gd name="connsiteY4" fmla="*/ 478631 h 2197893"/>
              <a:gd name="connsiteX5" fmla="*/ 178592 w 1404937"/>
              <a:gd name="connsiteY5" fmla="*/ 1383507 h 2197893"/>
              <a:gd name="connsiteX6" fmla="*/ 614362 w 1404937"/>
              <a:gd name="connsiteY6" fmla="*/ 1385887 h 2197893"/>
              <a:gd name="connsiteX7" fmla="*/ 697706 w 1404937"/>
              <a:gd name="connsiteY7" fmla="*/ 1797843 h 2197893"/>
              <a:gd name="connsiteX8" fmla="*/ 92868 w 1404937"/>
              <a:gd name="connsiteY8" fmla="*/ 1795462 h 2197893"/>
              <a:gd name="connsiteX9" fmla="*/ 4762 w 1404937"/>
              <a:gd name="connsiteY9" fmla="*/ 2197893 h 2197893"/>
              <a:gd name="connsiteX10" fmla="*/ 0 w 1404937"/>
              <a:gd name="connsiteY10" fmla="*/ 2045493 h 2197893"/>
              <a:gd name="connsiteX11" fmla="*/ 4762 w 1404937"/>
              <a:gd name="connsiteY11" fmla="*/ 0 h 2197893"/>
              <a:gd name="connsiteX0" fmla="*/ 652462 w 2052637"/>
              <a:gd name="connsiteY0" fmla="*/ 0 h 2197893"/>
              <a:gd name="connsiteX1" fmla="*/ 1397793 w 2052637"/>
              <a:gd name="connsiteY1" fmla="*/ 0 h 2197893"/>
              <a:gd name="connsiteX2" fmla="*/ 2052637 w 2052637"/>
              <a:gd name="connsiteY2" fmla="*/ 2197893 h 2197893"/>
              <a:gd name="connsiteX3" fmla="*/ 1400175 w 2052637"/>
              <a:gd name="connsiteY3" fmla="*/ 2195512 h 2197893"/>
              <a:gd name="connsiteX4" fmla="*/ 1023937 w 2052637"/>
              <a:gd name="connsiteY4" fmla="*/ 478631 h 2197893"/>
              <a:gd name="connsiteX5" fmla="*/ 826292 w 2052637"/>
              <a:gd name="connsiteY5" fmla="*/ 1383507 h 2197893"/>
              <a:gd name="connsiteX6" fmla="*/ 1262062 w 2052637"/>
              <a:gd name="connsiteY6" fmla="*/ 1385887 h 2197893"/>
              <a:gd name="connsiteX7" fmla="*/ 1345406 w 2052637"/>
              <a:gd name="connsiteY7" fmla="*/ 1797843 h 2197893"/>
              <a:gd name="connsiteX8" fmla="*/ 740568 w 2052637"/>
              <a:gd name="connsiteY8" fmla="*/ 1795462 h 2197893"/>
              <a:gd name="connsiteX9" fmla="*/ 652462 w 2052637"/>
              <a:gd name="connsiteY9" fmla="*/ 2197893 h 2197893"/>
              <a:gd name="connsiteX10" fmla="*/ 0 w 2052637"/>
              <a:gd name="connsiteY10" fmla="*/ 2193131 h 2197893"/>
              <a:gd name="connsiteX11" fmla="*/ 652462 w 2052637"/>
              <a:gd name="connsiteY11" fmla="*/ 0 h 2197893"/>
              <a:gd name="connsiteX0" fmla="*/ 652462 w 2052637"/>
              <a:gd name="connsiteY0" fmla="*/ 1 h 2197894"/>
              <a:gd name="connsiteX1" fmla="*/ 1397793 w 2052637"/>
              <a:gd name="connsiteY1" fmla="*/ 1 h 2197894"/>
              <a:gd name="connsiteX2" fmla="*/ 2052637 w 2052637"/>
              <a:gd name="connsiteY2" fmla="*/ 2197894 h 2197894"/>
              <a:gd name="connsiteX3" fmla="*/ 1400175 w 2052637"/>
              <a:gd name="connsiteY3" fmla="*/ 2195513 h 2197894"/>
              <a:gd name="connsiteX4" fmla="*/ 1023937 w 2052637"/>
              <a:gd name="connsiteY4" fmla="*/ 478632 h 2197894"/>
              <a:gd name="connsiteX5" fmla="*/ 826292 w 2052637"/>
              <a:gd name="connsiteY5" fmla="*/ 1383508 h 2197894"/>
              <a:gd name="connsiteX6" fmla="*/ 1262062 w 2052637"/>
              <a:gd name="connsiteY6" fmla="*/ 1385888 h 2197894"/>
              <a:gd name="connsiteX7" fmla="*/ 1345406 w 2052637"/>
              <a:gd name="connsiteY7" fmla="*/ 1797844 h 2197894"/>
              <a:gd name="connsiteX8" fmla="*/ 740568 w 2052637"/>
              <a:gd name="connsiteY8" fmla="*/ 1795463 h 2197894"/>
              <a:gd name="connsiteX9" fmla="*/ 652462 w 2052637"/>
              <a:gd name="connsiteY9" fmla="*/ 2197894 h 2197894"/>
              <a:gd name="connsiteX10" fmla="*/ 0 w 2052637"/>
              <a:gd name="connsiteY10" fmla="*/ 2193132 h 2197894"/>
              <a:gd name="connsiteX11" fmla="*/ 652462 w 2052637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62133 w 2052708"/>
              <a:gd name="connsiteY6" fmla="*/ 1385888 h 2197894"/>
              <a:gd name="connsiteX7" fmla="*/ 1345477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14508 w 2052708"/>
              <a:gd name="connsiteY6" fmla="*/ 1383506 h 2197894"/>
              <a:gd name="connsiteX7" fmla="*/ 1345477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14508 w 2052708"/>
              <a:gd name="connsiteY6" fmla="*/ 1383506 h 2197894"/>
              <a:gd name="connsiteX7" fmla="*/ 1312139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19271 w 2052708"/>
              <a:gd name="connsiteY6" fmla="*/ 1376363 h 2197894"/>
              <a:gd name="connsiteX7" fmla="*/ 1312139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21653 w 2052708"/>
              <a:gd name="connsiteY6" fmla="*/ 1383507 h 2197894"/>
              <a:gd name="connsiteX7" fmla="*/ 1312139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21653 w 2052708"/>
              <a:gd name="connsiteY6" fmla="*/ 1383507 h 2197894"/>
              <a:gd name="connsiteX7" fmla="*/ 1312139 w 2052708"/>
              <a:gd name="connsiteY7" fmla="*/ 1795463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52708" h="2197894">
                <a:moveTo>
                  <a:pt x="652533" y="1"/>
                </a:moveTo>
                <a:lnTo>
                  <a:pt x="1397864" y="1"/>
                </a:lnTo>
                <a:lnTo>
                  <a:pt x="2052708" y="2197894"/>
                </a:lnTo>
                <a:lnTo>
                  <a:pt x="1400246" y="2195513"/>
                </a:lnTo>
                <a:lnTo>
                  <a:pt x="1024008" y="478632"/>
                </a:lnTo>
                <a:lnTo>
                  <a:pt x="826363" y="1383508"/>
                </a:lnTo>
                <a:lnTo>
                  <a:pt x="1221653" y="1383507"/>
                </a:lnTo>
                <a:lnTo>
                  <a:pt x="1312139" y="1795463"/>
                </a:lnTo>
                <a:lnTo>
                  <a:pt x="740639" y="1795463"/>
                </a:lnTo>
                <a:lnTo>
                  <a:pt x="652533" y="2197894"/>
                </a:lnTo>
                <a:lnTo>
                  <a:pt x="71" y="2193132"/>
                </a:lnTo>
                <a:cubicBezTo>
                  <a:pt x="-7867" y="2197101"/>
                  <a:pt x="648565" y="-1587"/>
                  <a:pt x="652533" y="1"/>
                </a:cubicBezTo>
                <a:close/>
              </a:path>
            </a:pathLst>
          </a:custGeom>
          <a:solidFill>
            <a:srgbClr val="0F238D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endParaRPr lang="en-US" sz="2400">
              <a:solidFill>
                <a:schemeClr val="accent1"/>
              </a:solidFill>
            </a:endParaRPr>
          </a:p>
        </p:txBody>
      </p:sp>
      <p:sp>
        <p:nvSpPr>
          <p:cNvPr id="7" name="Freeform 38"/>
          <p:cNvSpPr/>
          <p:nvPr userDrawn="1"/>
        </p:nvSpPr>
        <p:spPr>
          <a:xfrm>
            <a:off x="11537951" y="220134"/>
            <a:ext cx="277283" cy="243417"/>
          </a:xfrm>
          <a:custGeom>
            <a:avLst/>
            <a:gdLst>
              <a:gd name="connsiteX0" fmla="*/ 0 w 688182"/>
              <a:gd name="connsiteY0" fmla="*/ 950119 h 950119"/>
              <a:gd name="connsiteX1" fmla="*/ 611982 w 688182"/>
              <a:gd name="connsiteY1" fmla="*/ 950119 h 950119"/>
              <a:gd name="connsiteX2" fmla="*/ 688182 w 688182"/>
              <a:gd name="connsiteY2" fmla="*/ 0 h 950119"/>
              <a:gd name="connsiteX3" fmla="*/ 0 w 688182"/>
              <a:gd name="connsiteY3" fmla="*/ 950119 h 950119"/>
              <a:gd name="connsiteX0" fmla="*/ 0 w 688182"/>
              <a:gd name="connsiteY0" fmla="*/ 950119 h 950119"/>
              <a:gd name="connsiteX1" fmla="*/ 611982 w 688182"/>
              <a:gd name="connsiteY1" fmla="*/ 950119 h 950119"/>
              <a:gd name="connsiteX2" fmla="*/ 688182 w 688182"/>
              <a:gd name="connsiteY2" fmla="*/ 0 h 950119"/>
              <a:gd name="connsiteX3" fmla="*/ 214313 w 688182"/>
              <a:gd name="connsiteY3" fmla="*/ 652463 h 950119"/>
              <a:gd name="connsiteX4" fmla="*/ 0 w 688182"/>
              <a:gd name="connsiteY4" fmla="*/ 950119 h 950119"/>
              <a:gd name="connsiteX0" fmla="*/ 0 w 688182"/>
              <a:gd name="connsiteY0" fmla="*/ 950119 h 950119"/>
              <a:gd name="connsiteX1" fmla="*/ 611982 w 688182"/>
              <a:gd name="connsiteY1" fmla="*/ 950119 h 950119"/>
              <a:gd name="connsiteX2" fmla="*/ 688182 w 688182"/>
              <a:gd name="connsiteY2" fmla="*/ 0 h 950119"/>
              <a:gd name="connsiteX3" fmla="*/ 111919 w 688182"/>
              <a:gd name="connsiteY3" fmla="*/ 95250 h 950119"/>
              <a:gd name="connsiteX4" fmla="*/ 0 w 688182"/>
              <a:gd name="connsiteY4" fmla="*/ 950119 h 950119"/>
              <a:gd name="connsiteX0" fmla="*/ 0 w 723900"/>
              <a:gd name="connsiteY0" fmla="*/ 1395413 h 1395413"/>
              <a:gd name="connsiteX1" fmla="*/ 611982 w 723900"/>
              <a:gd name="connsiteY1" fmla="*/ 1395413 h 1395413"/>
              <a:gd name="connsiteX2" fmla="*/ 723900 w 723900"/>
              <a:gd name="connsiteY2" fmla="*/ 0 h 1395413"/>
              <a:gd name="connsiteX3" fmla="*/ 111919 w 723900"/>
              <a:gd name="connsiteY3" fmla="*/ 540544 h 1395413"/>
              <a:gd name="connsiteX4" fmla="*/ 0 w 723900"/>
              <a:gd name="connsiteY4" fmla="*/ 1395413 h 1395413"/>
              <a:gd name="connsiteX0" fmla="*/ 0 w 723900"/>
              <a:gd name="connsiteY0" fmla="*/ 2031206 h 2031206"/>
              <a:gd name="connsiteX1" fmla="*/ 611982 w 723900"/>
              <a:gd name="connsiteY1" fmla="*/ 2031206 h 2031206"/>
              <a:gd name="connsiteX2" fmla="*/ 723900 w 723900"/>
              <a:gd name="connsiteY2" fmla="*/ 635793 h 2031206"/>
              <a:gd name="connsiteX3" fmla="*/ 266700 w 723900"/>
              <a:gd name="connsiteY3" fmla="*/ 0 h 2031206"/>
              <a:gd name="connsiteX4" fmla="*/ 0 w 723900"/>
              <a:gd name="connsiteY4" fmla="*/ 2031206 h 2031206"/>
              <a:gd name="connsiteX0" fmla="*/ 0 w 723900"/>
              <a:gd name="connsiteY0" fmla="*/ 2195513 h 2195513"/>
              <a:gd name="connsiteX1" fmla="*/ 611982 w 723900"/>
              <a:gd name="connsiteY1" fmla="*/ 2195513 h 2195513"/>
              <a:gd name="connsiteX2" fmla="*/ 723900 w 723900"/>
              <a:gd name="connsiteY2" fmla="*/ 800100 h 2195513"/>
              <a:gd name="connsiteX3" fmla="*/ 283369 w 723900"/>
              <a:gd name="connsiteY3" fmla="*/ 0 h 2195513"/>
              <a:gd name="connsiteX4" fmla="*/ 0 w 723900"/>
              <a:gd name="connsiteY4" fmla="*/ 2195513 h 2195513"/>
              <a:gd name="connsiteX0" fmla="*/ 0 w 723900"/>
              <a:gd name="connsiteY0" fmla="*/ 2195513 h 2195513"/>
              <a:gd name="connsiteX1" fmla="*/ 611982 w 723900"/>
              <a:gd name="connsiteY1" fmla="*/ 2195513 h 2195513"/>
              <a:gd name="connsiteX2" fmla="*/ 723900 w 723900"/>
              <a:gd name="connsiteY2" fmla="*/ 800100 h 2195513"/>
              <a:gd name="connsiteX3" fmla="*/ 500063 w 723900"/>
              <a:gd name="connsiteY3" fmla="*/ 388145 h 2195513"/>
              <a:gd name="connsiteX4" fmla="*/ 283369 w 723900"/>
              <a:gd name="connsiteY4" fmla="*/ 0 h 2195513"/>
              <a:gd name="connsiteX5" fmla="*/ 0 w 723900"/>
              <a:gd name="connsiteY5" fmla="*/ 2195513 h 2195513"/>
              <a:gd name="connsiteX0" fmla="*/ 0 w 945356"/>
              <a:gd name="connsiteY0" fmla="*/ 2195513 h 2195513"/>
              <a:gd name="connsiteX1" fmla="*/ 611982 w 945356"/>
              <a:gd name="connsiteY1" fmla="*/ 2195513 h 2195513"/>
              <a:gd name="connsiteX2" fmla="*/ 723900 w 945356"/>
              <a:gd name="connsiteY2" fmla="*/ 800100 h 2195513"/>
              <a:gd name="connsiteX3" fmla="*/ 945356 w 945356"/>
              <a:gd name="connsiteY3" fmla="*/ 2382 h 2195513"/>
              <a:gd name="connsiteX4" fmla="*/ 283369 w 945356"/>
              <a:gd name="connsiteY4" fmla="*/ 0 h 2195513"/>
              <a:gd name="connsiteX5" fmla="*/ 0 w 945356"/>
              <a:gd name="connsiteY5" fmla="*/ 2195513 h 2195513"/>
              <a:gd name="connsiteX0" fmla="*/ 0 w 945356"/>
              <a:gd name="connsiteY0" fmla="*/ 2195513 h 2195513"/>
              <a:gd name="connsiteX1" fmla="*/ 611982 w 945356"/>
              <a:gd name="connsiteY1" fmla="*/ 2195513 h 2195513"/>
              <a:gd name="connsiteX2" fmla="*/ 723900 w 945356"/>
              <a:gd name="connsiteY2" fmla="*/ 800100 h 2195513"/>
              <a:gd name="connsiteX3" fmla="*/ 790575 w 945356"/>
              <a:gd name="connsiteY3" fmla="*/ 545308 h 2195513"/>
              <a:gd name="connsiteX4" fmla="*/ 945356 w 945356"/>
              <a:gd name="connsiteY4" fmla="*/ 2382 h 2195513"/>
              <a:gd name="connsiteX5" fmla="*/ 283369 w 945356"/>
              <a:gd name="connsiteY5" fmla="*/ 0 h 2195513"/>
              <a:gd name="connsiteX6" fmla="*/ 0 w 945356"/>
              <a:gd name="connsiteY6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252537 w 1252537"/>
              <a:gd name="connsiteY3" fmla="*/ 1333501 h 2195513"/>
              <a:gd name="connsiteX4" fmla="*/ 945356 w 1252537"/>
              <a:gd name="connsiteY4" fmla="*/ 2382 h 2195513"/>
              <a:gd name="connsiteX5" fmla="*/ 283369 w 1252537"/>
              <a:gd name="connsiteY5" fmla="*/ 0 h 2195513"/>
              <a:gd name="connsiteX6" fmla="*/ 0 w 1252537"/>
              <a:gd name="connsiteY6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031082 w 1252537"/>
              <a:gd name="connsiteY3" fmla="*/ 1112045 h 2195513"/>
              <a:gd name="connsiteX4" fmla="*/ 1252537 w 1252537"/>
              <a:gd name="connsiteY4" fmla="*/ 1333501 h 2195513"/>
              <a:gd name="connsiteX5" fmla="*/ 945356 w 1252537"/>
              <a:gd name="connsiteY5" fmla="*/ 2382 h 2195513"/>
              <a:gd name="connsiteX6" fmla="*/ 283369 w 1252537"/>
              <a:gd name="connsiteY6" fmla="*/ 0 h 2195513"/>
              <a:gd name="connsiteX7" fmla="*/ 0 w 1252537"/>
              <a:gd name="connsiteY7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007270 w 1252537"/>
              <a:gd name="connsiteY3" fmla="*/ 2193132 h 2195513"/>
              <a:gd name="connsiteX4" fmla="*/ 1252537 w 1252537"/>
              <a:gd name="connsiteY4" fmla="*/ 1333501 h 2195513"/>
              <a:gd name="connsiteX5" fmla="*/ 945356 w 1252537"/>
              <a:gd name="connsiteY5" fmla="*/ 2382 h 2195513"/>
              <a:gd name="connsiteX6" fmla="*/ 283369 w 1252537"/>
              <a:gd name="connsiteY6" fmla="*/ 0 h 2195513"/>
              <a:gd name="connsiteX7" fmla="*/ 0 w 1252537"/>
              <a:gd name="connsiteY7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007270 w 1252537"/>
              <a:gd name="connsiteY3" fmla="*/ 2193132 h 2195513"/>
              <a:gd name="connsiteX4" fmla="*/ 1173957 w 1252537"/>
              <a:gd name="connsiteY4" fmla="*/ 1600202 h 2195513"/>
              <a:gd name="connsiteX5" fmla="*/ 1252537 w 1252537"/>
              <a:gd name="connsiteY5" fmla="*/ 1333501 h 2195513"/>
              <a:gd name="connsiteX6" fmla="*/ 945356 w 1252537"/>
              <a:gd name="connsiteY6" fmla="*/ 2382 h 2195513"/>
              <a:gd name="connsiteX7" fmla="*/ 283369 w 1252537"/>
              <a:gd name="connsiteY7" fmla="*/ 0 h 2195513"/>
              <a:gd name="connsiteX8" fmla="*/ 0 w 1252537"/>
              <a:gd name="connsiteY8" fmla="*/ 2195513 h 2195513"/>
              <a:gd name="connsiteX0" fmla="*/ 0 w 1488282"/>
              <a:gd name="connsiteY0" fmla="*/ 2195513 h 2195514"/>
              <a:gd name="connsiteX1" fmla="*/ 611982 w 1488282"/>
              <a:gd name="connsiteY1" fmla="*/ 2195513 h 2195514"/>
              <a:gd name="connsiteX2" fmla="*/ 723900 w 1488282"/>
              <a:gd name="connsiteY2" fmla="*/ 800100 h 2195514"/>
              <a:gd name="connsiteX3" fmla="*/ 1007270 w 1488282"/>
              <a:gd name="connsiteY3" fmla="*/ 2193132 h 2195514"/>
              <a:gd name="connsiteX4" fmla="*/ 1488282 w 1488282"/>
              <a:gd name="connsiteY4" fmla="*/ 2195514 h 2195514"/>
              <a:gd name="connsiteX5" fmla="*/ 1252537 w 1488282"/>
              <a:gd name="connsiteY5" fmla="*/ 1333501 h 2195514"/>
              <a:gd name="connsiteX6" fmla="*/ 945356 w 1488282"/>
              <a:gd name="connsiteY6" fmla="*/ 2382 h 2195514"/>
              <a:gd name="connsiteX7" fmla="*/ 283369 w 1488282"/>
              <a:gd name="connsiteY7" fmla="*/ 0 h 2195514"/>
              <a:gd name="connsiteX8" fmla="*/ 0 w 1488282"/>
              <a:gd name="connsiteY8" fmla="*/ 2195513 h 2195514"/>
              <a:gd name="connsiteX0" fmla="*/ 0 w 1488282"/>
              <a:gd name="connsiteY0" fmla="*/ 2195513 h 2195514"/>
              <a:gd name="connsiteX1" fmla="*/ 611982 w 1488282"/>
              <a:gd name="connsiteY1" fmla="*/ 2195513 h 2195514"/>
              <a:gd name="connsiteX2" fmla="*/ 723900 w 1488282"/>
              <a:gd name="connsiteY2" fmla="*/ 800100 h 2195514"/>
              <a:gd name="connsiteX3" fmla="*/ 1007270 w 1488282"/>
              <a:gd name="connsiteY3" fmla="*/ 2193132 h 2195514"/>
              <a:gd name="connsiteX4" fmla="*/ 1488282 w 1488282"/>
              <a:gd name="connsiteY4" fmla="*/ 2195514 h 2195514"/>
              <a:gd name="connsiteX5" fmla="*/ 1352549 w 1488282"/>
              <a:gd name="connsiteY5" fmla="*/ 1690688 h 2195514"/>
              <a:gd name="connsiteX6" fmla="*/ 1252537 w 1488282"/>
              <a:gd name="connsiteY6" fmla="*/ 1333501 h 2195514"/>
              <a:gd name="connsiteX7" fmla="*/ 945356 w 1488282"/>
              <a:gd name="connsiteY7" fmla="*/ 2382 h 2195514"/>
              <a:gd name="connsiteX8" fmla="*/ 283369 w 1488282"/>
              <a:gd name="connsiteY8" fmla="*/ 0 h 2195514"/>
              <a:gd name="connsiteX9" fmla="*/ 0 w 1488282"/>
              <a:gd name="connsiteY9" fmla="*/ 2195513 h 2195514"/>
              <a:gd name="connsiteX0" fmla="*/ 0 w 1781174"/>
              <a:gd name="connsiteY0" fmla="*/ 2195513 h 2195514"/>
              <a:gd name="connsiteX1" fmla="*/ 611982 w 1781174"/>
              <a:gd name="connsiteY1" fmla="*/ 2195513 h 2195514"/>
              <a:gd name="connsiteX2" fmla="*/ 723900 w 1781174"/>
              <a:gd name="connsiteY2" fmla="*/ 800100 h 2195514"/>
              <a:gd name="connsiteX3" fmla="*/ 1007270 w 1781174"/>
              <a:gd name="connsiteY3" fmla="*/ 2193132 h 2195514"/>
              <a:gd name="connsiteX4" fmla="*/ 1488282 w 1781174"/>
              <a:gd name="connsiteY4" fmla="*/ 2195514 h 2195514"/>
              <a:gd name="connsiteX5" fmla="*/ 1781174 w 1781174"/>
              <a:gd name="connsiteY5" fmla="*/ 792957 h 2195514"/>
              <a:gd name="connsiteX6" fmla="*/ 1252537 w 1781174"/>
              <a:gd name="connsiteY6" fmla="*/ 1333501 h 2195514"/>
              <a:gd name="connsiteX7" fmla="*/ 945356 w 1781174"/>
              <a:gd name="connsiteY7" fmla="*/ 2382 h 2195514"/>
              <a:gd name="connsiteX8" fmla="*/ 283369 w 1781174"/>
              <a:gd name="connsiteY8" fmla="*/ 0 h 2195514"/>
              <a:gd name="connsiteX9" fmla="*/ 0 w 1781174"/>
              <a:gd name="connsiteY9" fmla="*/ 2195513 h 2195514"/>
              <a:gd name="connsiteX0" fmla="*/ 0 w 1781174"/>
              <a:gd name="connsiteY0" fmla="*/ 2195513 h 2195514"/>
              <a:gd name="connsiteX1" fmla="*/ 611982 w 1781174"/>
              <a:gd name="connsiteY1" fmla="*/ 2195513 h 2195514"/>
              <a:gd name="connsiteX2" fmla="*/ 723900 w 1781174"/>
              <a:gd name="connsiteY2" fmla="*/ 800100 h 2195514"/>
              <a:gd name="connsiteX3" fmla="*/ 1007270 w 1781174"/>
              <a:gd name="connsiteY3" fmla="*/ 2193132 h 2195514"/>
              <a:gd name="connsiteX4" fmla="*/ 1488282 w 1781174"/>
              <a:gd name="connsiteY4" fmla="*/ 2195514 h 2195514"/>
              <a:gd name="connsiteX5" fmla="*/ 1781174 w 1781174"/>
              <a:gd name="connsiteY5" fmla="*/ 792957 h 2195514"/>
              <a:gd name="connsiteX6" fmla="*/ 1528762 w 1781174"/>
              <a:gd name="connsiteY6" fmla="*/ 1052513 h 2195514"/>
              <a:gd name="connsiteX7" fmla="*/ 1252537 w 1781174"/>
              <a:gd name="connsiteY7" fmla="*/ 1333501 h 2195514"/>
              <a:gd name="connsiteX8" fmla="*/ 945356 w 1781174"/>
              <a:gd name="connsiteY8" fmla="*/ 2382 h 2195514"/>
              <a:gd name="connsiteX9" fmla="*/ 283369 w 1781174"/>
              <a:gd name="connsiteY9" fmla="*/ 0 h 2195514"/>
              <a:gd name="connsiteX10" fmla="*/ 0 w 1781174"/>
              <a:gd name="connsiteY10" fmla="*/ 2195513 h 2195514"/>
              <a:gd name="connsiteX0" fmla="*/ 0 w 1781174"/>
              <a:gd name="connsiteY0" fmla="*/ 2197894 h 2197895"/>
              <a:gd name="connsiteX1" fmla="*/ 611982 w 1781174"/>
              <a:gd name="connsiteY1" fmla="*/ 2197894 h 2197895"/>
              <a:gd name="connsiteX2" fmla="*/ 723900 w 1781174"/>
              <a:gd name="connsiteY2" fmla="*/ 802481 h 2197895"/>
              <a:gd name="connsiteX3" fmla="*/ 1007270 w 1781174"/>
              <a:gd name="connsiteY3" fmla="*/ 2195513 h 2197895"/>
              <a:gd name="connsiteX4" fmla="*/ 1488282 w 1781174"/>
              <a:gd name="connsiteY4" fmla="*/ 2197895 h 2197895"/>
              <a:gd name="connsiteX5" fmla="*/ 1781174 w 1781174"/>
              <a:gd name="connsiteY5" fmla="*/ 795338 h 2197895"/>
              <a:gd name="connsiteX6" fmla="*/ 1559719 w 1781174"/>
              <a:gd name="connsiteY6" fmla="*/ 0 h 2197895"/>
              <a:gd name="connsiteX7" fmla="*/ 1252537 w 1781174"/>
              <a:gd name="connsiteY7" fmla="*/ 1335882 h 2197895"/>
              <a:gd name="connsiteX8" fmla="*/ 945356 w 1781174"/>
              <a:gd name="connsiteY8" fmla="*/ 4763 h 2197895"/>
              <a:gd name="connsiteX9" fmla="*/ 283369 w 1781174"/>
              <a:gd name="connsiteY9" fmla="*/ 2381 h 2197895"/>
              <a:gd name="connsiteX10" fmla="*/ 0 w 1781174"/>
              <a:gd name="connsiteY10" fmla="*/ 2197894 h 2197895"/>
              <a:gd name="connsiteX0" fmla="*/ 0 w 1781174"/>
              <a:gd name="connsiteY0" fmla="*/ 2197894 h 2197895"/>
              <a:gd name="connsiteX1" fmla="*/ 611982 w 1781174"/>
              <a:gd name="connsiteY1" fmla="*/ 2197894 h 2197895"/>
              <a:gd name="connsiteX2" fmla="*/ 723900 w 1781174"/>
              <a:gd name="connsiteY2" fmla="*/ 802481 h 2197895"/>
              <a:gd name="connsiteX3" fmla="*/ 1007270 w 1781174"/>
              <a:gd name="connsiteY3" fmla="*/ 2195513 h 2197895"/>
              <a:gd name="connsiteX4" fmla="*/ 1488282 w 1781174"/>
              <a:gd name="connsiteY4" fmla="*/ 2197895 h 2197895"/>
              <a:gd name="connsiteX5" fmla="*/ 1781174 w 1781174"/>
              <a:gd name="connsiteY5" fmla="*/ 795338 h 2197895"/>
              <a:gd name="connsiteX6" fmla="*/ 1688306 w 1781174"/>
              <a:gd name="connsiteY6" fmla="*/ 454820 h 2197895"/>
              <a:gd name="connsiteX7" fmla="*/ 1559719 w 1781174"/>
              <a:gd name="connsiteY7" fmla="*/ 0 h 2197895"/>
              <a:gd name="connsiteX8" fmla="*/ 1252537 w 1781174"/>
              <a:gd name="connsiteY8" fmla="*/ 1335882 h 2197895"/>
              <a:gd name="connsiteX9" fmla="*/ 945356 w 1781174"/>
              <a:gd name="connsiteY9" fmla="*/ 4763 h 2197895"/>
              <a:gd name="connsiteX10" fmla="*/ 283369 w 1781174"/>
              <a:gd name="connsiteY10" fmla="*/ 2381 h 2197895"/>
              <a:gd name="connsiteX11" fmla="*/ 0 w 1781174"/>
              <a:gd name="connsiteY11" fmla="*/ 2197894 h 2197895"/>
              <a:gd name="connsiteX0" fmla="*/ 0 w 2212181"/>
              <a:gd name="connsiteY0" fmla="*/ 2197894 h 2197895"/>
              <a:gd name="connsiteX1" fmla="*/ 611982 w 2212181"/>
              <a:gd name="connsiteY1" fmla="*/ 2197894 h 2197895"/>
              <a:gd name="connsiteX2" fmla="*/ 723900 w 2212181"/>
              <a:gd name="connsiteY2" fmla="*/ 802481 h 2197895"/>
              <a:gd name="connsiteX3" fmla="*/ 1007270 w 2212181"/>
              <a:gd name="connsiteY3" fmla="*/ 2195513 h 2197895"/>
              <a:gd name="connsiteX4" fmla="*/ 1488282 w 2212181"/>
              <a:gd name="connsiteY4" fmla="*/ 2197895 h 2197895"/>
              <a:gd name="connsiteX5" fmla="*/ 1781174 w 2212181"/>
              <a:gd name="connsiteY5" fmla="*/ 795338 h 2197895"/>
              <a:gd name="connsiteX6" fmla="*/ 2212181 w 2212181"/>
              <a:gd name="connsiteY6" fmla="*/ 7145 h 2197895"/>
              <a:gd name="connsiteX7" fmla="*/ 1559719 w 2212181"/>
              <a:gd name="connsiteY7" fmla="*/ 0 h 2197895"/>
              <a:gd name="connsiteX8" fmla="*/ 1252537 w 2212181"/>
              <a:gd name="connsiteY8" fmla="*/ 1335882 h 2197895"/>
              <a:gd name="connsiteX9" fmla="*/ 945356 w 2212181"/>
              <a:gd name="connsiteY9" fmla="*/ 4763 h 2197895"/>
              <a:gd name="connsiteX10" fmla="*/ 283369 w 2212181"/>
              <a:gd name="connsiteY10" fmla="*/ 2381 h 2197895"/>
              <a:gd name="connsiteX11" fmla="*/ 0 w 2212181"/>
              <a:gd name="connsiteY11" fmla="*/ 2197894 h 2197895"/>
              <a:gd name="connsiteX0" fmla="*/ 0 w 2212181"/>
              <a:gd name="connsiteY0" fmla="*/ 2197894 h 2197895"/>
              <a:gd name="connsiteX1" fmla="*/ 611982 w 2212181"/>
              <a:gd name="connsiteY1" fmla="*/ 2197894 h 2197895"/>
              <a:gd name="connsiteX2" fmla="*/ 723900 w 2212181"/>
              <a:gd name="connsiteY2" fmla="*/ 802481 h 2197895"/>
              <a:gd name="connsiteX3" fmla="*/ 1007270 w 2212181"/>
              <a:gd name="connsiteY3" fmla="*/ 2195513 h 2197895"/>
              <a:gd name="connsiteX4" fmla="*/ 1488282 w 2212181"/>
              <a:gd name="connsiteY4" fmla="*/ 2197895 h 2197895"/>
              <a:gd name="connsiteX5" fmla="*/ 1781174 w 2212181"/>
              <a:gd name="connsiteY5" fmla="*/ 795338 h 2197895"/>
              <a:gd name="connsiteX6" fmla="*/ 2035968 w 2212181"/>
              <a:gd name="connsiteY6" fmla="*/ 328614 h 2197895"/>
              <a:gd name="connsiteX7" fmla="*/ 2212181 w 2212181"/>
              <a:gd name="connsiteY7" fmla="*/ 7145 h 2197895"/>
              <a:gd name="connsiteX8" fmla="*/ 1559719 w 2212181"/>
              <a:gd name="connsiteY8" fmla="*/ 0 h 2197895"/>
              <a:gd name="connsiteX9" fmla="*/ 1252537 w 2212181"/>
              <a:gd name="connsiteY9" fmla="*/ 1335882 h 2197895"/>
              <a:gd name="connsiteX10" fmla="*/ 945356 w 2212181"/>
              <a:gd name="connsiteY10" fmla="*/ 4763 h 2197895"/>
              <a:gd name="connsiteX11" fmla="*/ 283369 w 2212181"/>
              <a:gd name="connsiteY11" fmla="*/ 2381 h 2197895"/>
              <a:gd name="connsiteX12" fmla="*/ 0 w 2212181"/>
              <a:gd name="connsiteY12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81174 w 2500312"/>
              <a:gd name="connsiteY5" fmla="*/ 795338 h 2197895"/>
              <a:gd name="connsiteX6" fmla="*/ 2500312 w 2500312"/>
              <a:gd name="connsiteY6" fmla="*/ 2197895 h 2197895"/>
              <a:gd name="connsiteX7" fmla="*/ 2212181 w 2500312"/>
              <a:gd name="connsiteY7" fmla="*/ 7145 h 2197895"/>
              <a:gd name="connsiteX8" fmla="*/ 1559719 w 2500312"/>
              <a:gd name="connsiteY8" fmla="*/ 0 h 2197895"/>
              <a:gd name="connsiteX9" fmla="*/ 1252537 w 2500312"/>
              <a:gd name="connsiteY9" fmla="*/ 1335882 h 2197895"/>
              <a:gd name="connsiteX10" fmla="*/ 945356 w 2500312"/>
              <a:gd name="connsiteY10" fmla="*/ 4763 h 2197895"/>
              <a:gd name="connsiteX11" fmla="*/ 283369 w 2500312"/>
              <a:gd name="connsiteY11" fmla="*/ 2381 h 2197895"/>
              <a:gd name="connsiteX12" fmla="*/ 0 w 2500312"/>
              <a:gd name="connsiteY12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81174 w 2500312"/>
              <a:gd name="connsiteY5" fmla="*/ 795338 h 2197895"/>
              <a:gd name="connsiteX6" fmla="*/ 2190748 w 2500312"/>
              <a:gd name="connsiteY6" fmla="*/ 1595439 h 2197895"/>
              <a:gd name="connsiteX7" fmla="*/ 2500312 w 2500312"/>
              <a:gd name="connsiteY7" fmla="*/ 2197895 h 2197895"/>
              <a:gd name="connsiteX8" fmla="*/ 2212181 w 2500312"/>
              <a:gd name="connsiteY8" fmla="*/ 7145 h 2197895"/>
              <a:gd name="connsiteX9" fmla="*/ 1559719 w 2500312"/>
              <a:gd name="connsiteY9" fmla="*/ 0 h 2197895"/>
              <a:gd name="connsiteX10" fmla="*/ 1252537 w 2500312"/>
              <a:gd name="connsiteY10" fmla="*/ 1335882 h 2197895"/>
              <a:gd name="connsiteX11" fmla="*/ 945356 w 2500312"/>
              <a:gd name="connsiteY11" fmla="*/ 4763 h 2197895"/>
              <a:gd name="connsiteX12" fmla="*/ 283369 w 2500312"/>
              <a:gd name="connsiteY12" fmla="*/ 2381 h 2197895"/>
              <a:gd name="connsiteX13" fmla="*/ 0 w 2500312"/>
              <a:gd name="connsiteY13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81174 w 2500312"/>
              <a:gd name="connsiteY5" fmla="*/ 795338 h 2197895"/>
              <a:gd name="connsiteX6" fmla="*/ 1883567 w 2500312"/>
              <a:gd name="connsiteY6" fmla="*/ 2195514 h 2197895"/>
              <a:gd name="connsiteX7" fmla="*/ 2500312 w 2500312"/>
              <a:gd name="connsiteY7" fmla="*/ 2197895 h 2197895"/>
              <a:gd name="connsiteX8" fmla="*/ 2212181 w 2500312"/>
              <a:gd name="connsiteY8" fmla="*/ 7145 h 2197895"/>
              <a:gd name="connsiteX9" fmla="*/ 1559719 w 2500312"/>
              <a:gd name="connsiteY9" fmla="*/ 0 h 2197895"/>
              <a:gd name="connsiteX10" fmla="*/ 1252537 w 2500312"/>
              <a:gd name="connsiteY10" fmla="*/ 1335882 h 2197895"/>
              <a:gd name="connsiteX11" fmla="*/ 945356 w 2500312"/>
              <a:gd name="connsiteY11" fmla="*/ 4763 h 2197895"/>
              <a:gd name="connsiteX12" fmla="*/ 283369 w 2500312"/>
              <a:gd name="connsiteY12" fmla="*/ 2381 h 2197895"/>
              <a:gd name="connsiteX13" fmla="*/ 0 w 2500312"/>
              <a:gd name="connsiteY13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76411 w 2500312"/>
              <a:gd name="connsiteY5" fmla="*/ 809626 h 2197895"/>
              <a:gd name="connsiteX6" fmla="*/ 1883567 w 2500312"/>
              <a:gd name="connsiteY6" fmla="*/ 2195514 h 2197895"/>
              <a:gd name="connsiteX7" fmla="*/ 2500312 w 2500312"/>
              <a:gd name="connsiteY7" fmla="*/ 2197895 h 2197895"/>
              <a:gd name="connsiteX8" fmla="*/ 2212181 w 2500312"/>
              <a:gd name="connsiteY8" fmla="*/ 7145 h 2197895"/>
              <a:gd name="connsiteX9" fmla="*/ 1559719 w 2500312"/>
              <a:gd name="connsiteY9" fmla="*/ 0 h 2197895"/>
              <a:gd name="connsiteX10" fmla="*/ 1252537 w 2500312"/>
              <a:gd name="connsiteY10" fmla="*/ 1335882 h 2197895"/>
              <a:gd name="connsiteX11" fmla="*/ 945356 w 2500312"/>
              <a:gd name="connsiteY11" fmla="*/ 4763 h 2197895"/>
              <a:gd name="connsiteX12" fmla="*/ 283369 w 2500312"/>
              <a:gd name="connsiteY12" fmla="*/ 2381 h 2197895"/>
              <a:gd name="connsiteX13" fmla="*/ 0 w 2500312"/>
              <a:gd name="connsiteY13" fmla="*/ 2197894 h 2197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00312" h="2197895">
                <a:moveTo>
                  <a:pt x="0" y="2197894"/>
                </a:moveTo>
                <a:lnTo>
                  <a:pt x="611982" y="2197894"/>
                </a:lnTo>
                <a:lnTo>
                  <a:pt x="723900" y="802481"/>
                </a:lnTo>
                <a:lnTo>
                  <a:pt x="1007270" y="2195513"/>
                </a:lnTo>
                <a:lnTo>
                  <a:pt x="1488282" y="2197895"/>
                </a:lnTo>
                <a:lnTo>
                  <a:pt x="1776411" y="809626"/>
                </a:lnTo>
                <a:lnTo>
                  <a:pt x="1883567" y="2195514"/>
                </a:lnTo>
                <a:lnTo>
                  <a:pt x="2500312" y="2197895"/>
                </a:lnTo>
                <a:lnTo>
                  <a:pt x="2212181" y="7145"/>
                </a:lnTo>
                <a:lnTo>
                  <a:pt x="1559719" y="0"/>
                </a:lnTo>
                <a:lnTo>
                  <a:pt x="1252537" y="1335882"/>
                </a:lnTo>
                <a:lnTo>
                  <a:pt x="945356" y="4763"/>
                </a:lnTo>
                <a:lnTo>
                  <a:pt x="283369" y="2381"/>
                </a:lnTo>
                <a:lnTo>
                  <a:pt x="0" y="2197894"/>
                </a:lnTo>
                <a:close/>
              </a:path>
            </a:pathLst>
          </a:custGeom>
          <a:solidFill>
            <a:srgbClr val="0F238D"/>
          </a:solidFill>
          <a:ln w="190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endParaRPr lang="en-US" sz="2400">
              <a:solidFill>
                <a:schemeClr val="accent1"/>
              </a:solidFill>
            </a:endParaRPr>
          </a:p>
        </p:txBody>
      </p:sp>
      <p:sp>
        <p:nvSpPr>
          <p:cNvPr id="8" name="Freeform 39"/>
          <p:cNvSpPr/>
          <p:nvPr userDrawn="1"/>
        </p:nvSpPr>
        <p:spPr>
          <a:xfrm>
            <a:off x="11849101" y="220134"/>
            <a:ext cx="156633" cy="243417"/>
          </a:xfrm>
          <a:custGeom>
            <a:avLst/>
            <a:gdLst>
              <a:gd name="connsiteX0" fmla="*/ 0 w 1428750"/>
              <a:gd name="connsiteY0" fmla="*/ 997744 h 997744"/>
              <a:gd name="connsiteX1" fmla="*/ 1404937 w 1428750"/>
              <a:gd name="connsiteY1" fmla="*/ 997744 h 997744"/>
              <a:gd name="connsiteX2" fmla="*/ 1404937 w 1428750"/>
              <a:gd name="connsiteY2" fmla="*/ 538163 h 997744"/>
              <a:gd name="connsiteX3" fmla="*/ 1428750 w 1428750"/>
              <a:gd name="connsiteY3" fmla="*/ 540544 h 997744"/>
              <a:gd name="connsiteX4" fmla="*/ 590550 w 1428750"/>
              <a:gd name="connsiteY4" fmla="*/ 540544 h 997744"/>
              <a:gd name="connsiteX5" fmla="*/ 590550 w 1428750"/>
              <a:gd name="connsiteY5" fmla="*/ 0 h 997744"/>
              <a:gd name="connsiteX6" fmla="*/ 0 w 1428750"/>
              <a:gd name="connsiteY6" fmla="*/ 0 h 997744"/>
              <a:gd name="connsiteX7" fmla="*/ 0 w 1428750"/>
              <a:gd name="connsiteY7" fmla="*/ 997744 h 997744"/>
              <a:gd name="connsiteX0" fmla="*/ 0 w 1404937"/>
              <a:gd name="connsiteY0" fmla="*/ 997744 h 997744"/>
              <a:gd name="connsiteX1" fmla="*/ 1404937 w 1404937"/>
              <a:gd name="connsiteY1" fmla="*/ 997744 h 997744"/>
              <a:gd name="connsiteX2" fmla="*/ 1404937 w 1404937"/>
              <a:gd name="connsiteY2" fmla="*/ 538163 h 997744"/>
              <a:gd name="connsiteX3" fmla="*/ 1219200 w 1404937"/>
              <a:gd name="connsiteY3" fmla="*/ 476250 h 997744"/>
              <a:gd name="connsiteX4" fmla="*/ 590550 w 1404937"/>
              <a:gd name="connsiteY4" fmla="*/ 540544 h 997744"/>
              <a:gd name="connsiteX5" fmla="*/ 590550 w 1404937"/>
              <a:gd name="connsiteY5" fmla="*/ 0 h 997744"/>
              <a:gd name="connsiteX6" fmla="*/ 0 w 1404937"/>
              <a:gd name="connsiteY6" fmla="*/ 0 h 997744"/>
              <a:gd name="connsiteX7" fmla="*/ 0 w 1404937"/>
              <a:gd name="connsiteY7" fmla="*/ 997744 h 997744"/>
              <a:gd name="connsiteX0" fmla="*/ 0 w 1404937"/>
              <a:gd name="connsiteY0" fmla="*/ 997744 h 997744"/>
              <a:gd name="connsiteX1" fmla="*/ 1404937 w 1404937"/>
              <a:gd name="connsiteY1" fmla="*/ 997744 h 997744"/>
              <a:gd name="connsiteX2" fmla="*/ 1404937 w 1404937"/>
              <a:gd name="connsiteY2" fmla="*/ 538163 h 997744"/>
              <a:gd name="connsiteX3" fmla="*/ 590550 w 1404937"/>
              <a:gd name="connsiteY3" fmla="*/ 540544 h 997744"/>
              <a:gd name="connsiteX4" fmla="*/ 590550 w 1404937"/>
              <a:gd name="connsiteY4" fmla="*/ 0 h 997744"/>
              <a:gd name="connsiteX5" fmla="*/ 0 w 1404937"/>
              <a:gd name="connsiteY5" fmla="*/ 0 h 997744"/>
              <a:gd name="connsiteX6" fmla="*/ 0 w 1404937"/>
              <a:gd name="connsiteY6" fmla="*/ 997744 h 997744"/>
              <a:gd name="connsiteX0" fmla="*/ 0 w 1404937"/>
              <a:gd name="connsiteY0" fmla="*/ 1614488 h 1614488"/>
              <a:gd name="connsiteX1" fmla="*/ 1404937 w 1404937"/>
              <a:gd name="connsiteY1" fmla="*/ 1614488 h 1614488"/>
              <a:gd name="connsiteX2" fmla="*/ 1404937 w 1404937"/>
              <a:gd name="connsiteY2" fmla="*/ 1154907 h 1614488"/>
              <a:gd name="connsiteX3" fmla="*/ 590550 w 1404937"/>
              <a:gd name="connsiteY3" fmla="*/ 1157288 h 1614488"/>
              <a:gd name="connsiteX4" fmla="*/ 592931 w 1404937"/>
              <a:gd name="connsiteY4" fmla="*/ 0 h 1614488"/>
              <a:gd name="connsiteX5" fmla="*/ 0 w 1404937"/>
              <a:gd name="connsiteY5" fmla="*/ 616744 h 1614488"/>
              <a:gd name="connsiteX6" fmla="*/ 0 w 1404937"/>
              <a:gd name="connsiteY6" fmla="*/ 1614488 h 1614488"/>
              <a:gd name="connsiteX0" fmla="*/ 0 w 1404937"/>
              <a:gd name="connsiteY0" fmla="*/ 2188369 h 2188369"/>
              <a:gd name="connsiteX1" fmla="*/ 1404937 w 1404937"/>
              <a:gd name="connsiteY1" fmla="*/ 2188369 h 2188369"/>
              <a:gd name="connsiteX2" fmla="*/ 1404937 w 1404937"/>
              <a:gd name="connsiteY2" fmla="*/ 1728788 h 2188369"/>
              <a:gd name="connsiteX3" fmla="*/ 590550 w 1404937"/>
              <a:gd name="connsiteY3" fmla="*/ 1731169 h 2188369"/>
              <a:gd name="connsiteX4" fmla="*/ 592931 w 1404937"/>
              <a:gd name="connsiteY4" fmla="*/ 573881 h 2188369"/>
              <a:gd name="connsiteX5" fmla="*/ 2382 w 1404937"/>
              <a:gd name="connsiteY5" fmla="*/ 0 h 2188369"/>
              <a:gd name="connsiteX6" fmla="*/ 0 w 1404937"/>
              <a:gd name="connsiteY6" fmla="*/ 2188369 h 2188369"/>
              <a:gd name="connsiteX0" fmla="*/ 0 w 1404937"/>
              <a:gd name="connsiteY0" fmla="*/ 2190750 h 2190750"/>
              <a:gd name="connsiteX1" fmla="*/ 1404937 w 1404937"/>
              <a:gd name="connsiteY1" fmla="*/ 2190750 h 2190750"/>
              <a:gd name="connsiteX2" fmla="*/ 1404937 w 1404937"/>
              <a:gd name="connsiteY2" fmla="*/ 1731169 h 2190750"/>
              <a:gd name="connsiteX3" fmla="*/ 590550 w 1404937"/>
              <a:gd name="connsiteY3" fmla="*/ 1733550 h 2190750"/>
              <a:gd name="connsiteX4" fmla="*/ 592931 w 1404937"/>
              <a:gd name="connsiteY4" fmla="*/ 0 h 2190750"/>
              <a:gd name="connsiteX5" fmla="*/ 2382 w 1404937"/>
              <a:gd name="connsiteY5" fmla="*/ 2381 h 2190750"/>
              <a:gd name="connsiteX6" fmla="*/ 0 w 1404937"/>
              <a:gd name="connsiteY6" fmla="*/ 219075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04937" h="2190750">
                <a:moveTo>
                  <a:pt x="0" y="2190750"/>
                </a:moveTo>
                <a:lnTo>
                  <a:pt x="1404937" y="2190750"/>
                </a:lnTo>
                <a:lnTo>
                  <a:pt x="1404937" y="1731169"/>
                </a:lnTo>
                <a:lnTo>
                  <a:pt x="590550" y="1733550"/>
                </a:lnTo>
                <a:cubicBezTo>
                  <a:pt x="591344" y="1347787"/>
                  <a:pt x="592137" y="385763"/>
                  <a:pt x="592931" y="0"/>
                </a:cubicBezTo>
                <a:lnTo>
                  <a:pt x="2382" y="2381"/>
                </a:lnTo>
                <a:cubicBezTo>
                  <a:pt x="3969" y="334962"/>
                  <a:pt x="3175" y="1858169"/>
                  <a:pt x="0" y="2190750"/>
                </a:cubicBezTo>
                <a:close/>
              </a:path>
            </a:pathLst>
          </a:custGeom>
          <a:solidFill>
            <a:srgbClr val="0F238D"/>
          </a:solidFill>
          <a:ln w="190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endParaRPr lang="en-US" sz="2400">
              <a:solidFill>
                <a:schemeClr val="accent1"/>
              </a:solidFill>
            </a:endParaRPr>
          </a:p>
        </p:txBody>
      </p:sp>
      <p:sp>
        <p:nvSpPr>
          <p:cNvPr id="9" name="Freeform 40"/>
          <p:cNvSpPr/>
          <p:nvPr userDrawn="1"/>
        </p:nvSpPr>
        <p:spPr>
          <a:xfrm>
            <a:off x="11336867" y="268818"/>
            <a:ext cx="179917" cy="198967"/>
          </a:xfrm>
          <a:custGeom>
            <a:avLst/>
            <a:gdLst>
              <a:gd name="connsiteX0" fmla="*/ 0 w 483394"/>
              <a:gd name="connsiteY0" fmla="*/ 0 h 645319"/>
              <a:gd name="connsiteX1" fmla="*/ 0 w 483394"/>
              <a:gd name="connsiteY1" fmla="*/ 528638 h 645319"/>
              <a:gd name="connsiteX2" fmla="*/ 33338 w 483394"/>
              <a:gd name="connsiteY2" fmla="*/ 528638 h 645319"/>
              <a:gd name="connsiteX3" fmla="*/ 381000 w 483394"/>
              <a:gd name="connsiteY3" fmla="*/ 645319 h 645319"/>
              <a:gd name="connsiteX4" fmla="*/ 483394 w 483394"/>
              <a:gd name="connsiteY4" fmla="*/ 216694 h 645319"/>
              <a:gd name="connsiteX5" fmla="*/ 0 w 483394"/>
              <a:gd name="connsiteY5" fmla="*/ 0 h 645319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33338 w 1626394"/>
              <a:gd name="connsiteY2" fmla="*/ 528638 h 528638"/>
              <a:gd name="connsiteX3" fmla="*/ 1626394 w 1626394"/>
              <a:gd name="connsiteY3" fmla="*/ 7144 h 528638"/>
              <a:gd name="connsiteX4" fmla="*/ 483394 w 1626394"/>
              <a:gd name="connsiteY4" fmla="*/ 216694 h 528638"/>
              <a:gd name="connsiteX5" fmla="*/ 0 w 1626394"/>
              <a:gd name="connsiteY5" fmla="*/ 0 h 528638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33338 w 1626394"/>
              <a:gd name="connsiteY2" fmla="*/ 528638 h 528638"/>
              <a:gd name="connsiteX3" fmla="*/ 1626394 w 1626394"/>
              <a:gd name="connsiteY3" fmla="*/ 7144 h 528638"/>
              <a:gd name="connsiteX4" fmla="*/ 483394 w 1626394"/>
              <a:gd name="connsiteY4" fmla="*/ 216694 h 528638"/>
              <a:gd name="connsiteX5" fmla="*/ 0 w 1626394"/>
              <a:gd name="connsiteY5" fmla="*/ 0 h 528638"/>
              <a:gd name="connsiteX0" fmla="*/ 0 w 1626394"/>
              <a:gd name="connsiteY0" fmla="*/ 0 h 714375"/>
              <a:gd name="connsiteX1" fmla="*/ 0 w 1626394"/>
              <a:gd name="connsiteY1" fmla="*/ 528638 h 714375"/>
              <a:gd name="connsiteX2" fmla="*/ 354807 w 1626394"/>
              <a:gd name="connsiteY2" fmla="*/ 714375 h 714375"/>
              <a:gd name="connsiteX3" fmla="*/ 1626394 w 1626394"/>
              <a:gd name="connsiteY3" fmla="*/ 7144 h 714375"/>
              <a:gd name="connsiteX4" fmla="*/ 483394 w 1626394"/>
              <a:gd name="connsiteY4" fmla="*/ 216694 h 714375"/>
              <a:gd name="connsiteX5" fmla="*/ 0 w 1626394"/>
              <a:gd name="connsiteY5" fmla="*/ 0 h 714375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1626394 w 1626394"/>
              <a:gd name="connsiteY2" fmla="*/ 7144 h 528638"/>
              <a:gd name="connsiteX3" fmla="*/ 483394 w 1626394"/>
              <a:gd name="connsiteY3" fmla="*/ 216694 h 528638"/>
              <a:gd name="connsiteX4" fmla="*/ 0 w 1626394"/>
              <a:gd name="connsiteY4" fmla="*/ 0 h 528638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1626394 w 1626394"/>
              <a:gd name="connsiteY2" fmla="*/ 7144 h 528638"/>
              <a:gd name="connsiteX3" fmla="*/ 483394 w 1626394"/>
              <a:gd name="connsiteY3" fmla="*/ 216694 h 528638"/>
              <a:gd name="connsiteX4" fmla="*/ 0 w 1626394"/>
              <a:gd name="connsiteY4" fmla="*/ 0 h 528638"/>
              <a:gd name="connsiteX0" fmla="*/ 0 w 1626394"/>
              <a:gd name="connsiteY0" fmla="*/ 0 h 681404"/>
              <a:gd name="connsiteX1" fmla="*/ 0 w 1626394"/>
              <a:gd name="connsiteY1" fmla="*/ 528638 h 681404"/>
              <a:gd name="connsiteX2" fmla="*/ 1626394 w 1626394"/>
              <a:gd name="connsiteY2" fmla="*/ 7144 h 681404"/>
              <a:gd name="connsiteX3" fmla="*/ 483394 w 1626394"/>
              <a:gd name="connsiteY3" fmla="*/ 216694 h 681404"/>
              <a:gd name="connsiteX4" fmla="*/ 0 w 1626394"/>
              <a:gd name="connsiteY4" fmla="*/ 0 h 681404"/>
              <a:gd name="connsiteX0" fmla="*/ 0 w 1626394"/>
              <a:gd name="connsiteY0" fmla="*/ 0 h 661055"/>
              <a:gd name="connsiteX1" fmla="*/ 0 w 1626394"/>
              <a:gd name="connsiteY1" fmla="*/ 528638 h 661055"/>
              <a:gd name="connsiteX2" fmla="*/ 1626394 w 1626394"/>
              <a:gd name="connsiteY2" fmla="*/ 7144 h 661055"/>
              <a:gd name="connsiteX3" fmla="*/ 483394 w 1626394"/>
              <a:gd name="connsiteY3" fmla="*/ 216694 h 661055"/>
              <a:gd name="connsiteX4" fmla="*/ 0 w 1626394"/>
              <a:gd name="connsiteY4" fmla="*/ 0 h 661055"/>
              <a:gd name="connsiteX0" fmla="*/ 0 w 1626394"/>
              <a:gd name="connsiteY0" fmla="*/ 0 h 678971"/>
              <a:gd name="connsiteX1" fmla="*/ 0 w 1626394"/>
              <a:gd name="connsiteY1" fmla="*/ 528638 h 678971"/>
              <a:gd name="connsiteX2" fmla="*/ 1626394 w 1626394"/>
              <a:gd name="connsiteY2" fmla="*/ 7144 h 678971"/>
              <a:gd name="connsiteX3" fmla="*/ 483394 w 1626394"/>
              <a:gd name="connsiteY3" fmla="*/ 216694 h 678971"/>
              <a:gd name="connsiteX4" fmla="*/ 0 w 1626394"/>
              <a:gd name="connsiteY4" fmla="*/ 0 h 678971"/>
              <a:gd name="connsiteX0" fmla="*/ 0 w 1626394"/>
              <a:gd name="connsiteY0" fmla="*/ 0 h 678971"/>
              <a:gd name="connsiteX1" fmla="*/ 0 w 1626394"/>
              <a:gd name="connsiteY1" fmla="*/ 528638 h 678971"/>
              <a:gd name="connsiteX2" fmla="*/ 1626394 w 1626394"/>
              <a:gd name="connsiteY2" fmla="*/ 7144 h 678971"/>
              <a:gd name="connsiteX3" fmla="*/ 621506 w 1626394"/>
              <a:gd name="connsiteY3" fmla="*/ 233363 h 678971"/>
              <a:gd name="connsiteX4" fmla="*/ 0 w 1626394"/>
              <a:gd name="connsiteY4" fmla="*/ 0 h 678971"/>
              <a:gd name="connsiteX0" fmla="*/ 0 w 1626394"/>
              <a:gd name="connsiteY0" fmla="*/ 4860 h 683831"/>
              <a:gd name="connsiteX1" fmla="*/ 0 w 1626394"/>
              <a:gd name="connsiteY1" fmla="*/ 533498 h 683831"/>
              <a:gd name="connsiteX2" fmla="*/ 1626394 w 1626394"/>
              <a:gd name="connsiteY2" fmla="*/ 12004 h 683831"/>
              <a:gd name="connsiteX3" fmla="*/ 621506 w 1626394"/>
              <a:gd name="connsiteY3" fmla="*/ 238223 h 683831"/>
              <a:gd name="connsiteX4" fmla="*/ 0 w 1626394"/>
              <a:gd name="connsiteY4" fmla="*/ 4860 h 683831"/>
              <a:gd name="connsiteX0" fmla="*/ 0 w 1626394"/>
              <a:gd name="connsiteY0" fmla="*/ 4860 h 683831"/>
              <a:gd name="connsiteX1" fmla="*/ 0 w 1626394"/>
              <a:gd name="connsiteY1" fmla="*/ 533498 h 683831"/>
              <a:gd name="connsiteX2" fmla="*/ 1626394 w 1626394"/>
              <a:gd name="connsiteY2" fmla="*/ 12004 h 683831"/>
              <a:gd name="connsiteX3" fmla="*/ 1066800 w 1626394"/>
              <a:gd name="connsiteY3" fmla="*/ 135830 h 683831"/>
              <a:gd name="connsiteX4" fmla="*/ 621506 w 1626394"/>
              <a:gd name="connsiteY4" fmla="*/ 238223 h 683831"/>
              <a:gd name="connsiteX5" fmla="*/ 0 w 1626394"/>
              <a:gd name="connsiteY5" fmla="*/ 4860 h 683831"/>
              <a:gd name="connsiteX0" fmla="*/ 0 w 1626394"/>
              <a:gd name="connsiteY0" fmla="*/ 111917 h 790888"/>
              <a:gd name="connsiteX1" fmla="*/ 0 w 1626394"/>
              <a:gd name="connsiteY1" fmla="*/ 640555 h 790888"/>
              <a:gd name="connsiteX2" fmla="*/ 1626394 w 1626394"/>
              <a:gd name="connsiteY2" fmla="*/ 119061 h 790888"/>
              <a:gd name="connsiteX3" fmla="*/ 923925 w 1626394"/>
              <a:gd name="connsiteY3" fmla="*/ 0 h 790888"/>
              <a:gd name="connsiteX4" fmla="*/ 621506 w 1626394"/>
              <a:gd name="connsiteY4" fmla="*/ 345280 h 790888"/>
              <a:gd name="connsiteX5" fmla="*/ 0 w 1626394"/>
              <a:gd name="connsiteY5" fmla="*/ 111917 h 790888"/>
              <a:gd name="connsiteX0" fmla="*/ 0 w 1626394"/>
              <a:gd name="connsiteY0" fmla="*/ 111917 h 790888"/>
              <a:gd name="connsiteX1" fmla="*/ 0 w 1626394"/>
              <a:gd name="connsiteY1" fmla="*/ 640555 h 790888"/>
              <a:gd name="connsiteX2" fmla="*/ 1626394 w 1626394"/>
              <a:gd name="connsiteY2" fmla="*/ 119061 h 790888"/>
              <a:gd name="connsiteX3" fmla="*/ 1059656 w 1626394"/>
              <a:gd name="connsiteY3" fmla="*/ 23812 h 790888"/>
              <a:gd name="connsiteX4" fmla="*/ 923925 w 1626394"/>
              <a:gd name="connsiteY4" fmla="*/ 0 h 790888"/>
              <a:gd name="connsiteX5" fmla="*/ 621506 w 1626394"/>
              <a:gd name="connsiteY5" fmla="*/ 345280 h 790888"/>
              <a:gd name="connsiteX6" fmla="*/ 0 w 1626394"/>
              <a:gd name="connsiteY6" fmla="*/ 111917 h 790888"/>
              <a:gd name="connsiteX0" fmla="*/ 0 w 1626394"/>
              <a:gd name="connsiteY0" fmla="*/ 538161 h 1217132"/>
              <a:gd name="connsiteX1" fmla="*/ 0 w 1626394"/>
              <a:gd name="connsiteY1" fmla="*/ 1066799 h 1217132"/>
              <a:gd name="connsiteX2" fmla="*/ 1626394 w 1626394"/>
              <a:gd name="connsiteY2" fmla="*/ 545305 h 1217132"/>
              <a:gd name="connsiteX3" fmla="*/ 1323974 w 1626394"/>
              <a:gd name="connsiteY3" fmla="*/ 0 h 1217132"/>
              <a:gd name="connsiteX4" fmla="*/ 923925 w 1626394"/>
              <a:gd name="connsiteY4" fmla="*/ 426244 h 1217132"/>
              <a:gd name="connsiteX5" fmla="*/ 621506 w 1626394"/>
              <a:gd name="connsiteY5" fmla="*/ 771524 h 1217132"/>
              <a:gd name="connsiteX6" fmla="*/ 0 w 1626394"/>
              <a:gd name="connsiteY6" fmla="*/ 538161 h 1217132"/>
              <a:gd name="connsiteX0" fmla="*/ 0 w 1626394"/>
              <a:gd name="connsiteY0" fmla="*/ 538161 h 1217132"/>
              <a:gd name="connsiteX1" fmla="*/ 0 w 1626394"/>
              <a:gd name="connsiteY1" fmla="*/ 1066799 h 1217132"/>
              <a:gd name="connsiteX2" fmla="*/ 1626394 w 1626394"/>
              <a:gd name="connsiteY2" fmla="*/ 545305 h 1217132"/>
              <a:gd name="connsiteX3" fmla="*/ 1323974 w 1626394"/>
              <a:gd name="connsiteY3" fmla="*/ 0 h 1217132"/>
              <a:gd name="connsiteX4" fmla="*/ 923925 w 1626394"/>
              <a:gd name="connsiteY4" fmla="*/ 426244 h 1217132"/>
              <a:gd name="connsiteX5" fmla="*/ 621506 w 1626394"/>
              <a:gd name="connsiteY5" fmla="*/ 771524 h 1217132"/>
              <a:gd name="connsiteX6" fmla="*/ 0 w 1626394"/>
              <a:gd name="connsiteY6" fmla="*/ 538161 h 1217132"/>
              <a:gd name="connsiteX0" fmla="*/ 0 w 1635310"/>
              <a:gd name="connsiteY0" fmla="*/ 538161 h 1066802"/>
              <a:gd name="connsiteX1" fmla="*/ 0 w 1635310"/>
              <a:gd name="connsiteY1" fmla="*/ 1066799 h 1066802"/>
              <a:gd name="connsiteX2" fmla="*/ 1626394 w 1635310"/>
              <a:gd name="connsiteY2" fmla="*/ 545305 h 1066802"/>
              <a:gd name="connsiteX3" fmla="*/ 1323974 w 1635310"/>
              <a:gd name="connsiteY3" fmla="*/ 0 h 1066802"/>
              <a:gd name="connsiteX4" fmla="*/ 923925 w 1635310"/>
              <a:gd name="connsiteY4" fmla="*/ 426244 h 1066802"/>
              <a:gd name="connsiteX5" fmla="*/ 621506 w 1635310"/>
              <a:gd name="connsiteY5" fmla="*/ 771524 h 1066802"/>
              <a:gd name="connsiteX6" fmla="*/ 0 w 1635310"/>
              <a:gd name="connsiteY6" fmla="*/ 538161 h 1066802"/>
              <a:gd name="connsiteX0" fmla="*/ 0 w 1632620"/>
              <a:gd name="connsiteY0" fmla="*/ 538161 h 1083110"/>
              <a:gd name="connsiteX1" fmla="*/ 0 w 1632620"/>
              <a:gd name="connsiteY1" fmla="*/ 1066799 h 1083110"/>
              <a:gd name="connsiteX2" fmla="*/ 1626394 w 1632620"/>
              <a:gd name="connsiteY2" fmla="*/ 545305 h 1083110"/>
              <a:gd name="connsiteX3" fmla="*/ 1323974 w 1632620"/>
              <a:gd name="connsiteY3" fmla="*/ 0 h 1083110"/>
              <a:gd name="connsiteX4" fmla="*/ 923925 w 1632620"/>
              <a:gd name="connsiteY4" fmla="*/ 426244 h 1083110"/>
              <a:gd name="connsiteX5" fmla="*/ 621506 w 1632620"/>
              <a:gd name="connsiteY5" fmla="*/ 771524 h 1083110"/>
              <a:gd name="connsiteX6" fmla="*/ 0 w 1632620"/>
              <a:gd name="connsiteY6" fmla="*/ 538161 h 1083110"/>
              <a:gd name="connsiteX0" fmla="*/ 0 w 1638832"/>
              <a:gd name="connsiteY0" fmla="*/ 538161 h 1079262"/>
              <a:gd name="connsiteX1" fmla="*/ 0 w 1638832"/>
              <a:gd name="connsiteY1" fmla="*/ 1066799 h 1079262"/>
              <a:gd name="connsiteX2" fmla="*/ 1626394 w 1638832"/>
              <a:gd name="connsiteY2" fmla="*/ 545305 h 1079262"/>
              <a:gd name="connsiteX3" fmla="*/ 1323974 w 1638832"/>
              <a:gd name="connsiteY3" fmla="*/ 0 h 1079262"/>
              <a:gd name="connsiteX4" fmla="*/ 923925 w 1638832"/>
              <a:gd name="connsiteY4" fmla="*/ 426244 h 1079262"/>
              <a:gd name="connsiteX5" fmla="*/ 621506 w 1638832"/>
              <a:gd name="connsiteY5" fmla="*/ 771524 h 1079262"/>
              <a:gd name="connsiteX6" fmla="*/ 0 w 1638832"/>
              <a:gd name="connsiteY6" fmla="*/ 538161 h 1079262"/>
              <a:gd name="connsiteX0" fmla="*/ 0 w 1629379"/>
              <a:gd name="connsiteY0" fmla="*/ 538161 h 1066897"/>
              <a:gd name="connsiteX1" fmla="*/ 0 w 1629379"/>
              <a:gd name="connsiteY1" fmla="*/ 1066799 h 1066897"/>
              <a:gd name="connsiteX2" fmla="*/ 1616869 w 1629379"/>
              <a:gd name="connsiteY2" fmla="*/ 409574 h 1066897"/>
              <a:gd name="connsiteX3" fmla="*/ 1323974 w 1629379"/>
              <a:gd name="connsiteY3" fmla="*/ 0 h 1066897"/>
              <a:gd name="connsiteX4" fmla="*/ 923925 w 1629379"/>
              <a:gd name="connsiteY4" fmla="*/ 426244 h 1066897"/>
              <a:gd name="connsiteX5" fmla="*/ 621506 w 1629379"/>
              <a:gd name="connsiteY5" fmla="*/ 771524 h 1066897"/>
              <a:gd name="connsiteX6" fmla="*/ 0 w 1629379"/>
              <a:gd name="connsiteY6" fmla="*/ 538161 h 1066897"/>
              <a:gd name="connsiteX0" fmla="*/ 0 w 1620913"/>
              <a:gd name="connsiteY0" fmla="*/ 538161 h 1107877"/>
              <a:gd name="connsiteX1" fmla="*/ 0 w 1620913"/>
              <a:gd name="connsiteY1" fmla="*/ 1066799 h 1107877"/>
              <a:gd name="connsiteX2" fmla="*/ 1616869 w 1620913"/>
              <a:gd name="connsiteY2" fmla="*/ 409574 h 1107877"/>
              <a:gd name="connsiteX3" fmla="*/ 1323974 w 1620913"/>
              <a:gd name="connsiteY3" fmla="*/ 0 h 1107877"/>
              <a:gd name="connsiteX4" fmla="*/ 923925 w 1620913"/>
              <a:gd name="connsiteY4" fmla="*/ 426244 h 1107877"/>
              <a:gd name="connsiteX5" fmla="*/ 621506 w 1620913"/>
              <a:gd name="connsiteY5" fmla="*/ 771524 h 1107877"/>
              <a:gd name="connsiteX6" fmla="*/ 0 w 1620913"/>
              <a:gd name="connsiteY6" fmla="*/ 538161 h 1107877"/>
              <a:gd name="connsiteX0" fmla="*/ 0 w 1620913"/>
              <a:gd name="connsiteY0" fmla="*/ 538161 h 1218265"/>
              <a:gd name="connsiteX1" fmla="*/ 0 w 1620913"/>
              <a:gd name="connsiteY1" fmla="*/ 1066799 h 1218265"/>
              <a:gd name="connsiteX2" fmla="*/ 1616869 w 1620913"/>
              <a:gd name="connsiteY2" fmla="*/ 409574 h 1218265"/>
              <a:gd name="connsiteX3" fmla="*/ 1323974 w 1620913"/>
              <a:gd name="connsiteY3" fmla="*/ 0 h 1218265"/>
              <a:gd name="connsiteX4" fmla="*/ 923925 w 1620913"/>
              <a:gd name="connsiteY4" fmla="*/ 426244 h 1218265"/>
              <a:gd name="connsiteX5" fmla="*/ 621506 w 1620913"/>
              <a:gd name="connsiteY5" fmla="*/ 771524 h 1218265"/>
              <a:gd name="connsiteX6" fmla="*/ 0 w 1620913"/>
              <a:gd name="connsiteY6" fmla="*/ 538161 h 1218265"/>
              <a:gd name="connsiteX0" fmla="*/ 0 w 1620913"/>
              <a:gd name="connsiteY0" fmla="*/ 538161 h 1066799"/>
              <a:gd name="connsiteX1" fmla="*/ 0 w 1620913"/>
              <a:gd name="connsiteY1" fmla="*/ 1066799 h 1066799"/>
              <a:gd name="connsiteX2" fmla="*/ 1616869 w 1620913"/>
              <a:gd name="connsiteY2" fmla="*/ 409574 h 1066799"/>
              <a:gd name="connsiteX3" fmla="*/ 1323974 w 1620913"/>
              <a:gd name="connsiteY3" fmla="*/ 0 h 1066799"/>
              <a:gd name="connsiteX4" fmla="*/ 923925 w 1620913"/>
              <a:gd name="connsiteY4" fmla="*/ 426244 h 1066799"/>
              <a:gd name="connsiteX5" fmla="*/ 621506 w 1620913"/>
              <a:gd name="connsiteY5" fmla="*/ 771524 h 1066799"/>
              <a:gd name="connsiteX6" fmla="*/ 0 w 1620913"/>
              <a:gd name="connsiteY6" fmla="*/ 538161 h 1066799"/>
              <a:gd name="connsiteX0" fmla="*/ 0 w 1620913"/>
              <a:gd name="connsiteY0" fmla="*/ 538161 h 1213299"/>
              <a:gd name="connsiteX1" fmla="*/ 0 w 1620913"/>
              <a:gd name="connsiteY1" fmla="*/ 1066799 h 1213299"/>
              <a:gd name="connsiteX2" fmla="*/ 1616869 w 1620913"/>
              <a:gd name="connsiteY2" fmla="*/ 409574 h 1213299"/>
              <a:gd name="connsiteX3" fmla="*/ 1323974 w 1620913"/>
              <a:gd name="connsiteY3" fmla="*/ 0 h 1213299"/>
              <a:gd name="connsiteX4" fmla="*/ 923925 w 1620913"/>
              <a:gd name="connsiteY4" fmla="*/ 426244 h 1213299"/>
              <a:gd name="connsiteX5" fmla="*/ 621506 w 1620913"/>
              <a:gd name="connsiteY5" fmla="*/ 771524 h 1213299"/>
              <a:gd name="connsiteX6" fmla="*/ 0 w 1620913"/>
              <a:gd name="connsiteY6" fmla="*/ 538161 h 121329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32881"/>
              <a:gd name="connsiteY0" fmla="*/ 538161 h 1232035"/>
              <a:gd name="connsiteX1" fmla="*/ 0 w 1632881"/>
              <a:gd name="connsiteY1" fmla="*/ 1066799 h 1232035"/>
              <a:gd name="connsiteX2" fmla="*/ 1621631 w 1632881"/>
              <a:gd name="connsiteY2" fmla="*/ 523874 h 1232035"/>
              <a:gd name="connsiteX3" fmla="*/ 1323974 w 1632881"/>
              <a:gd name="connsiteY3" fmla="*/ 0 h 1232035"/>
              <a:gd name="connsiteX4" fmla="*/ 923925 w 1632881"/>
              <a:gd name="connsiteY4" fmla="*/ 426244 h 1232035"/>
              <a:gd name="connsiteX5" fmla="*/ 621506 w 1632881"/>
              <a:gd name="connsiteY5" fmla="*/ 771524 h 1232035"/>
              <a:gd name="connsiteX6" fmla="*/ 0 w 1632881"/>
              <a:gd name="connsiteY6" fmla="*/ 538161 h 1232035"/>
              <a:gd name="connsiteX0" fmla="*/ 0 w 1622936"/>
              <a:gd name="connsiteY0" fmla="*/ 538161 h 1236750"/>
              <a:gd name="connsiteX1" fmla="*/ 0 w 1622936"/>
              <a:gd name="connsiteY1" fmla="*/ 1066799 h 1236750"/>
              <a:gd name="connsiteX2" fmla="*/ 1621631 w 1622936"/>
              <a:gd name="connsiteY2" fmla="*/ 523874 h 1236750"/>
              <a:gd name="connsiteX3" fmla="*/ 1323974 w 1622936"/>
              <a:gd name="connsiteY3" fmla="*/ 0 h 1236750"/>
              <a:gd name="connsiteX4" fmla="*/ 923925 w 1622936"/>
              <a:gd name="connsiteY4" fmla="*/ 426244 h 1236750"/>
              <a:gd name="connsiteX5" fmla="*/ 621506 w 1622936"/>
              <a:gd name="connsiteY5" fmla="*/ 771524 h 1236750"/>
              <a:gd name="connsiteX6" fmla="*/ 0 w 1622936"/>
              <a:gd name="connsiteY6" fmla="*/ 538161 h 1236750"/>
              <a:gd name="connsiteX0" fmla="*/ 0 w 1627932"/>
              <a:gd name="connsiteY0" fmla="*/ 538161 h 1227283"/>
              <a:gd name="connsiteX1" fmla="*/ 0 w 1627932"/>
              <a:gd name="connsiteY1" fmla="*/ 1066799 h 1227283"/>
              <a:gd name="connsiteX2" fmla="*/ 1621631 w 1627932"/>
              <a:gd name="connsiteY2" fmla="*/ 523874 h 1227283"/>
              <a:gd name="connsiteX3" fmla="*/ 1323974 w 1627932"/>
              <a:gd name="connsiteY3" fmla="*/ 0 h 1227283"/>
              <a:gd name="connsiteX4" fmla="*/ 923925 w 1627932"/>
              <a:gd name="connsiteY4" fmla="*/ 426244 h 1227283"/>
              <a:gd name="connsiteX5" fmla="*/ 621506 w 1627932"/>
              <a:gd name="connsiteY5" fmla="*/ 771524 h 1227283"/>
              <a:gd name="connsiteX6" fmla="*/ 0 w 1627932"/>
              <a:gd name="connsiteY6" fmla="*/ 538161 h 1227283"/>
              <a:gd name="connsiteX0" fmla="*/ 0 w 1627932"/>
              <a:gd name="connsiteY0" fmla="*/ 538161 h 1066799"/>
              <a:gd name="connsiteX1" fmla="*/ 0 w 1627932"/>
              <a:gd name="connsiteY1" fmla="*/ 1066799 h 1066799"/>
              <a:gd name="connsiteX2" fmla="*/ 1621631 w 1627932"/>
              <a:gd name="connsiteY2" fmla="*/ 523874 h 1066799"/>
              <a:gd name="connsiteX3" fmla="*/ 1323974 w 1627932"/>
              <a:gd name="connsiteY3" fmla="*/ 0 h 1066799"/>
              <a:gd name="connsiteX4" fmla="*/ 923925 w 1627932"/>
              <a:gd name="connsiteY4" fmla="*/ 426244 h 1066799"/>
              <a:gd name="connsiteX5" fmla="*/ 621506 w 1627932"/>
              <a:gd name="connsiteY5" fmla="*/ 771524 h 1066799"/>
              <a:gd name="connsiteX6" fmla="*/ 0 w 1627932"/>
              <a:gd name="connsiteY6" fmla="*/ 538161 h 1066799"/>
              <a:gd name="connsiteX0" fmla="*/ 0 w 1627647"/>
              <a:gd name="connsiteY0" fmla="*/ 538161 h 1066799"/>
              <a:gd name="connsiteX1" fmla="*/ 0 w 1627647"/>
              <a:gd name="connsiteY1" fmla="*/ 1066799 h 1066799"/>
              <a:gd name="connsiteX2" fmla="*/ 1621631 w 1627647"/>
              <a:gd name="connsiteY2" fmla="*/ 523874 h 1066799"/>
              <a:gd name="connsiteX3" fmla="*/ 1323974 w 1627647"/>
              <a:gd name="connsiteY3" fmla="*/ 0 h 1066799"/>
              <a:gd name="connsiteX4" fmla="*/ 923925 w 1627647"/>
              <a:gd name="connsiteY4" fmla="*/ 426244 h 1066799"/>
              <a:gd name="connsiteX5" fmla="*/ 621506 w 1627647"/>
              <a:gd name="connsiteY5" fmla="*/ 771524 h 1066799"/>
              <a:gd name="connsiteX6" fmla="*/ 0 w 1627647"/>
              <a:gd name="connsiteY6" fmla="*/ 538161 h 1066799"/>
              <a:gd name="connsiteX0" fmla="*/ 0 w 1627647"/>
              <a:gd name="connsiteY0" fmla="*/ 538161 h 1066799"/>
              <a:gd name="connsiteX1" fmla="*/ 0 w 1627647"/>
              <a:gd name="connsiteY1" fmla="*/ 1066799 h 1066799"/>
              <a:gd name="connsiteX2" fmla="*/ 1621631 w 1627647"/>
              <a:gd name="connsiteY2" fmla="*/ 523874 h 1066799"/>
              <a:gd name="connsiteX3" fmla="*/ 1323974 w 1627647"/>
              <a:gd name="connsiteY3" fmla="*/ 0 h 1066799"/>
              <a:gd name="connsiteX4" fmla="*/ 923925 w 1627647"/>
              <a:gd name="connsiteY4" fmla="*/ 426244 h 1066799"/>
              <a:gd name="connsiteX5" fmla="*/ 621506 w 1627647"/>
              <a:gd name="connsiteY5" fmla="*/ 771524 h 1066799"/>
              <a:gd name="connsiteX6" fmla="*/ 0 w 1627647"/>
              <a:gd name="connsiteY6" fmla="*/ 538161 h 1066799"/>
              <a:gd name="connsiteX0" fmla="*/ 0 w 1627647"/>
              <a:gd name="connsiteY0" fmla="*/ 538161 h 1134969"/>
              <a:gd name="connsiteX1" fmla="*/ 0 w 1627647"/>
              <a:gd name="connsiteY1" fmla="*/ 1066799 h 1134969"/>
              <a:gd name="connsiteX2" fmla="*/ 1621631 w 1627647"/>
              <a:gd name="connsiteY2" fmla="*/ 523874 h 1134969"/>
              <a:gd name="connsiteX3" fmla="*/ 1323974 w 1627647"/>
              <a:gd name="connsiteY3" fmla="*/ 0 h 1134969"/>
              <a:gd name="connsiteX4" fmla="*/ 923925 w 1627647"/>
              <a:gd name="connsiteY4" fmla="*/ 426244 h 1134969"/>
              <a:gd name="connsiteX5" fmla="*/ 621506 w 1627647"/>
              <a:gd name="connsiteY5" fmla="*/ 771524 h 1134969"/>
              <a:gd name="connsiteX6" fmla="*/ 0 w 1627647"/>
              <a:gd name="connsiteY6" fmla="*/ 538161 h 1134969"/>
              <a:gd name="connsiteX0" fmla="*/ 0 w 1627647"/>
              <a:gd name="connsiteY0" fmla="*/ 538161 h 1213483"/>
              <a:gd name="connsiteX1" fmla="*/ 0 w 1627647"/>
              <a:gd name="connsiteY1" fmla="*/ 1066799 h 1213483"/>
              <a:gd name="connsiteX2" fmla="*/ 1621631 w 1627647"/>
              <a:gd name="connsiteY2" fmla="*/ 523874 h 1213483"/>
              <a:gd name="connsiteX3" fmla="*/ 1323974 w 1627647"/>
              <a:gd name="connsiteY3" fmla="*/ 0 h 1213483"/>
              <a:gd name="connsiteX4" fmla="*/ 923925 w 1627647"/>
              <a:gd name="connsiteY4" fmla="*/ 426244 h 1213483"/>
              <a:gd name="connsiteX5" fmla="*/ 621506 w 1627647"/>
              <a:gd name="connsiteY5" fmla="*/ 771524 h 1213483"/>
              <a:gd name="connsiteX6" fmla="*/ 0 w 1627647"/>
              <a:gd name="connsiteY6" fmla="*/ 538161 h 1213483"/>
              <a:gd name="connsiteX0" fmla="*/ 0 w 1627647"/>
              <a:gd name="connsiteY0" fmla="*/ 538161 h 1190326"/>
              <a:gd name="connsiteX1" fmla="*/ 0 w 1627647"/>
              <a:gd name="connsiteY1" fmla="*/ 1066799 h 1190326"/>
              <a:gd name="connsiteX2" fmla="*/ 1621631 w 1627647"/>
              <a:gd name="connsiteY2" fmla="*/ 523874 h 1190326"/>
              <a:gd name="connsiteX3" fmla="*/ 1323974 w 1627647"/>
              <a:gd name="connsiteY3" fmla="*/ 0 h 1190326"/>
              <a:gd name="connsiteX4" fmla="*/ 923925 w 1627647"/>
              <a:gd name="connsiteY4" fmla="*/ 426244 h 1190326"/>
              <a:gd name="connsiteX5" fmla="*/ 621506 w 1627647"/>
              <a:gd name="connsiteY5" fmla="*/ 771524 h 1190326"/>
              <a:gd name="connsiteX6" fmla="*/ 0 w 1627647"/>
              <a:gd name="connsiteY6" fmla="*/ 538161 h 1190326"/>
              <a:gd name="connsiteX0" fmla="*/ 0 w 1627647"/>
              <a:gd name="connsiteY0" fmla="*/ 538161 h 1219698"/>
              <a:gd name="connsiteX1" fmla="*/ 0 w 1627647"/>
              <a:gd name="connsiteY1" fmla="*/ 1066799 h 1219698"/>
              <a:gd name="connsiteX2" fmla="*/ 1621631 w 1627647"/>
              <a:gd name="connsiteY2" fmla="*/ 523874 h 1219698"/>
              <a:gd name="connsiteX3" fmla="*/ 1323974 w 1627647"/>
              <a:gd name="connsiteY3" fmla="*/ 0 h 1219698"/>
              <a:gd name="connsiteX4" fmla="*/ 923925 w 1627647"/>
              <a:gd name="connsiteY4" fmla="*/ 426244 h 1219698"/>
              <a:gd name="connsiteX5" fmla="*/ 621506 w 1627647"/>
              <a:gd name="connsiteY5" fmla="*/ 771524 h 1219698"/>
              <a:gd name="connsiteX6" fmla="*/ 0 w 1627647"/>
              <a:gd name="connsiteY6" fmla="*/ 538161 h 1219698"/>
              <a:gd name="connsiteX0" fmla="*/ 0 w 1627647"/>
              <a:gd name="connsiteY0" fmla="*/ 538161 h 1232307"/>
              <a:gd name="connsiteX1" fmla="*/ 0 w 1627647"/>
              <a:gd name="connsiteY1" fmla="*/ 1066799 h 1232307"/>
              <a:gd name="connsiteX2" fmla="*/ 1621631 w 1627647"/>
              <a:gd name="connsiteY2" fmla="*/ 523874 h 1232307"/>
              <a:gd name="connsiteX3" fmla="*/ 1323974 w 1627647"/>
              <a:gd name="connsiteY3" fmla="*/ 0 h 1232307"/>
              <a:gd name="connsiteX4" fmla="*/ 923925 w 1627647"/>
              <a:gd name="connsiteY4" fmla="*/ 426244 h 1232307"/>
              <a:gd name="connsiteX5" fmla="*/ 621506 w 1627647"/>
              <a:gd name="connsiteY5" fmla="*/ 771524 h 1232307"/>
              <a:gd name="connsiteX6" fmla="*/ 0 w 1627647"/>
              <a:gd name="connsiteY6" fmla="*/ 538161 h 1232307"/>
              <a:gd name="connsiteX0" fmla="*/ 0 w 1627647"/>
              <a:gd name="connsiteY0" fmla="*/ 538161 h 1217230"/>
              <a:gd name="connsiteX1" fmla="*/ 0 w 1627647"/>
              <a:gd name="connsiteY1" fmla="*/ 1066799 h 1217230"/>
              <a:gd name="connsiteX2" fmla="*/ 1621631 w 1627647"/>
              <a:gd name="connsiteY2" fmla="*/ 523874 h 1217230"/>
              <a:gd name="connsiteX3" fmla="*/ 1323974 w 1627647"/>
              <a:gd name="connsiteY3" fmla="*/ 0 h 1217230"/>
              <a:gd name="connsiteX4" fmla="*/ 923925 w 1627647"/>
              <a:gd name="connsiteY4" fmla="*/ 426244 h 1217230"/>
              <a:gd name="connsiteX5" fmla="*/ 621506 w 1627647"/>
              <a:gd name="connsiteY5" fmla="*/ 771524 h 1217230"/>
              <a:gd name="connsiteX6" fmla="*/ 0 w 1627647"/>
              <a:gd name="connsiteY6" fmla="*/ 538161 h 1217230"/>
              <a:gd name="connsiteX0" fmla="*/ 0 w 1627647"/>
              <a:gd name="connsiteY0" fmla="*/ 538161 h 1188997"/>
              <a:gd name="connsiteX1" fmla="*/ 0 w 1627647"/>
              <a:gd name="connsiteY1" fmla="*/ 1066799 h 1188997"/>
              <a:gd name="connsiteX2" fmla="*/ 1621631 w 1627647"/>
              <a:gd name="connsiteY2" fmla="*/ 523874 h 1188997"/>
              <a:gd name="connsiteX3" fmla="*/ 1323974 w 1627647"/>
              <a:gd name="connsiteY3" fmla="*/ 0 h 1188997"/>
              <a:gd name="connsiteX4" fmla="*/ 923925 w 1627647"/>
              <a:gd name="connsiteY4" fmla="*/ 426244 h 1188997"/>
              <a:gd name="connsiteX5" fmla="*/ 621506 w 1627647"/>
              <a:gd name="connsiteY5" fmla="*/ 771524 h 1188997"/>
              <a:gd name="connsiteX6" fmla="*/ 0 w 1627647"/>
              <a:gd name="connsiteY6" fmla="*/ 538161 h 1188997"/>
              <a:gd name="connsiteX0" fmla="*/ 0 w 1627647"/>
              <a:gd name="connsiteY0" fmla="*/ 538161 h 1216261"/>
              <a:gd name="connsiteX1" fmla="*/ 0 w 1627647"/>
              <a:gd name="connsiteY1" fmla="*/ 1066799 h 1216261"/>
              <a:gd name="connsiteX2" fmla="*/ 1621631 w 1627647"/>
              <a:gd name="connsiteY2" fmla="*/ 523874 h 1216261"/>
              <a:gd name="connsiteX3" fmla="*/ 1323974 w 1627647"/>
              <a:gd name="connsiteY3" fmla="*/ 0 h 1216261"/>
              <a:gd name="connsiteX4" fmla="*/ 923925 w 1627647"/>
              <a:gd name="connsiteY4" fmla="*/ 426244 h 1216261"/>
              <a:gd name="connsiteX5" fmla="*/ 621506 w 1627647"/>
              <a:gd name="connsiteY5" fmla="*/ 771524 h 1216261"/>
              <a:gd name="connsiteX6" fmla="*/ 0 w 1627647"/>
              <a:gd name="connsiteY6" fmla="*/ 538161 h 1216261"/>
              <a:gd name="connsiteX0" fmla="*/ 0 w 1627647"/>
              <a:gd name="connsiteY0" fmla="*/ 538161 h 1206398"/>
              <a:gd name="connsiteX1" fmla="*/ 0 w 1627647"/>
              <a:gd name="connsiteY1" fmla="*/ 1066799 h 1206398"/>
              <a:gd name="connsiteX2" fmla="*/ 1621631 w 1627647"/>
              <a:gd name="connsiteY2" fmla="*/ 523874 h 1206398"/>
              <a:gd name="connsiteX3" fmla="*/ 1323974 w 1627647"/>
              <a:gd name="connsiteY3" fmla="*/ 0 h 1206398"/>
              <a:gd name="connsiteX4" fmla="*/ 923925 w 1627647"/>
              <a:gd name="connsiteY4" fmla="*/ 426244 h 1206398"/>
              <a:gd name="connsiteX5" fmla="*/ 621506 w 1627647"/>
              <a:gd name="connsiteY5" fmla="*/ 771524 h 1206398"/>
              <a:gd name="connsiteX6" fmla="*/ 0 w 1627647"/>
              <a:gd name="connsiteY6" fmla="*/ 538161 h 1206398"/>
              <a:gd name="connsiteX0" fmla="*/ 0 w 1627647"/>
              <a:gd name="connsiteY0" fmla="*/ 538161 h 1218880"/>
              <a:gd name="connsiteX1" fmla="*/ 0 w 1627647"/>
              <a:gd name="connsiteY1" fmla="*/ 1066799 h 1218880"/>
              <a:gd name="connsiteX2" fmla="*/ 1621631 w 1627647"/>
              <a:gd name="connsiteY2" fmla="*/ 523874 h 1218880"/>
              <a:gd name="connsiteX3" fmla="*/ 1323974 w 1627647"/>
              <a:gd name="connsiteY3" fmla="*/ 0 h 1218880"/>
              <a:gd name="connsiteX4" fmla="*/ 923925 w 1627647"/>
              <a:gd name="connsiteY4" fmla="*/ 426244 h 1218880"/>
              <a:gd name="connsiteX5" fmla="*/ 621506 w 1627647"/>
              <a:gd name="connsiteY5" fmla="*/ 771524 h 1218880"/>
              <a:gd name="connsiteX6" fmla="*/ 0 w 1627647"/>
              <a:gd name="connsiteY6" fmla="*/ 538161 h 1218880"/>
              <a:gd name="connsiteX0" fmla="*/ 0 w 1627647"/>
              <a:gd name="connsiteY0" fmla="*/ 538161 h 1211596"/>
              <a:gd name="connsiteX1" fmla="*/ 0 w 1627647"/>
              <a:gd name="connsiteY1" fmla="*/ 1066799 h 1211596"/>
              <a:gd name="connsiteX2" fmla="*/ 1621631 w 1627647"/>
              <a:gd name="connsiteY2" fmla="*/ 523874 h 1211596"/>
              <a:gd name="connsiteX3" fmla="*/ 1323974 w 1627647"/>
              <a:gd name="connsiteY3" fmla="*/ 0 h 1211596"/>
              <a:gd name="connsiteX4" fmla="*/ 923925 w 1627647"/>
              <a:gd name="connsiteY4" fmla="*/ 426244 h 1211596"/>
              <a:gd name="connsiteX5" fmla="*/ 621506 w 1627647"/>
              <a:gd name="connsiteY5" fmla="*/ 771524 h 1211596"/>
              <a:gd name="connsiteX6" fmla="*/ 0 w 1627647"/>
              <a:gd name="connsiteY6" fmla="*/ 538161 h 1211596"/>
              <a:gd name="connsiteX0" fmla="*/ 0 w 1627647"/>
              <a:gd name="connsiteY0" fmla="*/ 538161 h 1217962"/>
              <a:gd name="connsiteX1" fmla="*/ 0 w 1627647"/>
              <a:gd name="connsiteY1" fmla="*/ 1066799 h 1217962"/>
              <a:gd name="connsiteX2" fmla="*/ 1621631 w 1627647"/>
              <a:gd name="connsiteY2" fmla="*/ 523874 h 1217962"/>
              <a:gd name="connsiteX3" fmla="*/ 1323974 w 1627647"/>
              <a:gd name="connsiteY3" fmla="*/ 0 h 1217962"/>
              <a:gd name="connsiteX4" fmla="*/ 923925 w 1627647"/>
              <a:gd name="connsiteY4" fmla="*/ 426244 h 1217962"/>
              <a:gd name="connsiteX5" fmla="*/ 621506 w 1627647"/>
              <a:gd name="connsiteY5" fmla="*/ 771524 h 1217962"/>
              <a:gd name="connsiteX6" fmla="*/ 0 w 1627647"/>
              <a:gd name="connsiteY6" fmla="*/ 538161 h 1217962"/>
              <a:gd name="connsiteX0" fmla="*/ 0 w 1627647"/>
              <a:gd name="connsiteY0" fmla="*/ 538161 h 1218399"/>
              <a:gd name="connsiteX1" fmla="*/ 0 w 1627647"/>
              <a:gd name="connsiteY1" fmla="*/ 1066799 h 1218399"/>
              <a:gd name="connsiteX2" fmla="*/ 1621631 w 1627647"/>
              <a:gd name="connsiteY2" fmla="*/ 523874 h 1218399"/>
              <a:gd name="connsiteX3" fmla="*/ 1323974 w 1627647"/>
              <a:gd name="connsiteY3" fmla="*/ 0 h 1218399"/>
              <a:gd name="connsiteX4" fmla="*/ 923925 w 1627647"/>
              <a:gd name="connsiteY4" fmla="*/ 426244 h 1218399"/>
              <a:gd name="connsiteX5" fmla="*/ 621506 w 1627647"/>
              <a:gd name="connsiteY5" fmla="*/ 771524 h 1218399"/>
              <a:gd name="connsiteX6" fmla="*/ 0 w 1627647"/>
              <a:gd name="connsiteY6" fmla="*/ 538161 h 121839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923925 w 1627647"/>
              <a:gd name="connsiteY4" fmla="*/ 426244 h 1212839"/>
              <a:gd name="connsiteX5" fmla="*/ 621506 w 1627647"/>
              <a:gd name="connsiteY5" fmla="*/ 771524 h 1212839"/>
              <a:gd name="connsiteX6" fmla="*/ 0 w 1627647"/>
              <a:gd name="connsiteY6" fmla="*/ 538161 h 121283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1078707 w 1627647"/>
              <a:gd name="connsiteY4" fmla="*/ 257177 h 1212839"/>
              <a:gd name="connsiteX5" fmla="*/ 923925 w 1627647"/>
              <a:gd name="connsiteY5" fmla="*/ 426244 h 1212839"/>
              <a:gd name="connsiteX6" fmla="*/ 621506 w 1627647"/>
              <a:gd name="connsiteY6" fmla="*/ 771524 h 1212839"/>
              <a:gd name="connsiteX7" fmla="*/ 0 w 1627647"/>
              <a:gd name="connsiteY7" fmla="*/ 538161 h 121283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595313 w 1627647"/>
              <a:gd name="connsiteY4" fmla="*/ 185739 h 1212839"/>
              <a:gd name="connsiteX5" fmla="*/ 923925 w 1627647"/>
              <a:gd name="connsiteY5" fmla="*/ 426244 h 1212839"/>
              <a:gd name="connsiteX6" fmla="*/ 621506 w 1627647"/>
              <a:gd name="connsiteY6" fmla="*/ 771524 h 1212839"/>
              <a:gd name="connsiteX7" fmla="*/ 0 w 1627647"/>
              <a:gd name="connsiteY7" fmla="*/ 538161 h 121283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973932 w 1627647"/>
              <a:gd name="connsiteY4" fmla="*/ 85727 h 1212839"/>
              <a:gd name="connsiteX5" fmla="*/ 595313 w 1627647"/>
              <a:gd name="connsiteY5" fmla="*/ 185739 h 1212839"/>
              <a:gd name="connsiteX6" fmla="*/ 923925 w 1627647"/>
              <a:gd name="connsiteY6" fmla="*/ 426244 h 1212839"/>
              <a:gd name="connsiteX7" fmla="*/ 621506 w 1627647"/>
              <a:gd name="connsiteY7" fmla="*/ 771524 h 1212839"/>
              <a:gd name="connsiteX8" fmla="*/ 0 w 1627647"/>
              <a:gd name="connsiteY8" fmla="*/ 538161 h 1212839"/>
              <a:gd name="connsiteX0" fmla="*/ 0 w 1627647"/>
              <a:gd name="connsiteY0" fmla="*/ 745328 h 1420006"/>
              <a:gd name="connsiteX1" fmla="*/ 0 w 1627647"/>
              <a:gd name="connsiteY1" fmla="*/ 1273966 h 1420006"/>
              <a:gd name="connsiteX2" fmla="*/ 1621631 w 1627647"/>
              <a:gd name="connsiteY2" fmla="*/ 731041 h 1420006"/>
              <a:gd name="connsiteX3" fmla="*/ 1323974 w 1627647"/>
              <a:gd name="connsiteY3" fmla="*/ 207167 h 1420006"/>
              <a:gd name="connsiteX4" fmla="*/ 835820 w 1627647"/>
              <a:gd name="connsiteY4" fmla="*/ 0 h 1420006"/>
              <a:gd name="connsiteX5" fmla="*/ 595313 w 1627647"/>
              <a:gd name="connsiteY5" fmla="*/ 392906 h 1420006"/>
              <a:gd name="connsiteX6" fmla="*/ 923925 w 1627647"/>
              <a:gd name="connsiteY6" fmla="*/ 633411 h 1420006"/>
              <a:gd name="connsiteX7" fmla="*/ 621506 w 1627647"/>
              <a:gd name="connsiteY7" fmla="*/ 978691 h 1420006"/>
              <a:gd name="connsiteX8" fmla="*/ 0 w 1627647"/>
              <a:gd name="connsiteY8" fmla="*/ 745328 h 1420006"/>
              <a:gd name="connsiteX0" fmla="*/ 0 w 1591281"/>
              <a:gd name="connsiteY0" fmla="*/ 745328 h 1469663"/>
              <a:gd name="connsiteX1" fmla="*/ 0 w 1591281"/>
              <a:gd name="connsiteY1" fmla="*/ 1273966 h 1469663"/>
              <a:gd name="connsiteX2" fmla="*/ 1574006 w 1591281"/>
              <a:gd name="connsiteY2" fmla="*/ 928685 h 1469663"/>
              <a:gd name="connsiteX3" fmla="*/ 1323974 w 1591281"/>
              <a:gd name="connsiteY3" fmla="*/ 207167 h 1469663"/>
              <a:gd name="connsiteX4" fmla="*/ 835820 w 1591281"/>
              <a:gd name="connsiteY4" fmla="*/ 0 h 1469663"/>
              <a:gd name="connsiteX5" fmla="*/ 595313 w 1591281"/>
              <a:gd name="connsiteY5" fmla="*/ 392906 h 1469663"/>
              <a:gd name="connsiteX6" fmla="*/ 923925 w 1591281"/>
              <a:gd name="connsiteY6" fmla="*/ 633411 h 1469663"/>
              <a:gd name="connsiteX7" fmla="*/ 621506 w 1591281"/>
              <a:gd name="connsiteY7" fmla="*/ 978691 h 1469663"/>
              <a:gd name="connsiteX8" fmla="*/ 0 w 1591281"/>
              <a:gd name="connsiteY8" fmla="*/ 745328 h 1469663"/>
              <a:gd name="connsiteX0" fmla="*/ 0 w 1591281"/>
              <a:gd name="connsiteY0" fmla="*/ 745328 h 1425021"/>
              <a:gd name="connsiteX1" fmla="*/ 0 w 1591281"/>
              <a:gd name="connsiteY1" fmla="*/ 1273966 h 1425021"/>
              <a:gd name="connsiteX2" fmla="*/ 1574006 w 1591281"/>
              <a:gd name="connsiteY2" fmla="*/ 928685 h 1425021"/>
              <a:gd name="connsiteX3" fmla="*/ 1323974 w 1591281"/>
              <a:gd name="connsiteY3" fmla="*/ 207167 h 1425021"/>
              <a:gd name="connsiteX4" fmla="*/ 835820 w 1591281"/>
              <a:gd name="connsiteY4" fmla="*/ 0 h 1425021"/>
              <a:gd name="connsiteX5" fmla="*/ 595313 w 1591281"/>
              <a:gd name="connsiteY5" fmla="*/ 392906 h 1425021"/>
              <a:gd name="connsiteX6" fmla="*/ 923925 w 1591281"/>
              <a:gd name="connsiteY6" fmla="*/ 633411 h 1425021"/>
              <a:gd name="connsiteX7" fmla="*/ 621506 w 1591281"/>
              <a:gd name="connsiteY7" fmla="*/ 978691 h 1425021"/>
              <a:gd name="connsiteX8" fmla="*/ 0 w 1591281"/>
              <a:gd name="connsiteY8" fmla="*/ 745328 h 1425021"/>
              <a:gd name="connsiteX0" fmla="*/ 0 w 1622856"/>
              <a:gd name="connsiteY0" fmla="*/ 745328 h 1425021"/>
              <a:gd name="connsiteX1" fmla="*/ 0 w 1622856"/>
              <a:gd name="connsiteY1" fmla="*/ 1273966 h 1425021"/>
              <a:gd name="connsiteX2" fmla="*/ 1574006 w 1622856"/>
              <a:gd name="connsiteY2" fmla="*/ 928685 h 1425021"/>
              <a:gd name="connsiteX3" fmla="*/ 1323974 w 1622856"/>
              <a:gd name="connsiteY3" fmla="*/ 207167 h 1425021"/>
              <a:gd name="connsiteX4" fmla="*/ 835820 w 1622856"/>
              <a:gd name="connsiteY4" fmla="*/ 0 h 1425021"/>
              <a:gd name="connsiteX5" fmla="*/ 595313 w 1622856"/>
              <a:gd name="connsiteY5" fmla="*/ 392906 h 1425021"/>
              <a:gd name="connsiteX6" fmla="*/ 923925 w 1622856"/>
              <a:gd name="connsiteY6" fmla="*/ 633411 h 1425021"/>
              <a:gd name="connsiteX7" fmla="*/ 621506 w 1622856"/>
              <a:gd name="connsiteY7" fmla="*/ 978691 h 1425021"/>
              <a:gd name="connsiteX8" fmla="*/ 0 w 1622856"/>
              <a:gd name="connsiteY8" fmla="*/ 745328 h 1425021"/>
              <a:gd name="connsiteX0" fmla="*/ 0 w 1608710"/>
              <a:gd name="connsiteY0" fmla="*/ 745328 h 1425021"/>
              <a:gd name="connsiteX1" fmla="*/ 0 w 1608710"/>
              <a:gd name="connsiteY1" fmla="*/ 1273966 h 1425021"/>
              <a:gd name="connsiteX2" fmla="*/ 1574006 w 1608710"/>
              <a:gd name="connsiteY2" fmla="*/ 928685 h 1425021"/>
              <a:gd name="connsiteX3" fmla="*/ 1264443 w 1608710"/>
              <a:gd name="connsiteY3" fmla="*/ 166686 h 1425021"/>
              <a:gd name="connsiteX4" fmla="*/ 835820 w 1608710"/>
              <a:gd name="connsiteY4" fmla="*/ 0 h 1425021"/>
              <a:gd name="connsiteX5" fmla="*/ 595313 w 1608710"/>
              <a:gd name="connsiteY5" fmla="*/ 392906 h 1425021"/>
              <a:gd name="connsiteX6" fmla="*/ 923925 w 1608710"/>
              <a:gd name="connsiteY6" fmla="*/ 633411 h 1425021"/>
              <a:gd name="connsiteX7" fmla="*/ 621506 w 1608710"/>
              <a:gd name="connsiteY7" fmla="*/ 978691 h 1425021"/>
              <a:gd name="connsiteX8" fmla="*/ 0 w 1608710"/>
              <a:gd name="connsiteY8" fmla="*/ 745328 h 1425021"/>
              <a:gd name="connsiteX0" fmla="*/ 0 w 1623138"/>
              <a:gd name="connsiteY0" fmla="*/ 745328 h 1425021"/>
              <a:gd name="connsiteX1" fmla="*/ 0 w 1623138"/>
              <a:gd name="connsiteY1" fmla="*/ 1273966 h 1425021"/>
              <a:gd name="connsiteX2" fmla="*/ 1574006 w 1623138"/>
              <a:gd name="connsiteY2" fmla="*/ 928685 h 1425021"/>
              <a:gd name="connsiteX3" fmla="*/ 1264443 w 1623138"/>
              <a:gd name="connsiteY3" fmla="*/ 166686 h 1425021"/>
              <a:gd name="connsiteX4" fmla="*/ 835820 w 1623138"/>
              <a:gd name="connsiteY4" fmla="*/ 0 h 1425021"/>
              <a:gd name="connsiteX5" fmla="*/ 595313 w 1623138"/>
              <a:gd name="connsiteY5" fmla="*/ 392906 h 1425021"/>
              <a:gd name="connsiteX6" fmla="*/ 923925 w 1623138"/>
              <a:gd name="connsiteY6" fmla="*/ 633411 h 1425021"/>
              <a:gd name="connsiteX7" fmla="*/ 621506 w 1623138"/>
              <a:gd name="connsiteY7" fmla="*/ 978691 h 1425021"/>
              <a:gd name="connsiteX8" fmla="*/ 0 w 1623138"/>
              <a:gd name="connsiteY8" fmla="*/ 745328 h 1425021"/>
              <a:gd name="connsiteX0" fmla="*/ 0 w 1623138"/>
              <a:gd name="connsiteY0" fmla="*/ 745328 h 1425021"/>
              <a:gd name="connsiteX1" fmla="*/ 0 w 1623138"/>
              <a:gd name="connsiteY1" fmla="*/ 1273966 h 1425021"/>
              <a:gd name="connsiteX2" fmla="*/ 1574006 w 1623138"/>
              <a:gd name="connsiteY2" fmla="*/ 928685 h 1425021"/>
              <a:gd name="connsiteX3" fmla="*/ 1264443 w 1623138"/>
              <a:gd name="connsiteY3" fmla="*/ 166686 h 1425021"/>
              <a:gd name="connsiteX4" fmla="*/ 835820 w 1623138"/>
              <a:gd name="connsiteY4" fmla="*/ 0 h 1425021"/>
              <a:gd name="connsiteX5" fmla="*/ 595313 w 1623138"/>
              <a:gd name="connsiteY5" fmla="*/ 392906 h 1425021"/>
              <a:gd name="connsiteX6" fmla="*/ 923925 w 1623138"/>
              <a:gd name="connsiteY6" fmla="*/ 633411 h 1425021"/>
              <a:gd name="connsiteX7" fmla="*/ 621506 w 1623138"/>
              <a:gd name="connsiteY7" fmla="*/ 978691 h 1425021"/>
              <a:gd name="connsiteX8" fmla="*/ 0 w 1623138"/>
              <a:gd name="connsiteY8" fmla="*/ 745328 h 1425021"/>
              <a:gd name="connsiteX0" fmla="*/ 0 w 1623138"/>
              <a:gd name="connsiteY0" fmla="*/ 745328 h 1425021"/>
              <a:gd name="connsiteX1" fmla="*/ 0 w 1623138"/>
              <a:gd name="connsiteY1" fmla="*/ 1273966 h 1425021"/>
              <a:gd name="connsiteX2" fmla="*/ 1574006 w 1623138"/>
              <a:gd name="connsiteY2" fmla="*/ 928685 h 1425021"/>
              <a:gd name="connsiteX3" fmla="*/ 1264443 w 1623138"/>
              <a:gd name="connsiteY3" fmla="*/ 166686 h 1425021"/>
              <a:gd name="connsiteX4" fmla="*/ 835820 w 1623138"/>
              <a:gd name="connsiteY4" fmla="*/ 0 h 1425021"/>
              <a:gd name="connsiteX5" fmla="*/ 709613 w 1623138"/>
              <a:gd name="connsiteY5" fmla="*/ 207169 h 1425021"/>
              <a:gd name="connsiteX6" fmla="*/ 595313 w 1623138"/>
              <a:gd name="connsiteY6" fmla="*/ 392906 h 1425021"/>
              <a:gd name="connsiteX7" fmla="*/ 923925 w 1623138"/>
              <a:gd name="connsiteY7" fmla="*/ 633411 h 1425021"/>
              <a:gd name="connsiteX8" fmla="*/ 621506 w 1623138"/>
              <a:gd name="connsiteY8" fmla="*/ 978691 h 1425021"/>
              <a:gd name="connsiteX9" fmla="*/ 0 w 1623138"/>
              <a:gd name="connsiteY9" fmla="*/ 745328 h 1425021"/>
              <a:gd name="connsiteX0" fmla="*/ 0 w 1623138"/>
              <a:gd name="connsiteY0" fmla="*/ 797716 h 1477409"/>
              <a:gd name="connsiteX1" fmla="*/ 0 w 1623138"/>
              <a:gd name="connsiteY1" fmla="*/ 1326354 h 1477409"/>
              <a:gd name="connsiteX2" fmla="*/ 1574006 w 1623138"/>
              <a:gd name="connsiteY2" fmla="*/ 981073 h 1477409"/>
              <a:gd name="connsiteX3" fmla="*/ 1264443 w 1623138"/>
              <a:gd name="connsiteY3" fmla="*/ 219074 h 1477409"/>
              <a:gd name="connsiteX4" fmla="*/ 835820 w 1623138"/>
              <a:gd name="connsiteY4" fmla="*/ 52388 h 1477409"/>
              <a:gd name="connsiteX5" fmla="*/ 421482 w 1623138"/>
              <a:gd name="connsiteY5" fmla="*/ 0 h 1477409"/>
              <a:gd name="connsiteX6" fmla="*/ 595313 w 1623138"/>
              <a:gd name="connsiteY6" fmla="*/ 445294 h 1477409"/>
              <a:gd name="connsiteX7" fmla="*/ 923925 w 1623138"/>
              <a:gd name="connsiteY7" fmla="*/ 685799 h 1477409"/>
              <a:gd name="connsiteX8" fmla="*/ 621506 w 1623138"/>
              <a:gd name="connsiteY8" fmla="*/ 1031079 h 1477409"/>
              <a:gd name="connsiteX9" fmla="*/ 0 w 1623138"/>
              <a:gd name="connsiteY9" fmla="*/ 797716 h 1477409"/>
              <a:gd name="connsiteX0" fmla="*/ 0 w 1623138"/>
              <a:gd name="connsiteY0" fmla="*/ 797716 h 1477409"/>
              <a:gd name="connsiteX1" fmla="*/ 0 w 1623138"/>
              <a:gd name="connsiteY1" fmla="*/ 1326354 h 1477409"/>
              <a:gd name="connsiteX2" fmla="*/ 1574006 w 1623138"/>
              <a:gd name="connsiteY2" fmla="*/ 981073 h 1477409"/>
              <a:gd name="connsiteX3" fmla="*/ 1264443 w 1623138"/>
              <a:gd name="connsiteY3" fmla="*/ 219074 h 1477409"/>
              <a:gd name="connsiteX4" fmla="*/ 835820 w 1623138"/>
              <a:gd name="connsiteY4" fmla="*/ 52388 h 1477409"/>
              <a:gd name="connsiteX5" fmla="*/ 654844 w 1623138"/>
              <a:gd name="connsiteY5" fmla="*/ 26194 h 1477409"/>
              <a:gd name="connsiteX6" fmla="*/ 421482 w 1623138"/>
              <a:gd name="connsiteY6" fmla="*/ 0 h 1477409"/>
              <a:gd name="connsiteX7" fmla="*/ 595313 w 1623138"/>
              <a:gd name="connsiteY7" fmla="*/ 445294 h 1477409"/>
              <a:gd name="connsiteX8" fmla="*/ 923925 w 1623138"/>
              <a:gd name="connsiteY8" fmla="*/ 685799 h 1477409"/>
              <a:gd name="connsiteX9" fmla="*/ 621506 w 1623138"/>
              <a:gd name="connsiteY9" fmla="*/ 1031079 h 1477409"/>
              <a:gd name="connsiteX10" fmla="*/ 0 w 1623138"/>
              <a:gd name="connsiteY10" fmla="*/ 797716 h 1477409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652572"/>
              <a:gd name="connsiteX1" fmla="*/ 0 w 1623138"/>
              <a:gd name="connsiteY1" fmla="*/ 1647822 h 1652572"/>
              <a:gd name="connsiteX2" fmla="*/ 1574006 w 1623138"/>
              <a:gd name="connsiteY2" fmla="*/ 1302541 h 1652572"/>
              <a:gd name="connsiteX3" fmla="*/ 1264443 w 1623138"/>
              <a:gd name="connsiteY3" fmla="*/ 540542 h 1652572"/>
              <a:gd name="connsiteX4" fmla="*/ 835820 w 1623138"/>
              <a:gd name="connsiteY4" fmla="*/ 373856 h 1652572"/>
              <a:gd name="connsiteX5" fmla="*/ 807244 w 1623138"/>
              <a:gd name="connsiteY5" fmla="*/ 0 h 1652572"/>
              <a:gd name="connsiteX6" fmla="*/ 421482 w 1623138"/>
              <a:gd name="connsiteY6" fmla="*/ 321468 h 1652572"/>
              <a:gd name="connsiteX7" fmla="*/ 595313 w 1623138"/>
              <a:gd name="connsiteY7" fmla="*/ 766762 h 1652572"/>
              <a:gd name="connsiteX8" fmla="*/ 923925 w 1623138"/>
              <a:gd name="connsiteY8" fmla="*/ 1007267 h 1652572"/>
              <a:gd name="connsiteX9" fmla="*/ 621506 w 1623138"/>
              <a:gd name="connsiteY9" fmla="*/ 1352547 h 1652572"/>
              <a:gd name="connsiteX10" fmla="*/ 0 w 1623138"/>
              <a:gd name="connsiteY10" fmla="*/ 1119184 h 1652572"/>
              <a:gd name="connsiteX0" fmla="*/ 0 w 1627271"/>
              <a:gd name="connsiteY0" fmla="*/ 1119184 h 1712926"/>
              <a:gd name="connsiteX1" fmla="*/ 0 w 1627271"/>
              <a:gd name="connsiteY1" fmla="*/ 1647822 h 1712926"/>
              <a:gd name="connsiteX2" fmla="*/ 1574006 w 1627271"/>
              <a:gd name="connsiteY2" fmla="*/ 1302541 h 1712926"/>
              <a:gd name="connsiteX3" fmla="*/ 1264443 w 1627271"/>
              <a:gd name="connsiteY3" fmla="*/ 540542 h 1712926"/>
              <a:gd name="connsiteX4" fmla="*/ 835820 w 1627271"/>
              <a:gd name="connsiteY4" fmla="*/ 373856 h 1712926"/>
              <a:gd name="connsiteX5" fmla="*/ 807244 w 1627271"/>
              <a:gd name="connsiteY5" fmla="*/ 0 h 1712926"/>
              <a:gd name="connsiteX6" fmla="*/ 421482 w 1627271"/>
              <a:gd name="connsiteY6" fmla="*/ 321468 h 1712926"/>
              <a:gd name="connsiteX7" fmla="*/ 595313 w 1627271"/>
              <a:gd name="connsiteY7" fmla="*/ 766762 h 1712926"/>
              <a:gd name="connsiteX8" fmla="*/ 923925 w 1627271"/>
              <a:gd name="connsiteY8" fmla="*/ 1007267 h 1712926"/>
              <a:gd name="connsiteX9" fmla="*/ 621506 w 1627271"/>
              <a:gd name="connsiteY9" fmla="*/ 1352547 h 1712926"/>
              <a:gd name="connsiteX10" fmla="*/ 0 w 1627271"/>
              <a:gd name="connsiteY10" fmla="*/ 1119184 h 1712926"/>
              <a:gd name="connsiteX0" fmla="*/ 0 w 1627271"/>
              <a:gd name="connsiteY0" fmla="*/ 1119184 h 1797816"/>
              <a:gd name="connsiteX1" fmla="*/ 0 w 1627271"/>
              <a:gd name="connsiteY1" fmla="*/ 1647822 h 1797816"/>
              <a:gd name="connsiteX2" fmla="*/ 1574006 w 1627271"/>
              <a:gd name="connsiteY2" fmla="*/ 1302541 h 1797816"/>
              <a:gd name="connsiteX3" fmla="*/ 1264443 w 1627271"/>
              <a:gd name="connsiteY3" fmla="*/ 540542 h 1797816"/>
              <a:gd name="connsiteX4" fmla="*/ 835820 w 1627271"/>
              <a:gd name="connsiteY4" fmla="*/ 373856 h 1797816"/>
              <a:gd name="connsiteX5" fmla="*/ 807244 w 1627271"/>
              <a:gd name="connsiteY5" fmla="*/ 0 h 1797816"/>
              <a:gd name="connsiteX6" fmla="*/ 421482 w 1627271"/>
              <a:gd name="connsiteY6" fmla="*/ 321468 h 1797816"/>
              <a:gd name="connsiteX7" fmla="*/ 595313 w 1627271"/>
              <a:gd name="connsiteY7" fmla="*/ 766762 h 1797816"/>
              <a:gd name="connsiteX8" fmla="*/ 923925 w 1627271"/>
              <a:gd name="connsiteY8" fmla="*/ 1007267 h 1797816"/>
              <a:gd name="connsiteX9" fmla="*/ 621506 w 1627271"/>
              <a:gd name="connsiteY9" fmla="*/ 1352547 h 1797816"/>
              <a:gd name="connsiteX10" fmla="*/ 0 w 1627271"/>
              <a:gd name="connsiteY10" fmla="*/ 1119184 h 1797816"/>
              <a:gd name="connsiteX0" fmla="*/ 0 w 1622231"/>
              <a:gd name="connsiteY0" fmla="*/ 1119184 h 1773253"/>
              <a:gd name="connsiteX1" fmla="*/ 0 w 1622231"/>
              <a:gd name="connsiteY1" fmla="*/ 1647822 h 1773253"/>
              <a:gd name="connsiteX2" fmla="*/ 1574006 w 1622231"/>
              <a:gd name="connsiteY2" fmla="*/ 1302541 h 1773253"/>
              <a:gd name="connsiteX3" fmla="*/ 1264443 w 1622231"/>
              <a:gd name="connsiteY3" fmla="*/ 540542 h 1773253"/>
              <a:gd name="connsiteX4" fmla="*/ 835820 w 1622231"/>
              <a:gd name="connsiteY4" fmla="*/ 373856 h 1773253"/>
              <a:gd name="connsiteX5" fmla="*/ 807244 w 1622231"/>
              <a:gd name="connsiteY5" fmla="*/ 0 h 1773253"/>
              <a:gd name="connsiteX6" fmla="*/ 421482 w 1622231"/>
              <a:gd name="connsiteY6" fmla="*/ 321468 h 1773253"/>
              <a:gd name="connsiteX7" fmla="*/ 595313 w 1622231"/>
              <a:gd name="connsiteY7" fmla="*/ 766762 h 1773253"/>
              <a:gd name="connsiteX8" fmla="*/ 923925 w 1622231"/>
              <a:gd name="connsiteY8" fmla="*/ 1007267 h 1773253"/>
              <a:gd name="connsiteX9" fmla="*/ 621506 w 1622231"/>
              <a:gd name="connsiteY9" fmla="*/ 1352547 h 1773253"/>
              <a:gd name="connsiteX10" fmla="*/ 0 w 1622231"/>
              <a:gd name="connsiteY10" fmla="*/ 1119184 h 1773253"/>
              <a:gd name="connsiteX0" fmla="*/ 0 w 1622231"/>
              <a:gd name="connsiteY0" fmla="*/ 1119184 h 1800701"/>
              <a:gd name="connsiteX1" fmla="*/ 0 w 1622231"/>
              <a:gd name="connsiteY1" fmla="*/ 1647822 h 1800701"/>
              <a:gd name="connsiteX2" fmla="*/ 1574006 w 1622231"/>
              <a:gd name="connsiteY2" fmla="*/ 1302541 h 1800701"/>
              <a:gd name="connsiteX3" fmla="*/ 1264443 w 1622231"/>
              <a:gd name="connsiteY3" fmla="*/ 540542 h 1800701"/>
              <a:gd name="connsiteX4" fmla="*/ 835820 w 1622231"/>
              <a:gd name="connsiteY4" fmla="*/ 373856 h 1800701"/>
              <a:gd name="connsiteX5" fmla="*/ 807244 w 1622231"/>
              <a:gd name="connsiteY5" fmla="*/ 0 h 1800701"/>
              <a:gd name="connsiteX6" fmla="*/ 421482 w 1622231"/>
              <a:gd name="connsiteY6" fmla="*/ 321468 h 1800701"/>
              <a:gd name="connsiteX7" fmla="*/ 595313 w 1622231"/>
              <a:gd name="connsiteY7" fmla="*/ 766762 h 1800701"/>
              <a:gd name="connsiteX8" fmla="*/ 923925 w 1622231"/>
              <a:gd name="connsiteY8" fmla="*/ 1007267 h 1800701"/>
              <a:gd name="connsiteX9" fmla="*/ 621506 w 1622231"/>
              <a:gd name="connsiteY9" fmla="*/ 1352547 h 1800701"/>
              <a:gd name="connsiteX10" fmla="*/ 0 w 1622231"/>
              <a:gd name="connsiteY10" fmla="*/ 1119184 h 1800701"/>
              <a:gd name="connsiteX0" fmla="*/ 0 w 1552023"/>
              <a:gd name="connsiteY0" fmla="*/ 1119184 h 1859749"/>
              <a:gd name="connsiteX1" fmla="*/ 0 w 1552023"/>
              <a:gd name="connsiteY1" fmla="*/ 1647822 h 1859749"/>
              <a:gd name="connsiteX2" fmla="*/ 1462087 w 1552023"/>
              <a:gd name="connsiteY2" fmla="*/ 1469229 h 1859749"/>
              <a:gd name="connsiteX3" fmla="*/ 1264443 w 1552023"/>
              <a:gd name="connsiteY3" fmla="*/ 540542 h 1859749"/>
              <a:gd name="connsiteX4" fmla="*/ 835820 w 1552023"/>
              <a:gd name="connsiteY4" fmla="*/ 373856 h 1859749"/>
              <a:gd name="connsiteX5" fmla="*/ 807244 w 1552023"/>
              <a:gd name="connsiteY5" fmla="*/ 0 h 1859749"/>
              <a:gd name="connsiteX6" fmla="*/ 421482 w 1552023"/>
              <a:gd name="connsiteY6" fmla="*/ 321468 h 1859749"/>
              <a:gd name="connsiteX7" fmla="*/ 595313 w 1552023"/>
              <a:gd name="connsiteY7" fmla="*/ 766762 h 1859749"/>
              <a:gd name="connsiteX8" fmla="*/ 923925 w 1552023"/>
              <a:gd name="connsiteY8" fmla="*/ 1007267 h 1859749"/>
              <a:gd name="connsiteX9" fmla="*/ 621506 w 1552023"/>
              <a:gd name="connsiteY9" fmla="*/ 1352547 h 1859749"/>
              <a:gd name="connsiteX10" fmla="*/ 0 w 1552023"/>
              <a:gd name="connsiteY10" fmla="*/ 1119184 h 1859749"/>
              <a:gd name="connsiteX0" fmla="*/ 0 w 1571973"/>
              <a:gd name="connsiteY0" fmla="*/ 1119184 h 1800114"/>
              <a:gd name="connsiteX1" fmla="*/ 0 w 1571973"/>
              <a:gd name="connsiteY1" fmla="*/ 1647822 h 1800114"/>
              <a:gd name="connsiteX2" fmla="*/ 1462087 w 1571973"/>
              <a:gd name="connsiteY2" fmla="*/ 1469229 h 1800114"/>
              <a:gd name="connsiteX3" fmla="*/ 1264443 w 1571973"/>
              <a:gd name="connsiteY3" fmla="*/ 540542 h 1800114"/>
              <a:gd name="connsiteX4" fmla="*/ 835820 w 1571973"/>
              <a:gd name="connsiteY4" fmla="*/ 373856 h 1800114"/>
              <a:gd name="connsiteX5" fmla="*/ 807244 w 1571973"/>
              <a:gd name="connsiteY5" fmla="*/ 0 h 1800114"/>
              <a:gd name="connsiteX6" fmla="*/ 421482 w 1571973"/>
              <a:gd name="connsiteY6" fmla="*/ 321468 h 1800114"/>
              <a:gd name="connsiteX7" fmla="*/ 595313 w 1571973"/>
              <a:gd name="connsiteY7" fmla="*/ 766762 h 1800114"/>
              <a:gd name="connsiteX8" fmla="*/ 923925 w 1571973"/>
              <a:gd name="connsiteY8" fmla="*/ 1007267 h 1800114"/>
              <a:gd name="connsiteX9" fmla="*/ 621506 w 1571973"/>
              <a:gd name="connsiteY9" fmla="*/ 1352547 h 1800114"/>
              <a:gd name="connsiteX10" fmla="*/ 0 w 1571973"/>
              <a:gd name="connsiteY10" fmla="*/ 1119184 h 1800114"/>
              <a:gd name="connsiteX0" fmla="*/ 0 w 1620477"/>
              <a:gd name="connsiteY0" fmla="*/ 1119184 h 1800815"/>
              <a:gd name="connsiteX1" fmla="*/ 0 w 1620477"/>
              <a:gd name="connsiteY1" fmla="*/ 1647822 h 1800815"/>
              <a:gd name="connsiteX2" fmla="*/ 1462087 w 1620477"/>
              <a:gd name="connsiteY2" fmla="*/ 1469229 h 1800815"/>
              <a:gd name="connsiteX3" fmla="*/ 1264443 w 1620477"/>
              <a:gd name="connsiteY3" fmla="*/ 540542 h 1800815"/>
              <a:gd name="connsiteX4" fmla="*/ 835820 w 1620477"/>
              <a:gd name="connsiteY4" fmla="*/ 373856 h 1800815"/>
              <a:gd name="connsiteX5" fmla="*/ 807244 w 1620477"/>
              <a:gd name="connsiteY5" fmla="*/ 0 h 1800815"/>
              <a:gd name="connsiteX6" fmla="*/ 421482 w 1620477"/>
              <a:gd name="connsiteY6" fmla="*/ 321468 h 1800815"/>
              <a:gd name="connsiteX7" fmla="*/ 595313 w 1620477"/>
              <a:gd name="connsiteY7" fmla="*/ 766762 h 1800815"/>
              <a:gd name="connsiteX8" fmla="*/ 923925 w 1620477"/>
              <a:gd name="connsiteY8" fmla="*/ 1007267 h 1800815"/>
              <a:gd name="connsiteX9" fmla="*/ 621506 w 1620477"/>
              <a:gd name="connsiteY9" fmla="*/ 1352547 h 1800815"/>
              <a:gd name="connsiteX10" fmla="*/ 0 w 1620477"/>
              <a:gd name="connsiteY10" fmla="*/ 1119184 h 1800815"/>
              <a:gd name="connsiteX0" fmla="*/ 0 w 1629436"/>
              <a:gd name="connsiteY0" fmla="*/ 1119184 h 1799377"/>
              <a:gd name="connsiteX1" fmla="*/ 0 w 1629436"/>
              <a:gd name="connsiteY1" fmla="*/ 1647822 h 1799377"/>
              <a:gd name="connsiteX2" fmla="*/ 1476374 w 1629436"/>
              <a:gd name="connsiteY2" fmla="*/ 1464467 h 1799377"/>
              <a:gd name="connsiteX3" fmla="*/ 1264443 w 1629436"/>
              <a:gd name="connsiteY3" fmla="*/ 540542 h 1799377"/>
              <a:gd name="connsiteX4" fmla="*/ 835820 w 1629436"/>
              <a:gd name="connsiteY4" fmla="*/ 373856 h 1799377"/>
              <a:gd name="connsiteX5" fmla="*/ 807244 w 1629436"/>
              <a:gd name="connsiteY5" fmla="*/ 0 h 1799377"/>
              <a:gd name="connsiteX6" fmla="*/ 421482 w 1629436"/>
              <a:gd name="connsiteY6" fmla="*/ 321468 h 1799377"/>
              <a:gd name="connsiteX7" fmla="*/ 595313 w 1629436"/>
              <a:gd name="connsiteY7" fmla="*/ 766762 h 1799377"/>
              <a:gd name="connsiteX8" fmla="*/ 923925 w 1629436"/>
              <a:gd name="connsiteY8" fmla="*/ 1007267 h 1799377"/>
              <a:gd name="connsiteX9" fmla="*/ 621506 w 1629436"/>
              <a:gd name="connsiteY9" fmla="*/ 1352547 h 1799377"/>
              <a:gd name="connsiteX10" fmla="*/ 0 w 1629436"/>
              <a:gd name="connsiteY10" fmla="*/ 1119184 h 1799377"/>
              <a:gd name="connsiteX0" fmla="*/ 0 w 1606110"/>
              <a:gd name="connsiteY0" fmla="*/ 1119184 h 1796213"/>
              <a:gd name="connsiteX1" fmla="*/ 0 w 1606110"/>
              <a:gd name="connsiteY1" fmla="*/ 1647822 h 1796213"/>
              <a:gd name="connsiteX2" fmla="*/ 1476374 w 1606110"/>
              <a:gd name="connsiteY2" fmla="*/ 1464467 h 1796213"/>
              <a:gd name="connsiteX3" fmla="*/ 1264443 w 1606110"/>
              <a:gd name="connsiteY3" fmla="*/ 540542 h 1796213"/>
              <a:gd name="connsiteX4" fmla="*/ 835820 w 1606110"/>
              <a:gd name="connsiteY4" fmla="*/ 373856 h 1796213"/>
              <a:gd name="connsiteX5" fmla="*/ 807244 w 1606110"/>
              <a:gd name="connsiteY5" fmla="*/ 0 h 1796213"/>
              <a:gd name="connsiteX6" fmla="*/ 421482 w 1606110"/>
              <a:gd name="connsiteY6" fmla="*/ 321468 h 1796213"/>
              <a:gd name="connsiteX7" fmla="*/ 595313 w 1606110"/>
              <a:gd name="connsiteY7" fmla="*/ 766762 h 1796213"/>
              <a:gd name="connsiteX8" fmla="*/ 923925 w 1606110"/>
              <a:gd name="connsiteY8" fmla="*/ 1007267 h 1796213"/>
              <a:gd name="connsiteX9" fmla="*/ 621506 w 1606110"/>
              <a:gd name="connsiteY9" fmla="*/ 1352547 h 1796213"/>
              <a:gd name="connsiteX10" fmla="*/ 0 w 1606110"/>
              <a:gd name="connsiteY10" fmla="*/ 1119184 h 1796213"/>
              <a:gd name="connsiteX0" fmla="*/ 0 w 1625337"/>
              <a:gd name="connsiteY0" fmla="*/ 1119184 h 1796213"/>
              <a:gd name="connsiteX1" fmla="*/ 0 w 1625337"/>
              <a:gd name="connsiteY1" fmla="*/ 1647822 h 1796213"/>
              <a:gd name="connsiteX2" fmla="*/ 1476374 w 1625337"/>
              <a:gd name="connsiteY2" fmla="*/ 1464467 h 1796213"/>
              <a:gd name="connsiteX3" fmla="*/ 1264443 w 1625337"/>
              <a:gd name="connsiteY3" fmla="*/ 540542 h 1796213"/>
              <a:gd name="connsiteX4" fmla="*/ 835820 w 1625337"/>
              <a:gd name="connsiteY4" fmla="*/ 373856 h 1796213"/>
              <a:gd name="connsiteX5" fmla="*/ 807244 w 1625337"/>
              <a:gd name="connsiteY5" fmla="*/ 0 h 1796213"/>
              <a:gd name="connsiteX6" fmla="*/ 421482 w 1625337"/>
              <a:gd name="connsiteY6" fmla="*/ 321468 h 1796213"/>
              <a:gd name="connsiteX7" fmla="*/ 595313 w 1625337"/>
              <a:gd name="connsiteY7" fmla="*/ 766762 h 1796213"/>
              <a:gd name="connsiteX8" fmla="*/ 923925 w 1625337"/>
              <a:gd name="connsiteY8" fmla="*/ 1007267 h 1796213"/>
              <a:gd name="connsiteX9" fmla="*/ 621506 w 1625337"/>
              <a:gd name="connsiteY9" fmla="*/ 1352547 h 1796213"/>
              <a:gd name="connsiteX10" fmla="*/ 0 w 1625337"/>
              <a:gd name="connsiteY10" fmla="*/ 1119184 h 1796213"/>
              <a:gd name="connsiteX0" fmla="*/ 0 w 1625337"/>
              <a:gd name="connsiteY0" fmla="*/ 1119184 h 1803595"/>
              <a:gd name="connsiteX1" fmla="*/ 0 w 1625337"/>
              <a:gd name="connsiteY1" fmla="*/ 1647822 h 1803595"/>
              <a:gd name="connsiteX2" fmla="*/ 1476374 w 1625337"/>
              <a:gd name="connsiteY2" fmla="*/ 1464467 h 1803595"/>
              <a:gd name="connsiteX3" fmla="*/ 1264443 w 1625337"/>
              <a:gd name="connsiteY3" fmla="*/ 540542 h 1803595"/>
              <a:gd name="connsiteX4" fmla="*/ 835820 w 1625337"/>
              <a:gd name="connsiteY4" fmla="*/ 373856 h 1803595"/>
              <a:gd name="connsiteX5" fmla="*/ 807244 w 1625337"/>
              <a:gd name="connsiteY5" fmla="*/ 0 h 1803595"/>
              <a:gd name="connsiteX6" fmla="*/ 421482 w 1625337"/>
              <a:gd name="connsiteY6" fmla="*/ 321468 h 1803595"/>
              <a:gd name="connsiteX7" fmla="*/ 595313 w 1625337"/>
              <a:gd name="connsiteY7" fmla="*/ 766762 h 1803595"/>
              <a:gd name="connsiteX8" fmla="*/ 923925 w 1625337"/>
              <a:gd name="connsiteY8" fmla="*/ 1007267 h 1803595"/>
              <a:gd name="connsiteX9" fmla="*/ 621506 w 1625337"/>
              <a:gd name="connsiteY9" fmla="*/ 1352547 h 1803595"/>
              <a:gd name="connsiteX10" fmla="*/ 0 w 1625337"/>
              <a:gd name="connsiteY10" fmla="*/ 1119184 h 1803595"/>
              <a:gd name="connsiteX0" fmla="*/ 0 w 1625337"/>
              <a:gd name="connsiteY0" fmla="*/ 1119184 h 1799376"/>
              <a:gd name="connsiteX1" fmla="*/ 0 w 1625337"/>
              <a:gd name="connsiteY1" fmla="*/ 1647822 h 1799376"/>
              <a:gd name="connsiteX2" fmla="*/ 1476374 w 1625337"/>
              <a:gd name="connsiteY2" fmla="*/ 1464467 h 1799376"/>
              <a:gd name="connsiteX3" fmla="*/ 1264443 w 1625337"/>
              <a:gd name="connsiteY3" fmla="*/ 540542 h 1799376"/>
              <a:gd name="connsiteX4" fmla="*/ 835820 w 1625337"/>
              <a:gd name="connsiteY4" fmla="*/ 373856 h 1799376"/>
              <a:gd name="connsiteX5" fmla="*/ 807244 w 1625337"/>
              <a:gd name="connsiteY5" fmla="*/ 0 h 1799376"/>
              <a:gd name="connsiteX6" fmla="*/ 421482 w 1625337"/>
              <a:gd name="connsiteY6" fmla="*/ 321468 h 1799376"/>
              <a:gd name="connsiteX7" fmla="*/ 595313 w 1625337"/>
              <a:gd name="connsiteY7" fmla="*/ 766762 h 1799376"/>
              <a:gd name="connsiteX8" fmla="*/ 923925 w 1625337"/>
              <a:gd name="connsiteY8" fmla="*/ 1007267 h 1799376"/>
              <a:gd name="connsiteX9" fmla="*/ 621506 w 1625337"/>
              <a:gd name="connsiteY9" fmla="*/ 1352547 h 1799376"/>
              <a:gd name="connsiteX10" fmla="*/ 0 w 1625337"/>
              <a:gd name="connsiteY10" fmla="*/ 1119184 h 1799376"/>
              <a:gd name="connsiteX0" fmla="*/ 0 w 1635914"/>
              <a:gd name="connsiteY0" fmla="*/ 1119184 h 1799376"/>
              <a:gd name="connsiteX1" fmla="*/ 0 w 1635914"/>
              <a:gd name="connsiteY1" fmla="*/ 1647822 h 1799376"/>
              <a:gd name="connsiteX2" fmla="*/ 1476374 w 1635914"/>
              <a:gd name="connsiteY2" fmla="*/ 1464467 h 1799376"/>
              <a:gd name="connsiteX3" fmla="*/ 1264443 w 1635914"/>
              <a:gd name="connsiteY3" fmla="*/ 540542 h 1799376"/>
              <a:gd name="connsiteX4" fmla="*/ 835820 w 1635914"/>
              <a:gd name="connsiteY4" fmla="*/ 373856 h 1799376"/>
              <a:gd name="connsiteX5" fmla="*/ 807244 w 1635914"/>
              <a:gd name="connsiteY5" fmla="*/ 0 h 1799376"/>
              <a:gd name="connsiteX6" fmla="*/ 421482 w 1635914"/>
              <a:gd name="connsiteY6" fmla="*/ 321468 h 1799376"/>
              <a:gd name="connsiteX7" fmla="*/ 595313 w 1635914"/>
              <a:gd name="connsiteY7" fmla="*/ 766762 h 1799376"/>
              <a:gd name="connsiteX8" fmla="*/ 923925 w 1635914"/>
              <a:gd name="connsiteY8" fmla="*/ 1007267 h 1799376"/>
              <a:gd name="connsiteX9" fmla="*/ 621506 w 1635914"/>
              <a:gd name="connsiteY9" fmla="*/ 1352547 h 1799376"/>
              <a:gd name="connsiteX10" fmla="*/ 0 w 1635914"/>
              <a:gd name="connsiteY10" fmla="*/ 1119184 h 1799376"/>
              <a:gd name="connsiteX0" fmla="*/ 0 w 1720482"/>
              <a:gd name="connsiteY0" fmla="*/ 1119184 h 1772537"/>
              <a:gd name="connsiteX1" fmla="*/ 0 w 1720482"/>
              <a:gd name="connsiteY1" fmla="*/ 1647822 h 1772537"/>
              <a:gd name="connsiteX2" fmla="*/ 1476374 w 1720482"/>
              <a:gd name="connsiteY2" fmla="*/ 1464467 h 1772537"/>
              <a:gd name="connsiteX3" fmla="*/ 1397793 w 1720482"/>
              <a:gd name="connsiteY3" fmla="*/ 626267 h 1772537"/>
              <a:gd name="connsiteX4" fmla="*/ 835820 w 1720482"/>
              <a:gd name="connsiteY4" fmla="*/ 373856 h 1772537"/>
              <a:gd name="connsiteX5" fmla="*/ 807244 w 1720482"/>
              <a:gd name="connsiteY5" fmla="*/ 0 h 1772537"/>
              <a:gd name="connsiteX6" fmla="*/ 421482 w 1720482"/>
              <a:gd name="connsiteY6" fmla="*/ 321468 h 1772537"/>
              <a:gd name="connsiteX7" fmla="*/ 595313 w 1720482"/>
              <a:gd name="connsiteY7" fmla="*/ 766762 h 1772537"/>
              <a:gd name="connsiteX8" fmla="*/ 923925 w 1720482"/>
              <a:gd name="connsiteY8" fmla="*/ 1007267 h 1772537"/>
              <a:gd name="connsiteX9" fmla="*/ 621506 w 1720482"/>
              <a:gd name="connsiteY9" fmla="*/ 1352547 h 1772537"/>
              <a:gd name="connsiteX10" fmla="*/ 0 w 1720482"/>
              <a:gd name="connsiteY10" fmla="*/ 1119184 h 1772537"/>
              <a:gd name="connsiteX0" fmla="*/ 0 w 1630664"/>
              <a:gd name="connsiteY0" fmla="*/ 1119184 h 1772537"/>
              <a:gd name="connsiteX1" fmla="*/ 0 w 1630664"/>
              <a:gd name="connsiteY1" fmla="*/ 1647822 h 1772537"/>
              <a:gd name="connsiteX2" fmla="*/ 1476374 w 1630664"/>
              <a:gd name="connsiteY2" fmla="*/ 1464467 h 1772537"/>
              <a:gd name="connsiteX3" fmla="*/ 1397793 w 1630664"/>
              <a:gd name="connsiteY3" fmla="*/ 626267 h 1772537"/>
              <a:gd name="connsiteX4" fmla="*/ 835820 w 1630664"/>
              <a:gd name="connsiteY4" fmla="*/ 373856 h 1772537"/>
              <a:gd name="connsiteX5" fmla="*/ 807244 w 1630664"/>
              <a:gd name="connsiteY5" fmla="*/ 0 h 1772537"/>
              <a:gd name="connsiteX6" fmla="*/ 421482 w 1630664"/>
              <a:gd name="connsiteY6" fmla="*/ 321468 h 1772537"/>
              <a:gd name="connsiteX7" fmla="*/ 595313 w 1630664"/>
              <a:gd name="connsiteY7" fmla="*/ 766762 h 1772537"/>
              <a:gd name="connsiteX8" fmla="*/ 923925 w 1630664"/>
              <a:gd name="connsiteY8" fmla="*/ 1007267 h 1772537"/>
              <a:gd name="connsiteX9" fmla="*/ 621506 w 1630664"/>
              <a:gd name="connsiteY9" fmla="*/ 1352547 h 1772537"/>
              <a:gd name="connsiteX10" fmla="*/ 0 w 1630664"/>
              <a:gd name="connsiteY10" fmla="*/ 1119184 h 1772537"/>
              <a:gd name="connsiteX0" fmla="*/ 0 w 1615856"/>
              <a:gd name="connsiteY0" fmla="*/ 1119184 h 1800557"/>
              <a:gd name="connsiteX1" fmla="*/ 0 w 1615856"/>
              <a:gd name="connsiteY1" fmla="*/ 1647822 h 1800557"/>
              <a:gd name="connsiteX2" fmla="*/ 1476374 w 1615856"/>
              <a:gd name="connsiteY2" fmla="*/ 1464467 h 1800557"/>
              <a:gd name="connsiteX3" fmla="*/ 1397793 w 1615856"/>
              <a:gd name="connsiteY3" fmla="*/ 626267 h 1800557"/>
              <a:gd name="connsiteX4" fmla="*/ 835820 w 1615856"/>
              <a:gd name="connsiteY4" fmla="*/ 373856 h 1800557"/>
              <a:gd name="connsiteX5" fmla="*/ 807244 w 1615856"/>
              <a:gd name="connsiteY5" fmla="*/ 0 h 1800557"/>
              <a:gd name="connsiteX6" fmla="*/ 421482 w 1615856"/>
              <a:gd name="connsiteY6" fmla="*/ 321468 h 1800557"/>
              <a:gd name="connsiteX7" fmla="*/ 595313 w 1615856"/>
              <a:gd name="connsiteY7" fmla="*/ 766762 h 1800557"/>
              <a:gd name="connsiteX8" fmla="*/ 923925 w 1615856"/>
              <a:gd name="connsiteY8" fmla="*/ 1007267 h 1800557"/>
              <a:gd name="connsiteX9" fmla="*/ 621506 w 1615856"/>
              <a:gd name="connsiteY9" fmla="*/ 1352547 h 1800557"/>
              <a:gd name="connsiteX10" fmla="*/ 0 w 1615856"/>
              <a:gd name="connsiteY10" fmla="*/ 1119184 h 1800557"/>
              <a:gd name="connsiteX0" fmla="*/ 0 w 1626496"/>
              <a:gd name="connsiteY0" fmla="*/ 1119184 h 1800277"/>
              <a:gd name="connsiteX1" fmla="*/ 0 w 1626496"/>
              <a:gd name="connsiteY1" fmla="*/ 1647822 h 1800277"/>
              <a:gd name="connsiteX2" fmla="*/ 1476374 w 1626496"/>
              <a:gd name="connsiteY2" fmla="*/ 1464467 h 1800277"/>
              <a:gd name="connsiteX3" fmla="*/ 1397793 w 1626496"/>
              <a:gd name="connsiteY3" fmla="*/ 626267 h 1800277"/>
              <a:gd name="connsiteX4" fmla="*/ 835820 w 1626496"/>
              <a:gd name="connsiteY4" fmla="*/ 373856 h 1800277"/>
              <a:gd name="connsiteX5" fmla="*/ 807244 w 1626496"/>
              <a:gd name="connsiteY5" fmla="*/ 0 h 1800277"/>
              <a:gd name="connsiteX6" fmla="*/ 421482 w 1626496"/>
              <a:gd name="connsiteY6" fmla="*/ 321468 h 1800277"/>
              <a:gd name="connsiteX7" fmla="*/ 595313 w 1626496"/>
              <a:gd name="connsiteY7" fmla="*/ 766762 h 1800277"/>
              <a:gd name="connsiteX8" fmla="*/ 923925 w 1626496"/>
              <a:gd name="connsiteY8" fmla="*/ 1007267 h 1800277"/>
              <a:gd name="connsiteX9" fmla="*/ 621506 w 1626496"/>
              <a:gd name="connsiteY9" fmla="*/ 1352547 h 1800277"/>
              <a:gd name="connsiteX10" fmla="*/ 0 w 1626496"/>
              <a:gd name="connsiteY10" fmla="*/ 1119184 h 1800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26496" h="1800277">
                <a:moveTo>
                  <a:pt x="0" y="1119184"/>
                </a:moveTo>
                <a:lnTo>
                  <a:pt x="0" y="1647822"/>
                </a:lnTo>
                <a:cubicBezTo>
                  <a:pt x="686196" y="1947462"/>
                  <a:pt x="1196953" y="1762179"/>
                  <a:pt x="1476374" y="1464467"/>
                </a:cubicBezTo>
                <a:cubicBezTo>
                  <a:pt x="1699180" y="1227076"/>
                  <a:pt x="1674781" y="817990"/>
                  <a:pt x="1397793" y="626267"/>
                </a:cubicBezTo>
                <a:cubicBezTo>
                  <a:pt x="1228944" y="509394"/>
                  <a:pt x="1023144" y="457993"/>
                  <a:pt x="835820" y="373856"/>
                </a:cubicBezTo>
                <a:cubicBezTo>
                  <a:pt x="676275" y="325437"/>
                  <a:pt x="542926" y="112711"/>
                  <a:pt x="807244" y="0"/>
                </a:cubicBezTo>
                <a:cubicBezTo>
                  <a:pt x="507207" y="50006"/>
                  <a:pt x="440530" y="235745"/>
                  <a:pt x="421482" y="321468"/>
                </a:cubicBezTo>
                <a:cubicBezTo>
                  <a:pt x="362745" y="574674"/>
                  <a:pt x="546894" y="723107"/>
                  <a:pt x="595313" y="766762"/>
                </a:cubicBezTo>
                <a:cubicBezTo>
                  <a:pt x="664369" y="835024"/>
                  <a:pt x="857250" y="884236"/>
                  <a:pt x="923925" y="1007267"/>
                </a:cubicBezTo>
                <a:cubicBezTo>
                  <a:pt x="992188" y="1158079"/>
                  <a:pt x="883541" y="1334500"/>
                  <a:pt x="621506" y="1352547"/>
                </a:cubicBezTo>
                <a:cubicBezTo>
                  <a:pt x="455755" y="1363963"/>
                  <a:pt x="205977" y="1265235"/>
                  <a:pt x="0" y="1119184"/>
                </a:cubicBezTo>
                <a:close/>
              </a:path>
            </a:pathLst>
          </a:custGeom>
          <a:solidFill>
            <a:srgbClr val="0F238D"/>
          </a:solidFill>
          <a:ln w="12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endParaRPr lang="en-US" sz="2400">
              <a:solidFill>
                <a:schemeClr val="accent1"/>
              </a:solidFill>
            </a:endParaRPr>
          </a:p>
        </p:txBody>
      </p:sp>
      <p:sp>
        <p:nvSpPr>
          <p:cNvPr id="10" name="Freeform 41"/>
          <p:cNvSpPr/>
          <p:nvPr userDrawn="1"/>
        </p:nvSpPr>
        <p:spPr>
          <a:xfrm>
            <a:off x="11338984" y="211667"/>
            <a:ext cx="158749" cy="93133"/>
          </a:xfrm>
          <a:custGeom>
            <a:avLst/>
            <a:gdLst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13690"/>
              <a:gd name="connsiteY0" fmla="*/ 635794 h 788194"/>
              <a:gd name="connsiteX1" fmla="*/ 1402556 w 1413690"/>
              <a:gd name="connsiteY1" fmla="*/ 64294 h 788194"/>
              <a:gd name="connsiteX2" fmla="*/ 547687 w 1413690"/>
              <a:gd name="connsiteY2" fmla="*/ 0 h 788194"/>
              <a:gd name="connsiteX3" fmla="*/ 14287 w 1413690"/>
              <a:gd name="connsiteY3" fmla="*/ 469106 h 788194"/>
              <a:gd name="connsiteX4" fmla="*/ 0 w 1413690"/>
              <a:gd name="connsiteY4" fmla="*/ 788194 h 788194"/>
              <a:gd name="connsiteX5" fmla="*/ 283368 w 1413690"/>
              <a:gd name="connsiteY5" fmla="*/ 438150 h 788194"/>
              <a:gd name="connsiteX6" fmla="*/ 821531 w 1413690"/>
              <a:gd name="connsiteY6" fmla="*/ 371475 h 788194"/>
              <a:gd name="connsiteX7" fmla="*/ 1404937 w 1413690"/>
              <a:gd name="connsiteY7" fmla="*/ 635794 h 788194"/>
              <a:gd name="connsiteX0" fmla="*/ 1404937 w 1417413"/>
              <a:gd name="connsiteY0" fmla="*/ 635794 h 788194"/>
              <a:gd name="connsiteX1" fmla="*/ 1402556 w 1417413"/>
              <a:gd name="connsiteY1" fmla="*/ 64294 h 788194"/>
              <a:gd name="connsiteX2" fmla="*/ 547687 w 1417413"/>
              <a:gd name="connsiteY2" fmla="*/ 0 h 788194"/>
              <a:gd name="connsiteX3" fmla="*/ 14287 w 1417413"/>
              <a:gd name="connsiteY3" fmla="*/ 469106 h 788194"/>
              <a:gd name="connsiteX4" fmla="*/ 0 w 1417413"/>
              <a:gd name="connsiteY4" fmla="*/ 788194 h 788194"/>
              <a:gd name="connsiteX5" fmla="*/ 283368 w 1417413"/>
              <a:gd name="connsiteY5" fmla="*/ 438150 h 788194"/>
              <a:gd name="connsiteX6" fmla="*/ 821531 w 1417413"/>
              <a:gd name="connsiteY6" fmla="*/ 371475 h 788194"/>
              <a:gd name="connsiteX7" fmla="*/ 1404937 w 1417413"/>
              <a:gd name="connsiteY7" fmla="*/ 635794 h 788194"/>
              <a:gd name="connsiteX0" fmla="*/ 1404937 w 1417413"/>
              <a:gd name="connsiteY0" fmla="*/ 636458 h 788858"/>
              <a:gd name="connsiteX1" fmla="*/ 1402556 w 1417413"/>
              <a:gd name="connsiteY1" fmla="*/ 64958 h 788858"/>
              <a:gd name="connsiteX2" fmla="*/ 547687 w 1417413"/>
              <a:gd name="connsiteY2" fmla="*/ 664 h 788858"/>
              <a:gd name="connsiteX3" fmla="*/ 14287 w 1417413"/>
              <a:gd name="connsiteY3" fmla="*/ 469770 h 788858"/>
              <a:gd name="connsiteX4" fmla="*/ 0 w 1417413"/>
              <a:gd name="connsiteY4" fmla="*/ 788858 h 788858"/>
              <a:gd name="connsiteX5" fmla="*/ 283368 w 1417413"/>
              <a:gd name="connsiteY5" fmla="*/ 438814 h 788858"/>
              <a:gd name="connsiteX6" fmla="*/ 821531 w 1417413"/>
              <a:gd name="connsiteY6" fmla="*/ 372139 h 788858"/>
              <a:gd name="connsiteX7" fmla="*/ 1404937 w 1417413"/>
              <a:gd name="connsiteY7" fmla="*/ 636458 h 788858"/>
              <a:gd name="connsiteX0" fmla="*/ 1404937 w 1417413"/>
              <a:gd name="connsiteY0" fmla="*/ 659983 h 812383"/>
              <a:gd name="connsiteX1" fmla="*/ 1402556 w 1417413"/>
              <a:gd name="connsiteY1" fmla="*/ 88483 h 812383"/>
              <a:gd name="connsiteX2" fmla="*/ 547687 w 1417413"/>
              <a:gd name="connsiteY2" fmla="*/ 24189 h 812383"/>
              <a:gd name="connsiteX3" fmla="*/ 14287 w 1417413"/>
              <a:gd name="connsiteY3" fmla="*/ 493295 h 812383"/>
              <a:gd name="connsiteX4" fmla="*/ 0 w 1417413"/>
              <a:gd name="connsiteY4" fmla="*/ 812383 h 812383"/>
              <a:gd name="connsiteX5" fmla="*/ 283368 w 1417413"/>
              <a:gd name="connsiteY5" fmla="*/ 462339 h 812383"/>
              <a:gd name="connsiteX6" fmla="*/ 821531 w 1417413"/>
              <a:gd name="connsiteY6" fmla="*/ 395664 h 812383"/>
              <a:gd name="connsiteX7" fmla="*/ 1404937 w 1417413"/>
              <a:gd name="connsiteY7" fmla="*/ 659983 h 812383"/>
              <a:gd name="connsiteX0" fmla="*/ 1404937 w 1417413"/>
              <a:gd name="connsiteY0" fmla="*/ 674932 h 827332"/>
              <a:gd name="connsiteX1" fmla="*/ 1402556 w 1417413"/>
              <a:gd name="connsiteY1" fmla="*/ 103432 h 827332"/>
              <a:gd name="connsiteX2" fmla="*/ 547687 w 1417413"/>
              <a:gd name="connsiteY2" fmla="*/ 39138 h 827332"/>
              <a:gd name="connsiteX3" fmla="*/ 14287 w 1417413"/>
              <a:gd name="connsiteY3" fmla="*/ 508244 h 827332"/>
              <a:gd name="connsiteX4" fmla="*/ 0 w 1417413"/>
              <a:gd name="connsiteY4" fmla="*/ 827332 h 827332"/>
              <a:gd name="connsiteX5" fmla="*/ 283368 w 1417413"/>
              <a:gd name="connsiteY5" fmla="*/ 477288 h 827332"/>
              <a:gd name="connsiteX6" fmla="*/ 821531 w 1417413"/>
              <a:gd name="connsiteY6" fmla="*/ 410613 h 827332"/>
              <a:gd name="connsiteX7" fmla="*/ 1404937 w 1417413"/>
              <a:gd name="connsiteY7" fmla="*/ 674932 h 827332"/>
              <a:gd name="connsiteX0" fmla="*/ 1404937 w 1417413"/>
              <a:gd name="connsiteY0" fmla="*/ 674932 h 827332"/>
              <a:gd name="connsiteX1" fmla="*/ 1402556 w 1417413"/>
              <a:gd name="connsiteY1" fmla="*/ 103432 h 827332"/>
              <a:gd name="connsiteX2" fmla="*/ 547687 w 1417413"/>
              <a:gd name="connsiteY2" fmla="*/ 39138 h 827332"/>
              <a:gd name="connsiteX3" fmla="*/ 14287 w 1417413"/>
              <a:gd name="connsiteY3" fmla="*/ 508244 h 827332"/>
              <a:gd name="connsiteX4" fmla="*/ 0 w 1417413"/>
              <a:gd name="connsiteY4" fmla="*/ 827332 h 827332"/>
              <a:gd name="connsiteX5" fmla="*/ 283368 w 1417413"/>
              <a:gd name="connsiteY5" fmla="*/ 477288 h 827332"/>
              <a:gd name="connsiteX6" fmla="*/ 821531 w 1417413"/>
              <a:gd name="connsiteY6" fmla="*/ 410613 h 827332"/>
              <a:gd name="connsiteX7" fmla="*/ 1404937 w 1417413"/>
              <a:gd name="connsiteY7" fmla="*/ 674932 h 827332"/>
              <a:gd name="connsiteX0" fmla="*/ 1406804 w 1419280"/>
              <a:gd name="connsiteY0" fmla="*/ 674932 h 827332"/>
              <a:gd name="connsiteX1" fmla="*/ 1404423 w 1419280"/>
              <a:gd name="connsiteY1" fmla="*/ 103432 h 827332"/>
              <a:gd name="connsiteX2" fmla="*/ 549554 w 1419280"/>
              <a:gd name="connsiteY2" fmla="*/ 39138 h 827332"/>
              <a:gd name="connsiteX3" fmla="*/ 16154 w 1419280"/>
              <a:gd name="connsiteY3" fmla="*/ 508244 h 827332"/>
              <a:gd name="connsiteX4" fmla="*/ 1867 w 1419280"/>
              <a:gd name="connsiteY4" fmla="*/ 827332 h 827332"/>
              <a:gd name="connsiteX5" fmla="*/ 285235 w 1419280"/>
              <a:gd name="connsiteY5" fmla="*/ 477288 h 827332"/>
              <a:gd name="connsiteX6" fmla="*/ 823398 w 1419280"/>
              <a:gd name="connsiteY6" fmla="*/ 410613 h 827332"/>
              <a:gd name="connsiteX7" fmla="*/ 1406804 w 1419280"/>
              <a:gd name="connsiteY7" fmla="*/ 674932 h 827332"/>
              <a:gd name="connsiteX0" fmla="*/ 1409119 w 1421595"/>
              <a:gd name="connsiteY0" fmla="*/ 674932 h 827332"/>
              <a:gd name="connsiteX1" fmla="*/ 1406738 w 1421595"/>
              <a:gd name="connsiteY1" fmla="*/ 103432 h 827332"/>
              <a:gd name="connsiteX2" fmla="*/ 551869 w 1421595"/>
              <a:gd name="connsiteY2" fmla="*/ 39138 h 827332"/>
              <a:gd name="connsiteX3" fmla="*/ 18469 w 1421595"/>
              <a:gd name="connsiteY3" fmla="*/ 508244 h 827332"/>
              <a:gd name="connsiteX4" fmla="*/ 4182 w 1421595"/>
              <a:gd name="connsiteY4" fmla="*/ 827332 h 827332"/>
              <a:gd name="connsiteX5" fmla="*/ 287550 w 1421595"/>
              <a:gd name="connsiteY5" fmla="*/ 477288 h 827332"/>
              <a:gd name="connsiteX6" fmla="*/ 825713 w 1421595"/>
              <a:gd name="connsiteY6" fmla="*/ 410613 h 827332"/>
              <a:gd name="connsiteX7" fmla="*/ 1409119 w 1421595"/>
              <a:gd name="connsiteY7" fmla="*/ 674932 h 827332"/>
              <a:gd name="connsiteX0" fmla="*/ 1417088 w 1429564"/>
              <a:gd name="connsiteY0" fmla="*/ 674932 h 827332"/>
              <a:gd name="connsiteX1" fmla="*/ 1414707 w 1429564"/>
              <a:gd name="connsiteY1" fmla="*/ 103432 h 827332"/>
              <a:gd name="connsiteX2" fmla="*/ 559838 w 1429564"/>
              <a:gd name="connsiteY2" fmla="*/ 39138 h 827332"/>
              <a:gd name="connsiteX3" fmla="*/ 26438 w 1429564"/>
              <a:gd name="connsiteY3" fmla="*/ 508244 h 827332"/>
              <a:gd name="connsiteX4" fmla="*/ 12151 w 1429564"/>
              <a:gd name="connsiteY4" fmla="*/ 827332 h 827332"/>
              <a:gd name="connsiteX5" fmla="*/ 295519 w 1429564"/>
              <a:gd name="connsiteY5" fmla="*/ 477288 h 827332"/>
              <a:gd name="connsiteX6" fmla="*/ 833682 w 1429564"/>
              <a:gd name="connsiteY6" fmla="*/ 410613 h 827332"/>
              <a:gd name="connsiteX7" fmla="*/ 1417088 w 1429564"/>
              <a:gd name="connsiteY7" fmla="*/ 674932 h 827332"/>
              <a:gd name="connsiteX0" fmla="*/ 1417088 w 1429564"/>
              <a:gd name="connsiteY0" fmla="*/ 674932 h 827332"/>
              <a:gd name="connsiteX1" fmla="*/ 1414707 w 1429564"/>
              <a:gd name="connsiteY1" fmla="*/ 103432 h 827332"/>
              <a:gd name="connsiteX2" fmla="*/ 559838 w 1429564"/>
              <a:gd name="connsiteY2" fmla="*/ 39138 h 827332"/>
              <a:gd name="connsiteX3" fmla="*/ 26438 w 1429564"/>
              <a:gd name="connsiteY3" fmla="*/ 508244 h 827332"/>
              <a:gd name="connsiteX4" fmla="*/ 12151 w 1429564"/>
              <a:gd name="connsiteY4" fmla="*/ 827332 h 827332"/>
              <a:gd name="connsiteX5" fmla="*/ 295519 w 1429564"/>
              <a:gd name="connsiteY5" fmla="*/ 477288 h 827332"/>
              <a:gd name="connsiteX6" fmla="*/ 833682 w 1429564"/>
              <a:gd name="connsiteY6" fmla="*/ 410613 h 827332"/>
              <a:gd name="connsiteX7" fmla="*/ 1417088 w 1429564"/>
              <a:gd name="connsiteY7" fmla="*/ 674932 h 827332"/>
              <a:gd name="connsiteX0" fmla="*/ 1417088 w 1428573"/>
              <a:gd name="connsiteY0" fmla="*/ 674932 h 827332"/>
              <a:gd name="connsiteX1" fmla="*/ 1414707 w 1428573"/>
              <a:gd name="connsiteY1" fmla="*/ 103432 h 827332"/>
              <a:gd name="connsiteX2" fmla="*/ 559838 w 1428573"/>
              <a:gd name="connsiteY2" fmla="*/ 39138 h 827332"/>
              <a:gd name="connsiteX3" fmla="*/ 26438 w 1428573"/>
              <a:gd name="connsiteY3" fmla="*/ 508244 h 827332"/>
              <a:gd name="connsiteX4" fmla="*/ 12151 w 1428573"/>
              <a:gd name="connsiteY4" fmla="*/ 827332 h 827332"/>
              <a:gd name="connsiteX5" fmla="*/ 295519 w 1428573"/>
              <a:gd name="connsiteY5" fmla="*/ 477288 h 827332"/>
              <a:gd name="connsiteX6" fmla="*/ 833682 w 1428573"/>
              <a:gd name="connsiteY6" fmla="*/ 410613 h 827332"/>
              <a:gd name="connsiteX7" fmla="*/ 1417088 w 1428573"/>
              <a:gd name="connsiteY7" fmla="*/ 674932 h 827332"/>
              <a:gd name="connsiteX0" fmla="*/ 1417088 w 1428573"/>
              <a:gd name="connsiteY0" fmla="*/ 674932 h 827332"/>
              <a:gd name="connsiteX1" fmla="*/ 1414707 w 1428573"/>
              <a:gd name="connsiteY1" fmla="*/ 103432 h 827332"/>
              <a:gd name="connsiteX2" fmla="*/ 559838 w 1428573"/>
              <a:gd name="connsiteY2" fmla="*/ 39138 h 827332"/>
              <a:gd name="connsiteX3" fmla="*/ 26438 w 1428573"/>
              <a:gd name="connsiteY3" fmla="*/ 508244 h 827332"/>
              <a:gd name="connsiteX4" fmla="*/ 12151 w 1428573"/>
              <a:gd name="connsiteY4" fmla="*/ 827332 h 827332"/>
              <a:gd name="connsiteX5" fmla="*/ 295519 w 1428573"/>
              <a:gd name="connsiteY5" fmla="*/ 477288 h 827332"/>
              <a:gd name="connsiteX6" fmla="*/ 833682 w 1428573"/>
              <a:gd name="connsiteY6" fmla="*/ 410613 h 827332"/>
              <a:gd name="connsiteX7" fmla="*/ 1417088 w 1428573"/>
              <a:gd name="connsiteY7" fmla="*/ 674932 h 827332"/>
              <a:gd name="connsiteX0" fmla="*/ 1420075 w 1431560"/>
              <a:gd name="connsiteY0" fmla="*/ 674932 h 827332"/>
              <a:gd name="connsiteX1" fmla="*/ 1417694 w 1431560"/>
              <a:gd name="connsiteY1" fmla="*/ 103432 h 827332"/>
              <a:gd name="connsiteX2" fmla="*/ 562825 w 1431560"/>
              <a:gd name="connsiteY2" fmla="*/ 39138 h 827332"/>
              <a:gd name="connsiteX3" fmla="*/ 29425 w 1431560"/>
              <a:gd name="connsiteY3" fmla="*/ 508244 h 827332"/>
              <a:gd name="connsiteX4" fmla="*/ 15138 w 1431560"/>
              <a:gd name="connsiteY4" fmla="*/ 827332 h 827332"/>
              <a:gd name="connsiteX5" fmla="*/ 298506 w 1431560"/>
              <a:gd name="connsiteY5" fmla="*/ 477288 h 827332"/>
              <a:gd name="connsiteX6" fmla="*/ 836669 w 1431560"/>
              <a:gd name="connsiteY6" fmla="*/ 410613 h 827332"/>
              <a:gd name="connsiteX7" fmla="*/ 1420075 w 1431560"/>
              <a:gd name="connsiteY7" fmla="*/ 674932 h 827332"/>
              <a:gd name="connsiteX0" fmla="*/ 1420075 w 1431560"/>
              <a:gd name="connsiteY0" fmla="*/ 674932 h 827332"/>
              <a:gd name="connsiteX1" fmla="*/ 1417694 w 1431560"/>
              <a:gd name="connsiteY1" fmla="*/ 103432 h 827332"/>
              <a:gd name="connsiteX2" fmla="*/ 562825 w 1431560"/>
              <a:gd name="connsiteY2" fmla="*/ 39138 h 827332"/>
              <a:gd name="connsiteX3" fmla="*/ 29425 w 1431560"/>
              <a:gd name="connsiteY3" fmla="*/ 508244 h 827332"/>
              <a:gd name="connsiteX4" fmla="*/ 15138 w 1431560"/>
              <a:gd name="connsiteY4" fmla="*/ 827332 h 827332"/>
              <a:gd name="connsiteX5" fmla="*/ 298506 w 1431560"/>
              <a:gd name="connsiteY5" fmla="*/ 477288 h 827332"/>
              <a:gd name="connsiteX6" fmla="*/ 836669 w 1431560"/>
              <a:gd name="connsiteY6" fmla="*/ 410613 h 827332"/>
              <a:gd name="connsiteX7" fmla="*/ 1420075 w 1431560"/>
              <a:gd name="connsiteY7" fmla="*/ 674932 h 827332"/>
              <a:gd name="connsiteX0" fmla="*/ 1417089 w 1428574"/>
              <a:gd name="connsiteY0" fmla="*/ 674932 h 827332"/>
              <a:gd name="connsiteX1" fmla="*/ 1414708 w 1428574"/>
              <a:gd name="connsiteY1" fmla="*/ 103432 h 827332"/>
              <a:gd name="connsiteX2" fmla="*/ 559839 w 1428574"/>
              <a:gd name="connsiteY2" fmla="*/ 39138 h 827332"/>
              <a:gd name="connsiteX3" fmla="*/ 26439 w 1428574"/>
              <a:gd name="connsiteY3" fmla="*/ 508244 h 827332"/>
              <a:gd name="connsiteX4" fmla="*/ 12152 w 1428574"/>
              <a:gd name="connsiteY4" fmla="*/ 827332 h 827332"/>
              <a:gd name="connsiteX5" fmla="*/ 295520 w 1428574"/>
              <a:gd name="connsiteY5" fmla="*/ 477288 h 827332"/>
              <a:gd name="connsiteX6" fmla="*/ 833683 w 1428574"/>
              <a:gd name="connsiteY6" fmla="*/ 410613 h 827332"/>
              <a:gd name="connsiteX7" fmla="*/ 1417089 w 1428574"/>
              <a:gd name="connsiteY7" fmla="*/ 674932 h 827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28574" h="827332">
                <a:moveTo>
                  <a:pt x="1417089" y="674932"/>
                </a:moveTo>
                <a:cubicBezTo>
                  <a:pt x="1435346" y="448714"/>
                  <a:pt x="1429789" y="289169"/>
                  <a:pt x="1414708" y="103432"/>
                </a:cubicBezTo>
                <a:cubicBezTo>
                  <a:pt x="1129752" y="1038"/>
                  <a:pt x="880514" y="-34681"/>
                  <a:pt x="559839" y="39138"/>
                </a:cubicBezTo>
                <a:cubicBezTo>
                  <a:pt x="324968" y="93205"/>
                  <a:pt x="103590" y="255487"/>
                  <a:pt x="26439" y="508244"/>
                </a:cubicBezTo>
                <a:cubicBezTo>
                  <a:pt x="-7732" y="620193"/>
                  <a:pt x="-4518" y="728112"/>
                  <a:pt x="12152" y="827332"/>
                </a:cubicBezTo>
                <a:cubicBezTo>
                  <a:pt x="28424" y="650723"/>
                  <a:pt x="130471" y="560134"/>
                  <a:pt x="295520" y="477288"/>
                </a:cubicBezTo>
                <a:cubicBezTo>
                  <a:pt x="460084" y="394686"/>
                  <a:pt x="654458" y="387116"/>
                  <a:pt x="833683" y="410613"/>
                </a:cubicBezTo>
                <a:cubicBezTo>
                  <a:pt x="1142452" y="451094"/>
                  <a:pt x="1298820" y="584445"/>
                  <a:pt x="1417089" y="674932"/>
                </a:cubicBezTo>
                <a:close/>
              </a:path>
            </a:pathLst>
          </a:custGeom>
          <a:solidFill>
            <a:srgbClr val="0F238D"/>
          </a:solidFill>
          <a:ln w="12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endParaRPr lang="en-US" sz="2400">
              <a:solidFill>
                <a:schemeClr val="accent1"/>
              </a:solidFill>
            </a:endParaRPr>
          </a:p>
        </p:txBody>
      </p:sp>
      <p:pic>
        <p:nvPicPr>
          <p:cNvPr id="12" name="Picture 1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33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le 5"/>
          <p:cNvSpPr>
            <a:spLocks noGrp="1"/>
          </p:cNvSpPr>
          <p:nvPr>
            <p:ph type="title"/>
          </p:nvPr>
        </p:nvSpPr>
        <p:spPr>
          <a:xfrm>
            <a:off x="975360" y="463296"/>
            <a:ext cx="9753600" cy="742696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3200" baseline="0">
                <a:solidFill>
                  <a:schemeClr val="tx1"/>
                </a:solidFill>
              </a:defRPr>
            </a:lvl1pPr>
          </a:lstStyle>
          <a:p>
            <a:r>
              <a:rPr lang="nl-NL" dirty="0"/>
              <a:t>Klik om de stijl te bewerken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/>
          </p:nvPr>
        </p:nvSpPr>
        <p:spPr>
          <a:xfrm>
            <a:off x="977901" y="1426464"/>
            <a:ext cx="9690100" cy="5050536"/>
          </a:xfrm>
          <a:prstGeom prst="rect">
            <a:avLst/>
          </a:prstGeom>
          <a:effectLst>
            <a:outerShdw blurRad="127000" dist="50800" dir="2700000" algn="tl" rotWithShape="0">
              <a:schemeClr val="accent3">
                <a:alpha val="80000"/>
              </a:schemeClr>
            </a:outerShdw>
            <a:reflection blurRad="6350" stA="52000" endA="300" endPos="35000" dir="5400000" sy="-100000" algn="bl" rotWithShape="0"/>
          </a:effectLst>
        </p:spPr>
        <p:txBody>
          <a:bodyPr/>
          <a:lstStyle>
            <a:lvl1pPr marL="0" indent="0">
              <a:buNone/>
              <a:defRPr sz="1067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2"/>
          </p:nvPr>
        </p:nvSpPr>
        <p:spPr>
          <a:xfrm>
            <a:off x="11002434" y="1149351"/>
            <a:ext cx="1003300" cy="12276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r">
              <a:defRPr sz="933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85D7B25-37F8-4D6C-9B7F-2C6EBE28282F}" type="datetime3">
              <a:rPr lang="en-US" smtClean="0"/>
              <a:t>27 September 2019</a:t>
            </a:fld>
            <a:endParaRPr lang="en-US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11002434" y="751418"/>
            <a:ext cx="1003300" cy="120649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1067" b="1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Technically implemented, but not fully tested, pilot done and released for all users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11002433" y="977901"/>
            <a:ext cx="1001184" cy="122767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933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Slide </a:t>
            </a:r>
            <a:fld id="{199F119D-8BE0-42D8-882C-D742C2EBAF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213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ML Picture backgrou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153" r="9151"/>
          <a:stretch>
            <a:fillRect/>
          </a:stretch>
        </p:blipFill>
        <p:spPr bwMode="auto">
          <a:xfrm>
            <a:off x="10797118" y="0"/>
            <a:ext cx="205316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4"/>
          <p:cNvSpPr/>
          <p:nvPr userDrawn="1"/>
        </p:nvSpPr>
        <p:spPr>
          <a:xfrm>
            <a:off x="11074400" y="177800"/>
            <a:ext cx="1016000" cy="40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6" name="Freeform 36"/>
          <p:cNvSpPr/>
          <p:nvPr userDrawn="1"/>
        </p:nvSpPr>
        <p:spPr>
          <a:xfrm>
            <a:off x="11093451" y="220134"/>
            <a:ext cx="228600" cy="243417"/>
          </a:xfrm>
          <a:custGeom>
            <a:avLst/>
            <a:gdLst>
              <a:gd name="connsiteX0" fmla="*/ 0 w 1097756"/>
              <a:gd name="connsiteY0" fmla="*/ 0 h 1181100"/>
              <a:gd name="connsiteX1" fmla="*/ 745331 w 1097756"/>
              <a:gd name="connsiteY1" fmla="*/ 0 h 1181100"/>
              <a:gd name="connsiteX2" fmla="*/ 1097756 w 1097756"/>
              <a:gd name="connsiteY2" fmla="*/ 1178718 h 1181100"/>
              <a:gd name="connsiteX3" fmla="*/ 523875 w 1097756"/>
              <a:gd name="connsiteY3" fmla="*/ 1181100 h 1181100"/>
              <a:gd name="connsiteX4" fmla="*/ 0 w 1097756"/>
              <a:gd name="connsiteY4" fmla="*/ 0 h 1181100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523875 w 1400175"/>
              <a:gd name="connsiteY3" fmla="*/ 1181100 h 2197893"/>
              <a:gd name="connsiteX4" fmla="*/ 0 w 1400175"/>
              <a:gd name="connsiteY4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1047750 w 1400175"/>
              <a:gd name="connsiteY3" fmla="*/ 1790700 h 2197893"/>
              <a:gd name="connsiteX4" fmla="*/ 523875 w 1400175"/>
              <a:gd name="connsiteY4" fmla="*/ 1181100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50094 w 1400175"/>
              <a:gd name="connsiteY3" fmla="*/ 2193131 h 2197893"/>
              <a:gd name="connsiteX4" fmla="*/ 523875 w 1400175"/>
              <a:gd name="connsiteY4" fmla="*/ 1181100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523875 w 1400175"/>
              <a:gd name="connsiteY4" fmla="*/ 1181100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230981 w 1400175"/>
              <a:gd name="connsiteY5" fmla="*/ 295275 h 2197893"/>
              <a:gd name="connsiteX6" fmla="*/ 0 w 1400175"/>
              <a:gd name="connsiteY6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95262 w 1400175"/>
              <a:gd name="connsiteY5" fmla="*/ 1204913 h 2197893"/>
              <a:gd name="connsiteX6" fmla="*/ 0 w 1400175"/>
              <a:gd name="connsiteY6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0 w 1400175"/>
              <a:gd name="connsiteY6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135731 w 1400175"/>
              <a:gd name="connsiteY6" fmla="*/ 1102518 h 2197893"/>
              <a:gd name="connsiteX7" fmla="*/ 0 w 1400175"/>
              <a:gd name="connsiteY7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0 w 1400175"/>
              <a:gd name="connsiteY7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378619 w 1400175"/>
              <a:gd name="connsiteY7" fmla="*/ 862012 h 2197893"/>
              <a:gd name="connsiteX8" fmla="*/ 0 w 1400175"/>
              <a:gd name="connsiteY8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0 w 1400175"/>
              <a:gd name="connsiteY8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426244 w 1400175"/>
              <a:gd name="connsiteY8" fmla="*/ 1112043 h 2197893"/>
              <a:gd name="connsiteX9" fmla="*/ 0 w 1400175"/>
              <a:gd name="connsiteY9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88106 w 1400175"/>
              <a:gd name="connsiteY8" fmla="*/ 1795462 h 2197893"/>
              <a:gd name="connsiteX9" fmla="*/ 0 w 1400175"/>
              <a:gd name="connsiteY9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88106 w 1400175"/>
              <a:gd name="connsiteY8" fmla="*/ 1795462 h 2197893"/>
              <a:gd name="connsiteX9" fmla="*/ 52388 w 1400175"/>
              <a:gd name="connsiteY9" fmla="*/ 1131093 h 2197893"/>
              <a:gd name="connsiteX10" fmla="*/ 0 w 1400175"/>
              <a:gd name="connsiteY10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88106 w 1400175"/>
              <a:gd name="connsiteY8" fmla="*/ 1795462 h 2197893"/>
              <a:gd name="connsiteX9" fmla="*/ 0 w 1400175"/>
              <a:gd name="connsiteY9" fmla="*/ 2197893 h 2197893"/>
              <a:gd name="connsiteX10" fmla="*/ 0 w 1400175"/>
              <a:gd name="connsiteY10" fmla="*/ 0 h 2197893"/>
              <a:gd name="connsiteX0" fmla="*/ 4762 w 1404937"/>
              <a:gd name="connsiteY0" fmla="*/ 0 h 2197893"/>
              <a:gd name="connsiteX1" fmla="*/ 750093 w 1404937"/>
              <a:gd name="connsiteY1" fmla="*/ 0 h 2197893"/>
              <a:gd name="connsiteX2" fmla="*/ 1404937 w 1404937"/>
              <a:gd name="connsiteY2" fmla="*/ 2197893 h 2197893"/>
              <a:gd name="connsiteX3" fmla="*/ 752475 w 1404937"/>
              <a:gd name="connsiteY3" fmla="*/ 2195512 h 2197893"/>
              <a:gd name="connsiteX4" fmla="*/ 376237 w 1404937"/>
              <a:gd name="connsiteY4" fmla="*/ 478631 h 2197893"/>
              <a:gd name="connsiteX5" fmla="*/ 178592 w 1404937"/>
              <a:gd name="connsiteY5" fmla="*/ 1383507 h 2197893"/>
              <a:gd name="connsiteX6" fmla="*/ 614362 w 1404937"/>
              <a:gd name="connsiteY6" fmla="*/ 1385887 h 2197893"/>
              <a:gd name="connsiteX7" fmla="*/ 697706 w 1404937"/>
              <a:gd name="connsiteY7" fmla="*/ 1797843 h 2197893"/>
              <a:gd name="connsiteX8" fmla="*/ 92868 w 1404937"/>
              <a:gd name="connsiteY8" fmla="*/ 1795462 h 2197893"/>
              <a:gd name="connsiteX9" fmla="*/ 4762 w 1404937"/>
              <a:gd name="connsiteY9" fmla="*/ 2197893 h 2197893"/>
              <a:gd name="connsiteX10" fmla="*/ 0 w 1404937"/>
              <a:gd name="connsiteY10" fmla="*/ 2045493 h 2197893"/>
              <a:gd name="connsiteX11" fmla="*/ 4762 w 1404937"/>
              <a:gd name="connsiteY11" fmla="*/ 0 h 2197893"/>
              <a:gd name="connsiteX0" fmla="*/ 652462 w 2052637"/>
              <a:gd name="connsiteY0" fmla="*/ 0 h 2197893"/>
              <a:gd name="connsiteX1" fmla="*/ 1397793 w 2052637"/>
              <a:gd name="connsiteY1" fmla="*/ 0 h 2197893"/>
              <a:gd name="connsiteX2" fmla="*/ 2052637 w 2052637"/>
              <a:gd name="connsiteY2" fmla="*/ 2197893 h 2197893"/>
              <a:gd name="connsiteX3" fmla="*/ 1400175 w 2052637"/>
              <a:gd name="connsiteY3" fmla="*/ 2195512 h 2197893"/>
              <a:gd name="connsiteX4" fmla="*/ 1023937 w 2052637"/>
              <a:gd name="connsiteY4" fmla="*/ 478631 h 2197893"/>
              <a:gd name="connsiteX5" fmla="*/ 826292 w 2052637"/>
              <a:gd name="connsiteY5" fmla="*/ 1383507 h 2197893"/>
              <a:gd name="connsiteX6" fmla="*/ 1262062 w 2052637"/>
              <a:gd name="connsiteY6" fmla="*/ 1385887 h 2197893"/>
              <a:gd name="connsiteX7" fmla="*/ 1345406 w 2052637"/>
              <a:gd name="connsiteY7" fmla="*/ 1797843 h 2197893"/>
              <a:gd name="connsiteX8" fmla="*/ 740568 w 2052637"/>
              <a:gd name="connsiteY8" fmla="*/ 1795462 h 2197893"/>
              <a:gd name="connsiteX9" fmla="*/ 652462 w 2052637"/>
              <a:gd name="connsiteY9" fmla="*/ 2197893 h 2197893"/>
              <a:gd name="connsiteX10" fmla="*/ 0 w 2052637"/>
              <a:gd name="connsiteY10" fmla="*/ 2193131 h 2197893"/>
              <a:gd name="connsiteX11" fmla="*/ 652462 w 2052637"/>
              <a:gd name="connsiteY11" fmla="*/ 0 h 2197893"/>
              <a:gd name="connsiteX0" fmla="*/ 652462 w 2052637"/>
              <a:gd name="connsiteY0" fmla="*/ 1 h 2197894"/>
              <a:gd name="connsiteX1" fmla="*/ 1397793 w 2052637"/>
              <a:gd name="connsiteY1" fmla="*/ 1 h 2197894"/>
              <a:gd name="connsiteX2" fmla="*/ 2052637 w 2052637"/>
              <a:gd name="connsiteY2" fmla="*/ 2197894 h 2197894"/>
              <a:gd name="connsiteX3" fmla="*/ 1400175 w 2052637"/>
              <a:gd name="connsiteY3" fmla="*/ 2195513 h 2197894"/>
              <a:gd name="connsiteX4" fmla="*/ 1023937 w 2052637"/>
              <a:gd name="connsiteY4" fmla="*/ 478632 h 2197894"/>
              <a:gd name="connsiteX5" fmla="*/ 826292 w 2052637"/>
              <a:gd name="connsiteY5" fmla="*/ 1383508 h 2197894"/>
              <a:gd name="connsiteX6" fmla="*/ 1262062 w 2052637"/>
              <a:gd name="connsiteY6" fmla="*/ 1385888 h 2197894"/>
              <a:gd name="connsiteX7" fmla="*/ 1345406 w 2052637"/>
              <a:gd name="connsiteY7" fmla="*/ 1797844 h 2197894"/>
              <a:gd name="connsiteX8" fmla="*/ 740568 w 2052637"/>
              <a:gd name="connsiteY8" fmla="*/ 1795463 h 2197894"/>
              <a:gd name="connsiteX9" fmla="*/ 652462 w 2052637"/>
              <a:gd name="connsiteY9" fmla="*/ 2197894 h 2197894"/>
              <a:gd name="connsiteX10" fmla="*/ 0 w 2052637"/>
              <a:gd name="connsiteY10" fmla="*/ 2193132 h 2197894"/>
              <a:gd name="connsiteX11" fmla="*/ 652462 w 2052637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62133 w 2052708"/>
              <a:gd name="connsiteY6" fmla="*/ 1385888 h 2197894"/>
              <a:gd name="connsiteX7" fmla="*/ 1345477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14508 w 2052708"/>
              <a:gd name="connsiteY6" fmla="*/ 1383506 h 2197894"/>
              <a:gd name="connsiteX7" fmla="*/ 1345477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14508 w 2052708"/>
              <a:gd name="connsiteY6" fmla="*/ 1383506 h 2197894"/>
              <a:gd name="connsiteX7" fmla="*/ 1312139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19271 w 2052708"/>
              <a:gd name="connsiteY6" fmla="*/ 1376363 h 2197894"/>
              <a:gd name="connsiteX7" fmla="*/ 1312139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21653 w 2052708"/>
              <a:gd name="connsiteY6" fmla="*/ 1383507 h 2197894"/>
              <a:gd name="connsiteX7" fmla="*/ 1312139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21653 w 2052708"/>
              <a:gd name="connsiteY6" fmla="*/ 1383507 h 2197894"/>
              <a:gd name="connsiteX7" fmla="*/ 1312139 w 2052708"/>
              <a:gd name="connsiteY7" fmla="*/ 1795463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52708" h="2197894">
                <a:moveTo>
                  <a:pt x="652533" y="1"/>
                </a:moveTo>
                <a:lnTo>
                  <a:pt x="1397864" y="1"/>
                </a:lnTo>
                <a:lnTo>
                  <a:pt x="2052708" y="2197894"/>
                </a:lnTo>
                <a:lnTo>
                  <a:pt x="1400246" y="2195513"/>
                </a:lnTo>
                <a:lnTo>
                  <a:pt x="1024008" y="478632"/>
                </a:lnTo>
                <a:lnTo>
                  <a:pt x="826363" y="1383508"/>
                </a:lnTo>
                <a:lnTo>
                  <a:pt x="1221653" y="1383507"/>
                </a:lnTo>
                <a:lnTo>
                  <a:pt x="1312139" y="1795463"/>
                </a:lnTo>
                <a:lnTo>
                  <a:pt x="740639" y="1795463"/>
                </a:lnTo>
                <a:lnTo>
                  <a:pt x="652533" y="2197894"/>
                </a:lnTo>
                <a:lnTo>
                  <a:pt x="71" y="2193132"/>
                </a:lnTo>
                <a:cubicBezTo>
                  <a:pt x="-7867" y="2197101"/>
                  <a:pt x="648565" y="-1587"/>
                  <a:pt x="652533" y="1"/>
                </a:cubicBezTo>
                <a:close/>
              </a:path>
            </a:pathLst>
          </a:custGeom>
          <a:solidFill>
            <a:srgbClr val="0F238D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endParaRPr lang="en-US" sz="2400">
              <a:solidFill>
                <a:schemeClr val="accent1"/>
              </a:solidFill>
            </a:endParaRPr>
          </a:p>
        </p:txBody>
      </p:sp>
      <p:sp>
        <p:nvSpPr>
          <p:cNvPr id="7" name="Freeform 37"/>
          <p:cNvSpPr/>
          <p:nvPr userDrawn="1"/>
        </p:nvSpPr>
        <p:spPr>
          <a:xfrm>
            <a:off x="11537951" y="220134"/>
            <a:ext cx="277283" cy="243417"/>
          </a:xfrm>
          <a:custGeom>
            <a:avLst/>
            <a:gdLst>
              <a:gd name="connsiteX0" fmla="*/ 0 w 688182"/>
              <a:gd name="connsiteY0" fmla="*/ 950119 h 950119"/>
              <a:gd name="connsiteX1" fmla="*/ 611982 w 688182"/>
              <a:gd name="connsiteY1" fmla="*/ 950119 h 950119"/>
              <a:gd name="connsiteX2" fmla="*/ 688182 w 688182"/>
              <a:gd name="connsiteY2" fmla="*/ 0 h 950119"/>
              <a:gd name="connsiteX3" fmla="*/ 0 w 688182"/>
              <a:gd name="connsiteY3" fmla="*/ 950119 h 950119"/>
              <a:gd name="connsiteX0" fmla="*/ 0 w 688182"/>
              <a:gd name="connsiteY0" fmla="*/ 950119 h 950119"/>
              <a:gd name="connsiteX1" fmla="*/ 611982 w 688182"/>
              <a:gd name="connsiteY1" fmla="*/ 950119 h 950119"/>
              <a:gd name="connsiteX2" fmla="*/ 688182 w 688182"/>
              <a:gd name="connsiteY2" fmla="*/ 0 h 950119"/>
              <a:gd name="connsiteX3" fmla="*/ 214313 w 688182"/>
              <a:gd name="connsiteY3" fmla="*/ 652463 h 950119"/>
              <a:gd name="connsiteX4" fmla="*/ 0 w 688182"/>
              <a:gd name="connsiteY4" fmla="*/ 950119 h 950119"/>
              <a:gd name="connsiteX0" fmla="*/ 0 w 688182"/>
              <a:gd name="connsiteY0" fmla="*/ 950119 h 950119"/>
              <a:gd name="connsiteX1" fmla="*/ 611982 w 688182"/>
              <a:gd name="connsiteY1" fmla="*/ 950119 h 950119"/>
              <a:gd name="connsiteX2" fmla="*/ 688182 w 688182"/>
              <a:gd name="connsiteY2" fmla="*/ 0 h 950119"/>
              <a:gd name="connsiteX3" fmla="*/ 111919 w 688182"/>
              <a:gd name="connsiteY3" fmla="*/ 95250 h 950119"/>
              <a:gd name="connsiteX4" fmla="*/ 0 w 688182"/>
              <a:gd name="connsiteY4" fmla="*/ 950119 h 950119"/>
              <a:gd name="connsiteX0" fmla="*/ 0 w 723900"/>
              <a:gd name="connsiteY0" fmla="*/ 1395413 h 1395413"/>
              <a:gd name="connsiteX1" fmla="*/ 611982 w 723900"/>
              <a:gd name="connsiteY1" fmla="*/ 1395413 h 1395413"/>
              <a:gd name="connsiteX2" fmla="*/ 723900 w 723900"/>
              <a:gd name="connsiteY2" fmla="*/ 0 h 1395413"/>
              <a:gd name="connsiteX3" fmla="*/ 111919 w 723900"/>
              <a:gd name="connsiteY3" fmla="*/ 540544 h 1395413"/>
              <a:gd name="connsiteX4" fmla="*/ 0 w 723900"/>
              <a:gd name="connsiteY4" fmla="*/ 1395413 h 1395413"/>
              <a:gd name="connsiteX0" fmla="*/ 0 w 723900"/>
              <a:gd name="connsiteY0" fmla="*/ 2031206 h 2031206"/>
              <a:gd name="connsiteX1" fmla="*/ 611982 w 723900"/>
              <a:gd name="connsiteY1" fmla="*/ 2031206 h 2031206"/>
              <a:gd name="connsiteX2" fmla="*/ 723900 w 723900"/>
              <a:gd name="connsiteY2" fmla="*/ 635793 h 2031206"/>
              <a:gd name="connsiteX3" fmla="*/ 266700 w 723900"/>
              <a:gd name="connsiteY3" fmla="*/ 0 h 2031206"/>
              <a:gd name="connsiteX4" fmla="*/ 0 w 723900"/>
              <a:gd name="connsiteY4" fmla="*/ 2031206 h 2031206"/>
              <a:gd name="connsiteX0" fmla="*/ 0 w 723900"/>
              <a:gd name="connsiteY0" fmla="*/ 2195513 h 2195513"/>
              <a:gd name="connsiteX1" fmla="*/ 611982 w 723900"/>
              <a:gd name="connsiteY1" fmla="*/ 2195513 h 2195513"/>
              <a:gd name="connsiteX2" fmla="*/ 723900 w 723900"/>
              <a:gd name="connsiteY2" fmla="*/ 800100 h 2195513"/>
              <a:gd name="connsiteX3" fmla="*/ 283369 w 723900"/>
              <a:gd name="connsiteY3" fmla="*/ 0 h 2195513"/>
              <a:gd name="connsiteX4" fmla="*/ 0 w 723900"/>
              <a:gd name="connsiteY4" fmla="*/ 2195513 h 2195513"/>
              <a:gd name="connsiteX0" fmla="*/ 0 w 723900"/>
              <a:gd name="connsiteY0" fmla="*/ 2195513 h 2195513"/>
              <a:gd name="connsiteX1" fmla="*/ 611982 w 723900"/>
              <a:gd name="connsiteY1" fmla="*/ 2195513 h 2195513"/>
              <a:gd name="connsiteX2" fmla="*/ 723900 w 723900"/>
              <a:gd name="connsiteY2" fmla="*/ 800100 h 2195513"/>
              <a:gd name="connsiteX3" fmla="*/ 500063 w 723900"/>
              <a:gd name="connsiteY3" fmla="*/ 388145 h 2195513"/>
              <a:gd name="connsiteX4" fmla="*/ 283369 w 723900"/>
              <a:gd name="connsiteY4" fmla="*/ 0 h 2195513"/>
              <a:gd name="connsiteX5" fmla="*/ 0 w 723900"/>
              <a:gd name="connsiteY5" fmla="*/ 2195513 h 2195513"/>
              <a:gd name="connsiteX0" fmla="*/ 0 w 945356"/>
              <a:gd name="connsiteY0" fmla="*/ 2195513 h 2195513"/>
              <a:gd name="connsiteX1" fmla="*/ 611982 w 945356"/>
              <a:gd name="connsiteY1" fmla="*/ 2195513 h 2195513"/>
              <a:gd name="connsiteX2" fmla="*/ 723900 w 945356"/>
              <a:gd name="connsiteY2" fmla="*/ 800100 h 2195513"/>
              <a:gd name="connsiteX3" fmla="*/ 945356 w 945356"/>
              <a:gd name="connsiteY3" fmla="*/ 2382 h 2195513"/>
              <a:gd name="connsiteX4" fmla="*/ 283369 w 945356"/>
              <a:gd name="connsiteY4" fmla="*/ 0 h 2195513"/>
              <a:gd name="connsiteX5" fmla="*/ 0 w 945356"/>
              <a:gd name="connsiteY5" fmla="*/ 2195513 h 2195513"/>
              <a:gd name="connsiteX0" fmla="*/ 0 w 945356"/>
              <a:gd name="connsiteY0" fmla="*/ 2195513 h 2195513"/>
              <a:gd name="connsiteX1" fmla="*/ 611982 w 945356"/>
              <a:gd name="connsiteY1" fmla="*/ 2195513 h 2195513"/>
              <a:gd name="connsiteX2" fmla="*/ 723900 w 945356"/>
              <a:gd name="connsiteY2" fmla="*/ 800100 h 2195513"/>
              <a:gd name="connsiteX3" fmla="*/ 790575 w 945356"/>
              <a:gd name="connsiteY3" fmla="*/ 545308 h 2195513"/>
              <a:gd name="connsiteX4" fmla="*/ 945356 w 945356"/>
              <a:gd name="connsiteY4" fmla="*/ 2382 h 2195513"/>
              <a:gd name="connsiteX5" fmla="*/ 283369 w 945356"/>
              <a:gd name="connsiteY5" fmla="*/ 0 h 2195513"/>
              <a:gd name="connsiteX6" fmla="*/ 0 w 945356"/>
              <a:gd name="connsiteY6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252537 w 1252537"/>
              <a:gd name="connsiteY3" fmla="*/ 1333501 h 2195513"/>
              <a:gd name="connsiteX4" fmla="*/ 945356 w 1252537"/>
              <a:gd name="connsiteY4" fmla="*/ 2382 h 2195513"/>
              <a:gd name="connsiteX5" fmla="*/ 283369 w 1252537"/>
              <a:gd name="connsiteY5" fmla="*/ 0 h 2195513"/>
              <a:gd name="connsiteX6" fmla="*/ 0 w 1252537"/>
              <a:gd name="connsiteY6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031082 w 1252537"/>
              <a:gd name="connsiteY3" fmla="*/ 1112045 h 2195513"/>
              <a:gd name="connsiteX4" fmla="*/ 1252537 w 1252537"/>
              <a:gd name="connsiteY4" fmla="*/ 1333501 h 2195513"/>
              <a:gd name="connsiteX5" fmla="*/ 945356 w 1252537"/>
              <a:gd name="connsiteY5" fmla="*/ 2382 h 2195513"/>
              <a:gd name="connsiteX6" fmla="*/ 283369 w 1252537"/>
              <a:gd name="connsiteY6" fmla="*/ 0 h 2195513"/>
              <a:gd name="connsiteX7" fmla="*/ 0 w 1252537"/>
              <a:gd name="connsiteY7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007270 w 1252537"/>
              <a:gd name="connsiteY3" fmla="*/ 2193132 h 2195513"/>
              <a:gd name="connsiteX4" fmla="*/ 1252537 w 1252537"/>
              <a:gd name="connsiteY4" fmla="*/ 1333501 h 2195513"/>
              <a:gd name="connsiteX5" fmla="*/ 945356 w 1252537"/>
              <a:gd name="connsiteY5" fmla="*/ 2382 h 2195513"/>
              <a:gd name="connsiteX6" fmla="*/ 283369 w 1252537"/>
              <a:gd name="connsiteY6" fmla="*/ 0 h 2195513"/>
              <a:gd name="connsiteX7" fmla="*/ 0 w 1252537"/>
              <a:gd name="connsiteY7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007270 w 1252537"/>
              <a:gd name="connsiteY3" fmla="*/ 2193132 h 2195513"/>
              <a:gd name="connsiteX4" fmla="*/ 1173957 w 1252537"/>
              <a:gd name="connsiteY4" fmla="*/ 1600202 h 2195513"/>
              <a:gd name="connsiteX5" fmla="*/ 1252537 w 1252537"/>
              <a:gd name="connsiteY5" fmla="*/ 1333501 h 2195513"/>
              <a:gd name="connsiteX6" fmla="*/ 945356 w 1252537"/>
              <a:gd name="connsiteY6" fmla="*/ 2382 h 2195513"/>
              <a:gd name="connsiteX7" fmla="*/ 283369 w 1252537"/>
              <a:gd name="connsiteY7" fmla="*/ 0 h 2195513"/>
              <a:gd name="connsiteX8" fmla="*/ 0 w 1252537"/>
              <a:gd name="connsiteY8" fmla="*/ 2195513 h 2195513"/>
              <a:gd name="connsiteX0" fmla="*/ 0 w 1488282"/>
              <a:gd name="connsiteY0" fmla="*/ 2195513 h 2195514"/>
              <a:gd name="connsiteX1" fmla="*/ 611982 w 1488282"/>
              <a:gd name="connsiteY1" fmla="*/ 2195513 h 2195514"/>
              <a:gd name="connsiteX2" fmla="*/ 723900 w 1488282"/>
              <a:gd name="connsiteY2" fmla="*/ 800100 h 2195514"/>
              <a:gd name="connsiteX3" fmla="*/ 1007270 w 1488282"/>
              <a:gd name="connsiteY3" fmla="*/ 2193132 h 2195514"/>
              <a:gd name="connsiteX4" fmla="*/ 1488282 w 1488282"/>
              <a:gd name="connsiteY4" fmla="*/ 2195514 h 2195514"/>
              <a:gd name="connsiteX5" fmla="*/ 1252537 w 1488282"/>
              <a:gd name="connsiteY5" fmla="*/ 1333501 h 2195514"/>
              <a:gd name="connsiteX6" fmla="*/ 945356 w 1488282"/>
              <a:gd name="connsiteY6" fmla="*/ 2382 h 2195514"/>
              <a:gd name="connsiteX7" fmla="*/ 283369 w 1488282"/>
              <a:gd name="connsiteY7" fmla="*/ 0 h 2195514"/>
              <a:gd name="connsiteX8" fmla="*/ 0 w 1488282"/>
              <a:gd name="connsiteY8" fmla="*/ 2195513 h 2195514"/>
              <a:gd name="connsiteX0" fmla="*/ 0 w 1488282"/>
              <a:gd name="connsiteY0" fmla="*/ 2195513 h 2195514"/>
              <a:gd name="connsiteX1" fmla="*/ 611982 w 1488282"/>
              <a:gd name="connsiteY1" fmla="*/ 2195513 h 2195514"/>
              <a:gd name="connsiteX2" fmla="*/ 723900 w 1488282"/>
              <a:gd name="connsiteY2" fmla="*/ 800100 h 2195514"/>
              <a:gd name="connsiteX3" fmla="*/ 1007270 w 1488282"/>
              <a:gd name="connsiteY3" fmla="*/ 2193132 h 2195514"/>
              <a:gd name="connsiteX4" fmla="*/ 1488282 w 1488282"/>
              <a:gd name="connsiteY4" fmla="*/ 2195514 h 2195514"/>
              <a:gd name="connsiteX5" fmla="*/ 1352549 w 1488282"/>
              <a:gd name="connsiteY5" fmla="*/ 1690688 h 2195514"/>
              <a:gd name="connsiteX6" fmla="*/ 1252537 w 1488282"/>
              <a:gd name="connsiteY6" fmla="*/ 1333501 h 2195514"/>
              <a:gd name="connsiteX7" fmla="*/ 945356 w 1488282"/>
              <a:gd name="connsiteY7" fmla="*/ 2382 h 2195514"/>
              <a:gd name="connsiteX8" fmla="*/ 283369 w 1488282"/>
              <a:gd name="connsiteY8" fmla="*/ 0 h 2195514"/>
              <a:gd name="connsiteX9" fmla="*/ 0 w 1488282"/>
              <a:gd name="connsiteY9" fmla="*/ 2195513 h 2195514"/>
              <a:gd name="connsiteX0" fmla="*/ 0 w 1781174"/>
              <a:gd name="connsiteY0" fmla="*/ 2195513 h 2195514"/>
              <a:gd name="connsiteX1" fmla="*/ 611982 w 1781174"/>
              <a:gd name="connsiteY1" fmla="*/ 2195513 h 2195514"/>
              <a:gd name="connsiteX2" fmla="*/ 723900 w 1781174"/>
              <a:gd name="connsiteY2" fmla="*/ 800100 h 2195514"/>
              <a:gd name="connsiteX3" fmla="*/ 1007270 w 1781174"/>
              <a:gd name="connsiteY3" fmla="*/ 2193132 h 2195514"/>
              <a:gd name="connsiteX4" fmla="*/ 1488282 w 1781174"/>
              <a:gd name="connsiteY4" fmla="*/ 2195514 h 2195514"/>
              <a:gd name="connsiteX5" fmla="*/ 1781174 w 1781174"/>
              <a:gd name="connsiteY5" fmla="*/ 792957 h 2195514"/>
              <a:gd name="connsiteX6" fmla="*/ 1252537 w 1781174"/>
              <a:gd name="connsiteY6" fmla="*/ 1333501 h 2195514"/>
              <a:gd name="connsiteX7" fmla="*/ 945356 w 1781174"/>
              <a:gd name="connsiteY7" fmla="*/ 2382 h 2195514"/>
              <a:gd name="connsiteX8" fmla="*/ 283369 w 1781174"/>
              <a:gd name="connsiteY8" fmla="*/ 0 h 2195514"/>
              <a:gd name="connsiteX9" fmla="*/ 0 w 1781174"/>
              <a:gd name="connsiteY9" fmla="*/ 2195513 h 2195514"/>
              <a:gd name="connsiteX0" fmla="*/ 0 w 1781174"/>
              <a:gd name="connsiteY0" fmla="*/ 2195513 h 2195514"/>
              <a:gd name="connsiteX1" fmla="*/ 611982 w 1781174"/>
              <a:gd name="connsiteY1" fmla="*/ 2195513 h 2195514"/>
              <a:gd name="connsiteX2" fmla="*/ 723900 w 1781174"/>
              <a:gd name="connsiteY2" fmla="*/ 800100 h 2195514"/>
              <a:gd name="connsiteX3" fmla="*/ 1007270 w 1781174"/>
              <a:gd name="connsiteY3" fmla="*/ 2193132 h 2195514"/>
              <a:gd name="connsiteX4" fmla="*/ 1488282 w 1781174"/>
              <a:gd name="connsiteY4" fmla="*/ 2195514 h 2195514"/>
              <a:gd name="connsiteX5" fmla="*/ 1781174 w 1781174"/>
              <a:gd name="connsiteY5" fmla="*/ 792957 h 2195514"/>
              <a:gd name="connsiteX6" fmla="*/ 1528762 w 1781174"/>
              <a:gd name="connsiteY6" fmla="*/ 1052513 h 2195514"/>
              <a:gd name="connsiteX7" fmla="*/ 1252537 w 1781174"/>
              <a:gd name="connsiteY7" fmla="*/ 1333501 h 2195514"/>
              <a:gd name="connsiteX8" fmla="*/ 945356 w 1781174"/>
              <a:gd name="connsiteY8" fmla="*/ 2382 h 2195514"/>
              <a:gd name="connsiteX9" fmla="*/ 283369 w 1781174"/>
              <a:gd name="connsiteY9" fmla="*/ 0 h 2195514"/>
              <a:gd name="connsiteX10" fmla="*/ 0 w 1781174"/>
              <a:gd name="connsiteY10" fmla="*/ 2195513 h 2195514"/>
              <a:gd name="connsiteX0" fmla="*/ 0 w 1781174"/>
              <a:gd name="connsiteY0" fmla="*/ 2197894 h 2197895"/>
              <a:gd name="connsiteX1" fmla="*/ 611982 w 1781174"/>
              <a:gd name="connsiteY1" fmla="*/ 2197894 h 2197895"/>
              <a:gd name="connsiteX2" fmla="*/ 723900 w 1781174"/>
              <a:gd name="connsiteY2" fmla="*/ 802481 h 2197895"/>
              <a:gd name="connsiteX3" fmla="*/ 1007270 w 1781174"/>
              <a:gd name="connsiteY3" fmla="*/ 2195513 h 2197895"/>
              <a:gd name="connsiteX4" fmla="*/ 1488282 w 1781174"/>
              <a:gd name="connsiteY4" fmla="*/ 2197895 h 2197895"/>
              <a:gd name="connsiteX5" fmla="*/ 1781174 w 1781174"/>
              <a:gd name="connsiteY5" fmla="*/ 795338 h 2197895"/>
              <a:gd name="connsiteX6" fmla="*/ 1559719 w 1781174"/>
              <a:gd name="connsiteY6" fmla="*/ 0 h 2197895"/>
              <a:gd name="connsiteX7" fmla="*/ 1252537 w 1781174"/>
              <a:gd name="connsiteY7" fmla="*/ 1335882 h 2197895"/>
              <a:gd name="connsiteX8" fmla="*/ 945356 w 1781174"/>
              <a:gd name="connsiteY8" fmla="*/ 4763 h 2197895"/>
              <a:gd name="connsiteX9" fmla="*/ 283369 w 1781174"/>
              <a:gd name="connsiteY9" fmla="*/ 2381 h 2197895"/>
              <a:gd name="connsiteX10" fmla="*/ 0 w 1781174"/>
              <a:gd name="connsiteY10" fmla="*/ 2197894 h 2197895"/>
              <a:gd name="connsiteX0" fmla="*/ 0 w 1781174"/>
              <a:gd name="connsiteY0" fmla="*/ 2197894 h 2197895"/>
              <a:gd name="connsiteX1" fmla="*/ 611982 w 1781174"/>
              <a:gd name="connsiteY1" fmla="*/ 2197894 h 2197895"/>
              <a:gd name="connsiteX2" fmla="*/ 723900 w 1781174"/>
              <a:gd name="connsiteY2" fmla="*/ 802481 h 2197895"/>
              <a:gd name="connsiteX3" fmla="*/ 1007270 w 1781174"/>
              <a:gd name="connsiteY3" fmla="*/ 2195513 h 2197895"/>
              <a:gd name="connsiteX4" fmla="*/ 1488282 w 1781174"/>
              <a:gd name="connsiteY4" fmla="*/ 2197895 h 2197895"/>
              <a:gd name="connsiteX5" fmla="*/ 1781174 w 1781174"/>
              <a:gd name="connsiteY5" fmla="*/ 795338 h 2197895"/>
              <a:gd name="connsiteX6" fmla="*/ 1688306 w 1781174"/>
              <a:gd name="connsiteY6" fmla="*/ 454820 h 2197895"/>
              <a:gd name="connsiteX7" fmla="*/ 1559719 w 1781174"/>
              <a:gd name="connsiteY7" fmla="*/ 0 h 2197895"/>
              <a:gd name="connsiteX8" fmla="*/ 1252537 w 1781174"/>
              <a:gd name="connsiteY8" fmla="*/ 1335882 h 2197895"/>
              <a:gd name="connsiteX9" fmla="*/ 945356 w 1781174"/>
              <a:gd name="connsiteY9" fmla="*/ 4763 h 2197895"/>
              <a:gd name="connsiteX10" fmla="*/ 283369 w 1781174"/>
              <a:gd name="connsiteY10" fmla="*/ 2381 h 2197895"/>
              <a:gd name="connsiteX11" fmla="*/ 0 w 1781174"/>
              <a:gd name="connsiteY11" fmla="*/ 2197894 h 2197895"/>
              <a:gd name="connsiteX0" fmla="*/ 0 w 2212181"/>
              <a:gd name="connsiteY0" fmla="*/ 2197894 h 2197895"/>
              <a:gd name="connsiteX1" fmla="*/ 611982 w 2212181"/>
              <a:gd name="connsiteY1" fmla="*/ 2197894 h 2197895"/>
              <a:gd name="connsiteX2" fmla="*/ 723900 w 2212181"/>
              <a:gd name="connsiteY2" fmla="*/ 802481 h 2197895"/>
              <a:gd name="connsiteX3" fmla="*/ 1007270 w 2212181"/>
              <a:gd name="connsiteY3" fmla="*/ 2195513 h 2197895"/>
              <a:gd name="connsiteX4" fmla="*/ 1488282 w 2212181"/>
              <a:gd name="connsiteY4" fmla="*/ 2197895 h 2197895"/>
              <a:gd name="connsiteX5" fmla="*/ 1781174 w 2212181"/>
              <a:gd name="connsiteY5" fmla="*/ 795338 h 2197895"/>
              <a:gd name="connsiteX6" fmla="*/ 2212181 w 2212181"/>
              <a:gd name="connsiteY6" fmla="*/ 7145 h 2197895"/>
              <a:gd name="connsiteX7" fmla="*/ 1559719 w 2212181"/>
              <a:gd name="connsiteY7" fmla="*/ 0 h 2197895"/>
              <a:gd name="connsiteX8" fmla="*/ 1252537 w 2212181"/>
              <a:gd name="connsiteY8" fmla="*/ 1335882 h 2197895"/>
              <a:gd name="connsiteX9" fmla="*/ 945356 w 2212181"/>
              <a:gd name="connsiteY9" fmla="*/ 4763 h 2197895"/>
              <a:gd name="connsiteX10" fmla="*/ 283369 w 2212181"/>
              <a:gd name="connsiteY10" fmla="*/ 2381 h 2197895"/>
              <a:gd name="connsiteX11" fmla="*/ 0 w 2212181"/>
              <a:gd name="connsiteY11" fmla="*/ 2197894 h 2197895"/>
              <a:gd name="connsiteX0" fmla="*/ 0 w 2212181"/>
              <a:gd name="connsiteY0" fmla="*/ 2197894 h 2197895"/>
              <a:gd name="connsiteX1" fmla="*/ 611982 w 2212181"/>
              <a:gd name="connsiteY1" fmla="*/ 2197894 h 2197895"/>
              <a:gd name="connsiteX2" fmla="*/ 723900 w 2212181"/>
              <a:gd name="connsiteY2" fmla="*/ 802481 h 2197895"/>
              <a:gd name="connsiteX3" fmla="*/ 1007270 w 2212181"/>
              <a:gd name="connsiteY3" fmla="*/ 2195513 h 2197895"/>
              <a:gd name="connsiteX4" fmla="*/ 1488282 w 2212181"/>
              <a:gd name="connsiteY4" fmla="*/ 2197895 h 2197895"/>
              <a:gd name="connsiteX5" fmla="*/ 1781174 w 2212181"/>
              <a:gd name="connsiteY5" fmla="*/ 795338 h 2197895"/>
              <a:gd name="connsiteX6" fmla="*/ 2035968 w 2212181"/>
              <a:gd name="connsiteY6" fmla="*/ 328614 h 2197895"/>
              <a:gd name="connsiteX7" fmla="*/ 2212181 w 2212181"/>
              <a:gd name="connsiteY7" fmla="*/ 7145 h 2197895"/>
              <a:gd name="connsiteX8" fmla="*/ 1559719 w 2212181"/>
              <a:gd name="connsiteY8" fmla="*/ 0 h 2197895"/>
              <a:gd name="connsiteX9" fmla="*/ 1252537 w 2212181"/>
              <a:gd name="connsiteY9" fmla="*/ 1335882 h 2197895"/>
              <a:gd name="connsiteX10" fmla="*/ 945356 w 2212181"/>
              <a:gd name="connsiteY10" fmla="*/ 4763 h 2197895"/>
              <a:gd name="connsiteX11" fmla="*/ 283369 w 2212181"/>
              <a:gd name="connsiteY11" fmla="*/ 2381 h 2197895"/>
              <a:gd name="connsiteX12" fmla="*/ 0 w 2212181"/>
              <a:gd name="connsiteY12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81174 w 2500312"/>
              <a:gd name="connsiteY5" fmla="*/ 795338 h 2197895"/>
              <a:gd name="connsiteX6" fmla="*/ 2500312 w 2500312"/>
              <a:gd name="connsiteY6" fmla="*/ 2197895 h 2197895"/>
              <a:gd name="connsiteX7" fmla="*/ 2212181 w 2500312"/>
              <a:gd name="connsiteY7" fmla="*/ 7145 h 2197895"/>
              <a:gd name="connsiteX8" fmla="*/ 1559719 w 2500312"/>
              <a:gd name="connsiteY8" fmla="*/ 0 h 2197895"/>
              <a:gd name="connsiteX9" fmla="*/ 1252537 w 2500312"/>
              <a:gd name="connsiteY9" fmla="*/ 1335882 h 2197895"/>
              <a:gd name="connsiteX10" fmla="*/ 945356 w 2500312"/>
              <a:gd name="connsiteY10" fmla="*/ 4763 h 2197895"/>
              <a:gd name="connsiteX11" fmla="*/ 283369 w 2500312"/>
              <a:gd name="connsiteY11" fmla="*/ 2381 h 2197895"/>
              <a:gd name="connsiteX12" fmla="*/ 0 w 2500312"/>
              <a:gd name="connsiteY12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81174 w 2500312"/>
              <a:gd name="connsiteY5" fmla="*/ 795338 h 2197895"/>
              <a:gd name="connsiteX6" fmla="*/ 2190748 w 2500312"/>
              <a:gd name="connsiteY6" fmla="*/ 1595439 h 2197895"/>
              <a:gd name="connsiteX7" fmla="*/ 2500312 w 2500312"/>
              <a:gd name="connsiteY7" fmla="*/ 2197895 h 2197895"/>
              <a:gd name="connsiteX8" fmla="*/ 2212181 w 2500312"/>
              <a:gd name="connsiteY8" fmla="*/ 7145 h 2197895"/>
              <a:gd name="connsiteX9" fmla="*/ 1559719 w 2500312"/>
              <a:gd name="connsiteY9" fmla="*/ 0 h 2197895"/>
              <a:gd name="connsiteX10" fmla="*/ 1252537 w 2500312"/>
              <a:gd name="connsiteY10" fmla="*/ 1335882 h 2197895"/>
              <a:gd name="connsiteX11" fmla="*/ 945356 w 2500312"/>
              <a:gd name="connsiteY11" fmla="*/ 4763 h 2197895"/>
              <a:gd name="connsiteX12" fmla="*/ 283369 w 2500312"/>
              <a:gd name="connsiteY12" fmla="*/ 2381 h 2197895"/>
              <a:gd name="connsiteX13" fmla="*/ 0 w 2500312"/>
              <a:gd name="connsiteY13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81174 w 2500312"/>
              <a:gd name="connsiteY5" fmla="*/ 795338 h 2197895"/>
              <a:gd name="connsiteX6" fmla="*/ 1883567 w 2500312"/>
              <a:gd name="connsiteY6" fmla="*/ 2195514 h 2197895"/>
              <a:gd name="connsiteX7" fmla="*/ 2500312 w 2500312"/>
              <a:gd name="connsiteY7" fmla="*/ 2197895 h 2197895"/>
              <a:gd name="connsiteX8" fmla="*/ 2212181 w 2500312"/>
              <a:gd name="connsiteY8" fmla="*/ 7145 h 2197895"/>
              <a:gd name="connsiteX9" fmla="*/ 1559719 w 2500312"/>
              <a:gd name="connsiteY9" fmla="*/ 0 h 2197895"/>
              <a:gd name="connsiteX10" fmla="*/ 1252537 w 2500312"/>
              <a:gd name="connsiteY10" fmla="*/ 1335882 h 2197895"/>
              <a:gd name="connsiteX11" fmla="*/ 945356 w 2500312"/>
              <a:gd name="connsiteY11" fmla="*/ 4763 h 2197895"/>
              <a:gd name="connsiteX12" fmla="*/ 283369 w 2500312"/>
              <a:gd name="connsiteY12" fmla="*/ 2381 h 2197895"/>
              <a:gd name="connsiteX13" fmla="*/ 0 w 2500312"/>
              <a:gd name="connsiteY13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76411 w 2500312"/>
              <a:gd name="connsiteY5" fmla="*/ 809626 h 2197895"/>
              <a:gd name="connsiteX6" fmla="*/ 1883567 w 2500312"/>
              <a:gd name="connsiteY6" fmla="*/ 2195514 h 2197895"/>
              <a:gd name="connsiteX7" fmla="*/ 2500312 w 2500312"/>
              <a:gd name="connsiteY7" fmla="*/ 2197895 h 2197895"/>
              <a:gd name="connsiteX8" fmla="*/ 2212181 w 2500312"/>
              <a:gd name="connsiteY8" fmla="*/ 7145 h 2197895"/>
              <a:gd name="connsiteX9" fmla="*/ 1559719 w 2500312"/>
              <a:gd name="connsiteY9" fmla="*/ 0 h 2197895"/>
              <a:gd name="connsiteX10" fmla="*/ 1252537 w 2500312"/>
              <a:gd name="connsiteY10" fmla="*/ 1335882 h 2197895"/>
              <a:gd name="connsiteX11" fmla="*/ 945356 w 2500312"/>
              <a:gd name="connsiteY11" fmla="*/ 4763 h 2197895"/>
              <a:gd name="connsiteX12" fmla="*/ 283369 w 2500312"/>
              <a:gd name="connsiteY12" fmla="*/ 2381 h 2197895"/>
              <a:gd name="connsiteX13" fmla="*/ 0 w 2500312"/>
              <a:gd name="connsiteY13" fmla="*/ 2197894 h 2197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00312" h="2197895">
                <a:moveTo>
                  <a:pt x="0" y="2197894"/>
                </a:moveTo>
                <a:lnTo>
                  <a:pt x="611982" y="2197894"/>
                </a:lnTo>
                <a:lnTo>
                  <a:pt x="723900" y="802481"/>
                </a:lnTo>
                <a:lnTo>
                  <a:pt x="1007270" y="2195513"/>
                </a:lnTo>
                <a:lnTo>
                  <a:pt x="1488282" y="2197895"/>
                </a:lnTo>
                <a:lnTo>
                  <a:pt x="1776411" y="809626"/>
                </a:lnTo>
                <a:lnTo>
                  <a:pt x="1883567" y="2195514"/>
                </a:lnTo>
                <a:lnTo>
                  <a:pt x="2500312" y="2197895"/>
                </a:lnTo>
                <a:lnTo>
                  <a:pt x="2212181" y="7145"/>
                </a:lnTo>
                <a:lnTo>
                  <a:pt x="1559719" y="0"/>
                </a:lnTo>
                <a:lnTo>
                  <a:pt x="1252537" y="1335882"/>
                </a:lnTo>
                <a:lnTo>
                  <a:pt x="945356" y="4763"/>
                </a:lnTo>
                <a:lnTo>
                  <a:pt x="283369" y="2381"/>
                </a:lnTo>
                <a:lnTo>
                  <a:pt x="0" y="2197894"/>
                </a:lnTo>
                <a:close/>
              </a:path>
            </a:pathLst>
          </a:custGeom>
          <a:solidFill>
            <a:srgbClr val="0F238D"/>
          </a:solidFill>
          <a:ln w="190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endParaRPr lang="en-US" sz="2400">
              <a:solidFill>
                <a:schemeClr val="accent1"/>
              </a:solidFill>
            </a:endParaRPr>
          </a:p>
        </p:txBody>
      </p:sp>
      <p:sp>
        <p:nvSpPr>
          <p:cNvPr id="8" name="Freeform 38"/>
          <p:cNvSpPr/>
          <p:nvPr userDrawn="1"/>
        </p:nvSpPr>
        <p:spPr>
          <a:xfrm>
            <a:off x="11849101" y="220134"/>
            <a:ext cx="156633" cy="243417"/>
          </a:xfrm>
          <a:custGeom>
            <a:avLst/>
            <a:gdLst>
              <a:gd name="connsiteX0" fmla="*/ 0 w 1428750"/>
              <a:gd name="connsiteY0" fmla="*/ 997744 h 997744"/>
              <a:gd name="connsiteX1" fmla="*/ 1404937 w 1428750"/>
              <a:gd name="connsiteY1" fmla="*/ 997744 h 997744"/>
              <a:gd name="connsiteX2" fmla="*/ 1404937 w 1428750"/>
              <a:gd name="connsiteY2" fmla="*/ 538163 h 997744"/>
              <a:gd name="connsiteX3" fmla="*/ 1428750 w 1428750"/>
              <a:gd name="connsiteY3" fmla="*/ 540544 h 997744"/>
              <a:gd name="connsiteX4" fmla="*/ 590550 w 1428750"/>
              <a:gd name="connsiteY4" fmla="*/ 540544 h 997744"/>
              <a:gd name="connsiteX5" fmla="*/ 590550 w 1428750"/>
              <a:gd name="connsiteY5" fmla="*/ 0 h 997744"/>
              <a:gd name="connsiteX6" fmla="*/ 0 w 1428750"/>
              <a:gd name="connsiteY6" fmla="*/ 0 h 997744"/>
              <a:gd name="connsiteX7" fmla="*/ 0 w 1428750"/>
              <a:gd name="connsiteY7" fmla="*/ 997744 h 997744"/>
              <a:gd name="connsiteX0" fmla="*/ 0 w 1404937"/>
              <a:gd name="connsiteY0" fmla="*/ 997744 h 997744"/>
              <a:gd name="connsiteX1" fmla="*/ 1404937 w 1404937"/>
              <a:gd name="connsiteY1" fmla="*/ 997744 h 997744"/>
              <a:gd name="connsiteX2" fmla="*/ 1404937 w 1404937"/>
              <a:gd name="connsiteY2" fmla="*/ 538163 h 997744"/>
              <a:gd name="connsiteX3" fmla="*/ 1219200 w 1404937"/>
              <a:gd name="connsiteY3" fmla="*/ 476250 h 997744"/>
              <a:gd name="connsiteX4" fmla="*/ 590550 w 1404937"/>
              <a:gd name="connsiteY4" fmla="*/ 540544 h 997744"/>
              <a:gd name="connsiteX5" fmla="*/ 590550 w 1404937"/>
              <a:gd name="connsiteY5" fmla="*/ 0 h 997744"/>
              <a:gd name="connsiteX6" fmla="*/ 0 w 1404937"/>
              <a:gd name="connsiteY6" fmla="*/ 0 h 997744"/>
              <a:gd name="connsiteX7" fmla="*/ 0 w 1404937"/>
              <a:gd name="connsiteY7" fmla="*/ 997744 h 997744"/>
              <a:gd name="connsiteX0" fmla="*/ 0 w 1404937"/>
              <a:gd name="connsiteY0" fmla="*/ 997744 h 997744"/>
              <a:gd name="connsiteX1" fmla="*/ 1404937 w 1404937"/>
              <a:gd name="connsiteY1" fmla="*/ 997744 h 997744"/>
              <a:gd name="connsiteX2" fmla="*/ 1404937 w 1404937"/>
              <a:gd name="connsiteY2" fmla="*/ 538163 h 997744"/>
              <a:gd name="connsiteX3" fmla="*/ 590550 w 1404937"/>
              <a:gd name="connsiteY3" fmla="*/ 540544 h 997744"/>
              <a:gd name="connsiteX4" fmla="*/ 590550 w 1404937"/>
              <a:gd name="connsiteY4" fmla="*/ 0 h 997744"/>
              <a:gd name="connsiteX5" fmla="*/ 0 w 1404937"/>
              <a:gd name="connsiteY5" fmla="*/ 0 h 997744"/>
              <a:gd name="connsiteX6" fmla="*/ 0 w 1404937"/>
              <a:gd name="connsiteY6" fmla="*/ 997744 h 997744"/>
              <a:gd name="connsiteX0" fmla="*/ 0 w 1404937"/>
              <a:gd name="connsiteY0" fmla="*/ 1614488 h 1614488"/>
              <a:gd name="connsiteX1" fmla="*/ 1404937 w 1404937"/>
              <a:gd name="connsiteY1" fmla="*/ 1614488 h 1614488"/>
              <a:gd name="connsiteX2" fmla="*/ 1404937 w 1404937"/>
              <a:gd name="connsiteY2" fmla="*/ 1154907 h 1614488"/>
              <a:gd name="connsiteX3" fmla="*/ 590550 w 1404937"/>
              <a:gd name="connsiteY3" fmla="*/ 1157288 h 1614488"/>
              <a:gd name="connsiteX4" fmla="*/ 592931 w 1404937"/>
              <a:gd name="connsiteY4" fmla="*/ 0 h 1614488"/>
              <a:gd name="connsiteX5" fmla="*/ 0 w 1404937"/>
              <a:gd name="connsiteY5" fmla="*/ 616744 h 1614488"/>
              <a:gd name="connsiteX6" fmla="*/ 0 w 1404937"/>
              <a:gd name="connsiteY6" fmla="*/ 1614488 h 1614488"/>
              <a:gd name="connsiteX0" fmla="*/ 0 w 1404937"/>
              <a:gd name="connsiteY0" fmla="*/ 2188369 h 2188369"/>
              <a:gd name="connsiteX1" fmla="*/ 1404937 w 1404937"/>
              <a:gd name="connsiteY1" fmla="*/ 2188369 h 2188369"/>
              <a:gd name="connsiteX2" fmla="*/ 1404937 w 1404937"/>
              <a:gd name="connsiteY2" fmla="*/ 1728788 h 2188369"/>
              <a:gd name="connsiteX3" fmla="*/ 590550 w 1404937"/>
              <a:gd name="connsiteY3" fmla="*/ 1731169 h 2188369"/>
              <a:gd name="connsiteX4" fmla="*/ 592931 w 1404937"/>
              <a:gd name="connsiteY4" fmla="*/ 573881 h 2188369"/>
              <a:gd name="connsiteX5" fmla="*/ 2382 w 1404937"/>
              <a:gd name="connsiteY5" fmla="*/ 0 h 2188369"/>
              <a:gd name="connsiteX6" fmla="*/ 0 w 1404937"/>
              <a:gd name="connsiteY6" fmla="*/ 2188369 h 2188369"/>
              <a:gd name="connsiteX0" fmla="*/ 0 w 1404937"/>
              <a:gd name="connsiteY0" fmla="*/ 2190750 h 2190750"/>
              <a:gd name="connsiteX1" fmla="*/ 1404937 w 1404937"/>
              <a:gd name="connsiteY1" fmla="*/ 2190750 h 2190750"/>
              <a:gd name="connsiteX2" fmla="*/ 1404937 w 1404937"/>
              <a:gd name="connsiteY2" fmla="*/ 1731169 h 2190750"/>
              <a:gd name="connsiteX3" fmla="*/ 590550 w 1404937"/>
              <a:gd name="connsiteY3" fmla="*/ 1733550 h 2190750"/>
              <a:gd name="connsiteX4" fmla="*/ 592931 w 1404937"/>
              <a:gd name="connsiteY4" fmla="*/ 0 h 2190750"/>
              <a:gd name="connsiteX5" fmla="*/ 2382 w 1404937"/>
              <a:gd name="connsiteY5" fmla="*/ 2381 h 2190750"/>
              <a:gd name="connsiteX6" fmla="*/ 0 w 1404937"/>
              <a:gd name="connsiteY6" fmla="*/ 219075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04937" h="2190750">
                <a:moveTo>
                  <a:pt x="0" y="2190750"/>
                </a:moveTo>
                <a:lnTo>
                  <a:pt x="1404937" y="2190750"/>
                </a:lnTo>
                <a:lnTo>
                  <a:pt x="1404937" y="1731169"/>
                </a:lnTo>
                <a:lnTo>
                  <a:pt x="590550" y="1733550"/>
                </a:lnTo>
                <a:cubicBezTo>
                  <a:pt x="591344" y="1347787"/>
                  <a:pt x="592137" y="385763"/>
                  <a:pt x="592931" y="0"/>
                </a:cubicBezTo>
                <a:lnTo>
                  <a:pt x="2382" y="2381"/>
                </a:lnTo>
                <a:cubicBezTo>
                  <a:pt x="3969" y="334962"/>
                  <a:pt x="3175" y="1858169"/>
                  <a:pt x="0" y="2190750"/>
                </a:cubicBezTo>
                <a:close/>
              </a:path>
            </a:pathLst>
          </a:custGeom>
          <a:solidFill>
            <a:srgbClr val="0F238D"/>
          </a:solidFill>
          <a:ln w="190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endParaRPr lang="en-US" sz="2400">
              <a:solidFill>
                <a:schemeClr val="accent1"/>
              </a:solidFill>
            </a:endParaRPr>
          </a:p>
        </p:txBody>
      </p:sp>
      <p:sp>
        <p:nvSpPr>
          <p:cNvPr id="9" name="Freeform 39"/>
          <p:cNvSpPr/>
          <p:nvPr userDrawn="1"/>
        </p:nvSpPr>
        <p:spPr>
          <a:xfrm>
            <a:off x="11336867" y="268818"/>
            <a:ext cx="179917" cy="198967"/>
          </a:xfrm>
          <a:custGeom>
            <a:avLst/>
            <a:gdLst>
              <a:gd name="connsiteX0" fmla="*/ 0 w 483394"/>
              <a:gd name="connsiteY0" fmla="*/ 0 h 645319"/>
              <a:gd name="connsiteX1" fmla="*/ 0 w 483394"/>
              <a:gd name="connsiteY1" fmla="*/ 528638 h 645319"/>
              <a:gd name="connsiteX2" fmla="*/ 33338 w 483394"/>
              <a:gd name="connsiteY2" fmla="*/ 528638 h 645319"/>
              <a:gd name="connsiteX3" fmla="*/ 381000 w 483394"/>
              <a:gd name="connsiteY3" fmla="*/ 645319 h 645319"/>
              <a:gd name="connsiteX4" fmla="*/ 483394 w 483394"/>
              <a:gd name="connsiteY4" fmla="*/ 216694 h 645319"/>
              <a:gd name="connsiteX5" fmla="*/ 0 w 483394"/>
              <a:gd name="connsiteY5" fmla="*/ 0 h 645319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33338 w 1626394"/>
              <a:gd name="connsiteY2" fmla="*/ 528638 h 528638"/>
              <a:gd name="connsiteX3" fmla="*/ 1626394 w 1626394"/>
              <a:gd name="connsiteY3" fmla="*/ 7144 h 528638"/>
              <a:gd name="connsiteX4" fmla="*/ 483394 w 1626394"/>
              <a:gd name="connsiteY4" fmla="*/ 216694 h 528638"/>
              <a:gd name="connsiteX5" fmla="*/ 0 w 1626394"/>
              <a:gd name="connsiteY5" fmla="*/ 0 h 528638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33338 w 1626394"/>
              <a:gd name="connsiteY2" fmla="*/ 528638 h 528638"/>
              <a:gd name="connsiteX3" fmla="*/ 1626394 w 1626394"/>
              <a:gd name="connsiteY3" fmla="*/ 7144 h 528638"/>
              <a:gd name="connsiteX4" fmla="*/ 483394 w 1626394"/>
              <a:gd name="connsiteY4" fmla="*/ 216694 h 528638"/>
              <a:gd name="connsiteX5" fmla="*/ 0 w 1626394"/>
              <a:gd name="connsiteY5" fmla="*/ 0 h 528638"/>
              <a:gd name="connsiteX0" fmla="*/ 0 w 1626394"/>
              <a:gd name="connsiteY0" fmla="*/ 0 h 714375"/>
              <a:gd name="connsiteX1" fmla="*/ 0 w 1626394"/>
              <a:gd name="connsiteY1" fmla="*/ 528638 h 714375"/>
              <a:gd name="connsiteX2" fmla="*/ 354807 w 1626394"/>
              <a:gd name="connsiteY2" fmla="*/ 714375 h 714375"/>
              <a:gd name="connsiteX3" fmla="*/ 1626394 w 1626394"/>
              <a:gd name="connsiteY3" fmla="*/ 7144 h 714375"/>
              <a:gd name="connsiteX4" fmla="*/ 483394 w 1626394"/>
              <a:gd name="connsiteY4" fmla="*/ 216694 h 714375"/>
              <a:gd name="connsiteX5" fmla="*/ 0 w 1626394"/>
              <a:gd name="connsiteY5" fmla="*/ 0 h 714375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1626394 w 1626394"/>
              <a:gd name="connsiteY2" fmla="*/ 7144 h 528638"/>
              <a:gd name="connsiteX3" fmla="*/ 483394 w 1626394"/>
              <a:gd name="connsiteY3" fmla="*/ 216694 h 528638"/>
              <a:gd name="connsiteX4" fmla="*/ 0 w 1626394"/>
              <a:gd name="connsiteY4" fmla="*/ 0 h 528638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1626394 w 1626394"/>
              <a:gd name="connsiteY2" fmla="*/ 7144 h 528638"/>
              <a:gd name="connsiteX3" fmla="*/ 483394 w 1626394"/>
              <a:gd name="connsiteY3" fmla="*/ 216694 h 528638"/>
              <a:gd name="connsiteX4" fmla="*/ 0 w 1626394"/>
              <a:gd name="connsiteY4" fmla="*/ 0 h 528638"/>
              <a:gd name="connsiteX0" fmla="*/ 0 w 1626394"/>
              <a:gd name="connsiteY0" fmla="*/ 0 h 681404"/>
              <a:gd name="connsiteX1" fmla="*/ 0 w 1626394"/>
              <a:gd name="connsiteY1" fmla="*/ 528638 h 681404"/>
              <a:gd name="connsiteX2" fmla="*/ 1626394 w 1626394"/>
              <a:gd name="connsiteY2" fmla="*/ 7144 h 681404"/>
              <a:gd name="connsiteX3" fmla="*/ 483394 w 1626394"/>
              <a:gd name="connsiteY3" fmla="*/ 216694 h 681404"/>
              <a:gd name="connsiteX4" fmla="*/ 0 w 1626394"/>
              <a:gd name="connsiteY4" fmla="*/ 0 h 681404"/>
              <a:gd name="connsiteX0" fmla="*/ 0 w 1626394"/>
              <a:gd name="connsiteY0" fmla="*/ 0 h 661055"/>
              <a:gd name="connsiteX1" fmla="*/ 0 w 1626394"/>
              <a:gd name="connsiteY1" fmla="*/ 528638 h 661055"/>
              <a:gd name="connsiteX2" fmla="*/ 1626394 w 1626394"/>
              <a:gd name="connsiteY2" fmla="*/ 7144 h 661055"/>
              <a:gd name="connsiteX3" fmla="*/ 483394 w 1626394"/>
              <a:gd name="connsiteY3" fmla="*/ 216694 h 661055"/>
              <a:gd name="connsiteX4" fmla="*/ 0 w 1626394"/>
              <a:gd name="connsiteY4" fmla="*/ 0 h 661055"/>
              <a:gd name="connsiteX0" fmla="*/ 0 w 1626394"/>
              <a:gd name="connsiteY0" fmla="*/ 0 h 678971"/>
              <a:gd name="connsiteX1" fmla="*/ 0 w 1626394"/>
              <a:gd name="connsiteY1" fmla="*/ 528638 h 678971"/>
              <a:gd name="connsiteX2" fmla="*/ 1626394 w 1626394"/>
              <a:gd name="connsiteY2" fmla="*/ 7144 h 678971"/>
              <a:gd name="connsiteX3" fmla="*/ 483394 w 1626394"/>
              <a:gd name="connsiteY3" fmla="*/ 216694 h 678971"/>
              <a:gd name="connsiteX4" fmla="*/ 0 w 1626394"/>
              <a:gd name="connsiteY4" fmla="*/ 0 h 678971"/>
              <a:gd name="connsiteX0" fmla="*/ 0 w 1626394"/>
              <a:gd name="connsiteY0" fmla="*/ 0 h 678971"/>
              <a:gd name="connsiteX1" fmla="*/ 0 w 1626394"/>
              <a:gd name="connsiteY1" fmla="*/ 528638 h 678971"/>
              <a:gd name="connsiteX2" fmla="*/ 1626394 w 1626394"/>
              <a:gd name="connsiteY2" fmla="*/ 7144 h 678971"/>
              <a:gd name="connsiteX3" fmla="*/ 621506 w 1626394"/>
              <a:gd name="connsiteY3" fmla="*/ 233363 h 678971"/>
              <a:gd name="connsiteX4" fmla="*/ 0 w 1626394"/>
              <a:gd name="connsiteY4" fmla="*/ 0 h 678971"/>
              <a:gd name="connsiteX0" fmla="*/ 0 w 1626394"/>
              <a:gd name="connsiteY0" fmla="*/ 4860 h 683831"/>
              <a:gd name="connsiteX1" fmla="*/ 0 w 1626394"/>
              <a:gd name="connsiteY1" fmla="*/ 533498 h 683831"/>
              <a:gd name="connsiteX2" fmla="*/ 1626394 w 1626394"/>
              <a:gd name="connsiteY2" fmla="*/ 12004 h 683831"/>
              <a:gd name="connsiteX3" fmla="*/ 621506 w 1626394"/>
              <a:gd name="connsiteY3" fmla="*/ 238223 h 683831"/>
              <a:gd name="connsiteX4" fmla="*/ 0 w 1626394"/>
              <a:gd name="connsiteY4" fmla="*/ 4860 h 683831"/>
              <a:gd name="connsiteX0" fmla="*/ 0 w 1626394"/>
              <a:gd name="connsiteY0" fmla="*/ 4860 h 683831"/>
              <a:gd name="connsiteX1" fmla="*/ 0 w 1626394"/>
              <a:gd name="connsiteY1" fmla="*/ 533498 h 683831"/>
              <a:gd name="connsiteX2" fmla="*/ 1626394 w 1626394"/>
              <a:gd name="connsiteY2" fmla="*/ 12004 h 683831"/>
              <a:gd name="connsiteX3" fmla="*/ 1066800 w 1626394"/>
              <a:gd name="connsiteY3" fmla="*/ 135830 h 683831"/>
              <a:gd name="connsiteX4" fmla="*/ 621506 w 1626394"/>
              <a:gd name="connsiteY4" fmla="*/ 238223 h 683831"/>
              <a:gd name="connsiteX5" fmla="*/ 0 w 1626394"/>
              <a:gd name="connsiteY5" fmla="*/ 4860 h 683831"/>
              <a:gd name="connsiteX0" fmla="*/ 0 w 1626394"/>
              <a:gd name="connsiteY0" fmla="*/ 111917 h 790888"/>
              <a:gd name="connsiteX1" fmla="*/ 0 w 1626394"/>
              <a:gd name="connsiteY1" fmla="*/ 640555 h 790888"/>
              <a:gd name="connsiteX2" fmla="*/ 1626394 w 1626394"/>
              <a:gd name="connsiteY2" fmla="*/ 119061 h 790888"/>
              <a:gd name="connsiteX3" fmla="*/ 923925 w 1626394"/>
              <a:gd name="connsiteY3" fmla="*/ 0 h 790888"/>
              <a:gd name="connsiteX4" fmla="*/ 621506 w 1626394"/>
              <a:gd name="connsiteY4" fmla="*/ 345280 h 790888"/>
              <a:gd name="connsiteX5" fmla="*/ 0 w 1626394"/>
              <a:gd name="connsiteY5" fmla="*/ 111917 h 790888"/>
              <a:gd name="connsiteX0" fmla="*/ 0 w 1626394"/>
              <a:gd name="connsiteY0" fmla="*/ 111917 h 790888"/>
              <a:gd name="connsiteX1" fmla="*/ 0 w 1626394"/>
              <a:gd name="connsiteY1" fmla="*/ 640555 h 790888"/>
              <a:gd name="connsiteX2" fmla="*/ 1626394 w 1626394"/>
              <a:gd name="connsiteY2" fmla="*/ 119061 h 790888"/>
              <a:gd name="connsiteX3" fmla="*/ 1059656 w 1626394"/>
              <a:gd name="connsiteY3" fmla="*/ 23812 h 790888"/>
              <a:gd name="connsiteX4" fmla="*/ 923925 w 1626394"/>
              <a:gd name="connsiteY4" fmla="*/ 0 h 790888"/>
              <a:gd name="connsiteX5" fmla="*/ 621506 w 1626394"/>
              <a:gd name="connsiteY5" fmla="*/ 345280 h 790888"/>
              <a:gd name="connsiteX6" fmla="*/ 0 w 1626394"/>
              <a:gd name="connsiteY6" fmla="*/ 111917 h 790888"/>
              <a:gd name="connsiteX0" fmla="*/ 0 w 1626394"/>
              <a:gd name="connsiteY0" fmla="*/ 538161 h 1217132"/>
              <a:gd name="connsiteX1" fmla="*/ 0 w 1626394"/>
              <a:gd name="connsiteY1" fmla="*/ 1066799 h 1217132"/>
              <a:gd name="connsiteX2" fmla="*/ 1626394 w 1626394"/>
              <a:gd name="connsiteY2" fmla="*/ 545305 h 1217132"/>
              <a:gd name="connsiteX3" fmla="*/ 1323974 w 1626394"/>
              <a:gd name="connsiteY3" fmla="*/ 0 h 1217132"/>
              <a:gd name="connsiteX4" fmla="*/ 923925 w 1626394"/>
              <a:gd name="connsiteY4" fmla="*/ 426244 h 1217132"/>
              <a:gd name="connsiteX5" fmla="*/ 621506 w 1626394"/>
              <a:gd name="connsiteY5" fmla="*/ 771524 h 1217132"/>
              <a:gd name="connsiteX6" fmla="*/ 0 w 1626394"/>
              <a:gd name="connsiteY6" fmla="*/ 538161 h 1217132"/>
              <a:gd name="connsiteX0" fmla="*/ 0 w 1626394"/>
              <a:gd name="connsiteY0" fmla="*/ 538161 h 1217132"/>
              <a:gd name="connsiteX1" fmla="*/ 0 w 1626394"/>
              <a:gd name="connsiteY1" fmla="*/ 1066799 h 1217132"/>
              <a:gd name="connsiteX2" fmla="*/ 1626394 w 1626394"/>
              <a:gd name="connsiteY2" fmla="*/ 545305 h 1217132"/>
              <a:gd name="connsiteX3" fmla="*/ 1323974 w 1626394"/>
              <a:gd name="connsiteY3" fmla="*/ 0 h 1217132"/>
              <a:gd name="connsiteX4" fmla="*/ 923925 w 1626394"/>
              <a:gd name="connsiteY4" fmla="*/ 426244 h 1217132"/>
              <a:gd name="connsiteX5" fmla="*/ 621506 w 1626394"/>
              <a:gd name="connsiteY5" fmla="*/ 771524 h 1217132"/>
              <a:gd name="connsiteX6" fmla="*/ 0 w 1626394"/>
              <a:gd name="connsiteY6" fmla="*/ 538161 h 1217132"/>
              <a:gd name="connsiteX0" fmla="*/ 0 w 1635310"/>
              <a:gd name="connsiteY0" fmla="*/ 538161 h 1066802"/>
              <a:gd name="connsiteX1" fmla="*/ 0 w 1635310"/>
              <a:gd name="connsiteY1" fmla="*/ 1066799 h 1066802"/>
              <a:gd name="connsiteX2" fmla="*/ 1626394 w 1635310"/>
              <a:gd name="connsiteY2" fmla="*/ 545305 h 1066802"/>
              <a:gd name="connsiteX3" fmla="*/ 1323974 w 1635310"/>
              <a:gd name="connsiteY3" fmla="*/ 0 h 1066802"/>
              <a:gd name="connsiteX4" fmla="*/ 923925 w 1635310"/>
              <a:gd name="connsiteY4" fmla="*/ 426244 h 1066802"/>
              <a:gd name="connsiteX5" fmla="*/ 621506 w 1635310"/>
              <a:gd name="connsiteY5" fmla="*/ 771524 h 1066802"/>
              <a:gd name="connsiteX6" fmla="*/ 0 w 1635310"/>
              <a:gd name="connsiteY6" fmla="*/ 538161 h 1066802"/>
              <a:gd name="connsiteX0" fmla="*/ 0 w 1632620"/>
              <a:gd name="connsiteY0" fmla="*/ 538161 h 1083110"/>
              <a:gd name="connsiteX1" fmla="*/ 0 w 1632620"/>
              <a:gd name="connsiteY1" fmla="*/ 1066799 h 1083110"/>
              <a:gd name="connsiteX2" fmla="*/ 1626394 w 1632620"/>
              <a:gd name="connsiteY2" fmla="*/ 545305 h 1083110"/>
              <a:gd name="connsiteX3" fmla="*/ 1323974 w 1632620"/>
              <a:gd name="connsiteY3" fmla="*/ 0 h 1083110"/>
              <a:gd name="connsiteX4" fmla="*/ 923925 w 1632620"/>
              <a:gd name="connsiteY4" fmla="*/ 426244 h 1083110"/>
              <a:gd name="connsiteX5" fmla="*/ 621506 w 1632620"/>
              <a:gd name="connsiteY5" fmla="*/ 771524 h 1083110"/>
              <a:gd name="connsiteX6" fmla="*/ 0 w 1632620"/>
              <a:gd name="connsiteY6" fmla="*/ 538161 h 1083110"/>
              <a:gd name="connsiteX0" fmla="*/ 0 w 1638832"/>
              <a:gd name="connsiteY0" fmla="*/ 538161 h 1079262"/>
              <a:gd name="connsiteX1" fmla="*/ 0 w 1638832"/>
              <a:gd name="connsiteY1" fmla="*/ 1066799 h 1079262"/>
              <a:gd name="connsiteX2" fmla="*/ 1626394 w 1638832"/>
              <a:gd name="connsiteY2" fmla="*/ 545305 h 1079262"/>
              <a:gd name="connsiteX3" fmla="*/ 1323974 w 1638832"/>
              <a:gd name="connsiteY3" fmla="*/ 0 h 1079262"/>
              <a:gd name="connsiteX4" fmla="*/ 923925 w 1638832"/>
              <a:gd name="connsiteY4" fmla="*/ 426244 h 1079262"/>
              <a:gd name="connsiteX5" fmla="*/ 621506 w 1638832"/>
              <a:gd name="connsiteY5" fmla="*/ 771524 h 1079262"/>
              <a:gd name="connsiteX6" fmla="*/ 0 w 1638832"/>
              <a:gd name="connsiteY6" fmla="*/ 538161 h 1079262"/>
              <a:gd name="connsiteX0" fmla="*/ 0 w 1629379"/>
              <a:gd name="connsiteY0" fmla="*/ 538161 h 1066897"/>
              <a:gd name="connsiteX1" fmla="*/ 0 w 1629379"/>
              <a:gd name="connsiteY1" fmla="*/ 1066799 h 1066897"/>
              <a:gd name="connsiteX2" fmla="*/ 1616869 w 1629379"/>
              <a:gd name="connsiteY2" fmla="*/ 409574 h 1066897"/>
              <a:gd name="connsiteX3" fmla="*/ 1323974 w 1629379"/>
              <a:gd name="connsiteY3" fmla="*/ 0 h 1066897"/>
              <a:gd name="connsiteX4" fmla="*/ 923925 w 1629379"/>
              <a:gd name="connsiteY4" fmla="*/ 426244 h 1066897"/>
              <a:gd name="connsiteX5" fmla="*/ 621506 w 1629379"/>
              <a:gd name="connsiteY5" fmla="*/ 771524 h 1066897"/>
              <a:gd name="connsiteX6" fmla="*/ 0 w 1629379"/>
              <a:gd name="connsiteY6" fmla="*/ 538161 h 1066897"/>
              <a:gd name="connsiteX0" fmla="*/ 0 w 1620913"/>
              <a:gd name="connsiteY0" fmla="*/ 538161 h 1107877"/>
              <a:gd name="connsiteX1" fmla="*/ 0 w 1620913"/>
              <a:gd name="connsiteY1" fmla="*/ 1066799 h 1107877"/>
              <a:gd name="connsiteX2" fmla="*/ 1616869 w 1620913"/>
              <a:gd name="connsiteY2" fmla="*/ 409574 h 1107877"/>
              <a:gd name="connsiteX3" fmla="*/ 1323974 w 1620913"/>
              <a:gd name="connsiteY3" fmla="*/ 0 h 1107877"/>
              <a:gd name="connsiteX4" fmla="*/ 923925 w 1620913"/>
              <a:gd name="connsiteY4" fmla="*/ 426244 h 1107877"/>
              <a:gd name="connsiteX5" fmla="*/ 621506 w 1620913"/>
              <a:gd name="connsiteY5" fmla="*/ 771524 h 1107877"/>
              <a:gd name="connsiteX6" fmla="*/ 0 w 1620913"/>
              <a:gd name="connsiteY6" fmla="*/ 538161 h 1107877"/>
              <a:gd name="connsiteX0" fmla="*/ 0 w 1620913"/>
              <a:gd name="connsiteY0" fmla="*/ 538161 h 1218265"/>
              <a:gd name="connsiteX1" fmla="*/ 0 w 1620913"/>
              <a:gd name="connsiteY1" fmla="*/ 1066799 h 1218265"/>
              <a:gd name="connsiteX2" fmla="*/ 1616869 w 1620913"/>
              <a:gd name="connsiteY2" fmla="*/ 409574 h 1218265"/>
              <a:gd name="connsiteX3" fmla="*/ 1323974 w 1620913"/>
              <a:gd name="connsiteY3" fmla="*/ 0 h 1218265"/>
              <a:gd name="connsiteX4" fmla="*/ 923925 w 1620913"/>
              <a:gd name="connsiteY4" fmla="*/ 426244 h 1218265"/>
              <a:gd name="connsiteX5" fmla="*/ 621506 w 1620913"/>
              <a:gd name="connsiteY5" fmla="*/ 771524 h 1218265"/>
              <a:gd name="connsiteX6" fmla="*/ 0 w 1620913"/>
              <a:gd name="connsiteY6" fmla="*/ 538161 h 1218265"/>
              <a:gd name="connsiteX0" fmla="*/ 0 w 1620913"/>
              <a:gd name="connsiteY0" fmla="*/ 538161 h 1066799"/>
              <a:gd name="connsiteX1" fmla="*/ 0 w 1620913"/>
              <a:gd name="connsiteY1" fmla="*/ 1066799 h 1066799"/>
              <a:gd name="connsiteX2" fmla="*/ 1616869 w 1620913"/>
              <a:gd name="connsiteY2" fmla="*/ 409574 h 1066799"/>
              <a:gd name="connsiteX3" fmla="*/ 1323974 w 1620913"/>
              <a:gd name="connsiteY3" fmla="*/ 0 h 1066799"/>
              <a:gd name="connsiteX4" fmla="*/ 923925 w 1620913"/>
              <a:gd name="connsiteY4" fmla="*/ 426244 h 1066799"/>
              <a:gd name="connsiteX5" fmla="*/ 621506 w 1620913"/>
              <a:gd name="connsiteY5" fmla="*/ 771524 h 1066799"/>
              <a:gd name="connsiteX6" fmla="*/ 0 w 1620913"/>
              <a:gd name="connsiteY6" fmla="*/ 538161 h 1066799"/>
              <a:gd name="connsiteX0" fmla="*/ 0 w 1620913"/>
              <a:gd name="connsiteY0" fmla="*/ 538161 h 1213299"/>
              <a:gd name="connsiteX1" fmla="*/ 0 w 1620913"/>
              <a:gd name="connsiteY1" fmla="*/ 1066799 h 1213299"/>
              <a:gd name="connsiteX2" fmla="*/ 1616869 w 1620913"/>
              <a:gd name="connsiteY2" fmla="*/ 409574 h 1213299"/>
              <a:gd name="connsiteX3" fmla="*/ 1323974 w 1620913"/>
              <a:gd name="connsiteY3" fmla="*/ 0 h 1213299"/>
              <a:gd name="connsiteX4" fmla="*/ 923925 w 1620913"/>
              <a:gd name="connsiteY4" fmla="*/ 426244 h 1213299"/>
              <a:gd name="connsiteX5" fmla="*/ 621506 w 1620913"/>
              <a:gd name="connsiteY5" fmla="*/ 771524 h 1213299"/>
              <a:gd name="connsiteX6" fmla="*/ 0 w 1620913"/>
              <a:gd name="connsiteY6" fmla="*/ 538161 h 121329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32881"/>
              <a:gd name="connsiteY0" fmla="*/ 538161 h 1232035"/>
              <a:gd name="connsiteX1" fmla="*/ 0 w 1632881"/>
              <a:gd name="connsiteY1" fmla="*/ 1066799 h 1232035"/>
              <a:gd name="connsiteX2" fmla="*/ 1621631 w 1632881"/>
              <a:gd name="connsiteY2" fmla="*/ 523874 h 1232035"/>
              <a:gd name="connsiteX3" fmla="*/ 1323974 w 1632881"/>
              <a:gd name="connsiteY3" fmla="*/ 0 h 1232035"/>
              <a:gd name="connsiteX4" fmla="*/ 923925 w 1632881"/>
              <a:gd name="connsiteY4" fmla="*/ 426244 h 1232035"/>
              <a:gd name="connsiteX5" fmla="*/ 621506 w 1632881"/>
              <a:gd name="connsiteY5" fmla="*/ 771524 h 1232035"/>
              <a:gd name="connsiteX6" fmla="*/ 0 w 1632881"/>
              <a:gd name="connsiteY6" fmla="*/ 538161 h 1232035"/>
              <a:gd name="connsiteX0" fmla="*/ 0 w 1622936"/>
              <a:gd name="connsiteY0" fmla="*/ 538161 h 1236750"/>
              <a:gd name="connsiteX1" fmla="*/ 0 w 1622936"/>
              <a:gd name="connsiteY1" fmla="*/ 1066799 h 1236750"/>
              <a:gd name="connsiteX2" fmla="*/ 1621631 w 1622936"/>
              <a:gd name="connsiteY2" fmla="*/ 523874 h 1236750"/>
              <a:gd name="connsiteX3" fmla="*/ 1323974 w 1622936"/>
              <a:gd name="connsiteY3" fmla="*/ 0 h 1236750"/>
              <a:gd name="connsiteX4" fmla="*/ 923925 w 1622936"/>
              <a:gd name="connsiteY4" fmla="*/ 426244 h 1236750"/>
              <a:gd name="connsiteX5" fmla="*/ 621506 w 1622936"/>
              <a:gd name="connsiteY5" fmla="*/ 771524 h 1236750"/>
              <a:gd name="connsiteX6" fmla="*/ 0 w 1622936"/>
              <a:gd name="connsiteY6" fmla="*/ 538161 h 1236750"/>
              <a:gd name="connsiteX0" fmla="*/ 0 w 1627932"/>
              <a:gd name="connsiteY0" fmla="*/ 538161 h 1227283"/>
              <a:gd name="connsiteX1" fmla="*/ 0 w 1627932"/>
              <a:gd name="connsiteY1" fmla="*/ 1066799 h 1227283"/>
              <a:gd name="connsiteX2" fmla="*/ 1621631 w 1627932"/>
              <a:gd name="connsiteY2" fmla="*/ 523874 h 1227283"/>
              <a:gd name="connsiteX3" fmla="*/ 1323974 w 1627932"/>
              <a:gd name="connsiteY3" fmla="*/ 0 h 1227283"/>
              <a:gd name="connsiteX4" fmla="*/ 923925 w 1627932"/>
              <a:gd name="connsiteY4" fmla="*/ 426244 h 1227283"/>
              <a:gd name="connsiteX5" fmla="*/ 621506 w 1627932"/>
              <a:gd name="connsiteY5" fmla="*/ 771524 h 1227283"/>
              <a:gd name="connsiteX6" fmla="*/ 0 w 1627932"/>
              <a:gd name="connsiteY6" fmla="*/ 538161 h 1227283"/>
              <a:gd name="connsiteX0" fmla="*/ 0 w 1627932"/>
              <a:gd name="connsiteY0" fmla="*/ 538161 h 1066799"/>
              <a:gd name="connsiteX1" fmla="*/ 0 w 1627932"/>
              <a:gd name="connsiteY1" fmla="*/ 1066799 h 1066799"/>
              <a:gd name="connsiteX2" fmla="*/ 1621631 w 1627932"/>
              <a:gd name="connsiteY2" fmla="*/ 523874 h 1066799"/>
              <a:gd name="connsiteX3" fmla="*/ 1323974 w 1627932"/>
              <a:gd name="connsiteY3" fmla="*/ 0 h 1066799"/>
              <a:gd name="connsiteX4" fmla="*/ 923925 w 1627932"/>
              <a:gd name="connsiteY4" fmla="*/ 426244 h 1066799"/>
              <a:gd name="connsiteX5" fmla="*/ 621506 w 1627932"/>
              <a:gd name="connsiteY5" fmla="*/ 771524 h 1066799"/>
              <a:gd name="connsiteX6" fmla="*/ 0 w 1627932"/>
              <a:gd name="connsiteY6" fmla="*/ 538161 h 1066799"/>
              <a:gd name="connsiteX0" fmla="*/ 0 w 1627647"/>
              <a:gd name="connsiteY0" fmla="*/ 538161 h 1066799"/>
              <a:gd name="connsiteX1" fmla="*/ 0 w 1627647"/>
              <a:gd name="connsiteY1" fmla="*/ 1066799 h 1066799"/>
              <a:gd name="connsiteX2" fmla="*/ 1621631 w 1627647"/>
              <a:gd name="connsiteY2" fmla="*/ 523874 h 1066799"/>
              <a:gd name="connsiteX3" fmla="*/ 1323974 w 1627647"/>
              <a:gd name="connsiteY3" fmla="*/ 0 h 1066799"/>
              <a:gd name="connsiteX4" fmla="*/ 923925 w 1627647"/>
              <a:gd name="connsiteY4" fmla="*/ 426244 h 1066799"/>
              <a:gd name="connsiteX5" fmla="*/ 621506 w 1627647"/>
              <a:gd name="connsiteY5" fmla="*/ 771524 h 1066799"/>
              <a:gd name="connsiteX6" fmla="*/ 0 w 1627647"/>
              <a:gd name="connsiteY6" fmla="*/ 538161 h 1066799"/>
              <a:gd name="connsiteX0" fmla="*/ 0 w 1627647"/>
              <a:gd name="connsiteY0" fmla="*/ 538161 h 1066799"/>
              <a:gd name="connsiteX1" fmla="*/ 0 w 1627647"/>
              <a:gd name="connsiteY1" fmla="*/ 1066799 h 1066799"/>
              <a:gd name="connsiteX2" fmla="*/ 1621631 w 1627647"/>
              <a:gd name="connsiteY2" fmla="*/ 523874 h 1066799"/>
              <a:gd name="connsiteX3" fmla="*/ 1323974 w 1627647"/>
              <a:gd name="connsiteY3" fmla="*/ 0 h 1066799"/>
              <a:gd name="connsiteX4" fmla="*/ 923925 w 1627647"/>
              <a:gd name="connsiteY4" fmla="*/ 426244 h 1066799"/>
              <a:gd name="connsiteX5" fmla="*/ 621506 w 1627647"/>
              <a:gd name="connsiteY5" fmla="*/ 771524 h 1066799"/>
              <a:gd name="connsiteX6" fmla="*/ 0 w 1627647"/>
              <a:gd name="connsiteY6" fmla="*/ 538161 h 1066799"/>
              <a:gd name="connsiteX0" fmla="*/ 0 w 1627647"/>
              <a:gd name="connsiteY0" fmla="*/ 538161 h 1134969"/>
              <a:gd name="connsiteX1" fmla="*/ 0 w 1627647"/>
              <a:gd name="connsiteY1" fmla="*/ 1066799 h 1134969"/>
              <a:gd name="connsiteX2" fmla="*/ 1621631 w 1627647"/>
              <a:gd name="connsiteY2" fmla="*/ 523874 h 1134969"/>
              <a:gd name="connsiteX3" fmla="*/ 1323974 w 1627647"/>
              <a:gd name="connsiteY3" fmla="*/ 0 h 1134969"/>
              <a:gd name="connsiteX4" fmla="*/ 923925 w 1627647"/>
              <a:gd name="connsiteY4" fmla="*/ 426244 h 1134969"/>
              <a:gd name="connsiteX5" fmla="*/ 621506 w 1627647"/>
              <a:gd name="connsiteY5" fmla="*/ 771524 h 1134969"/>
              <a:gd name="connsiteX6" fmla="*/ 0 w 1627647"/>
              <a:gd name="connsiteY6" fmla="*/ 538161 h 1134969"/>
              <a:gd name="connsiteX0" fmla="*/ 0 w 1627647"/>
              <a:gd name="connsiteY0" fmla="*/ 538161 h 1213483"/>
              <a:gd name="connsiteX1" fmla="*/ 0 w 1627647"/>
              <a:gd name="connsiteY1" fmla="*/ 1066799 h 1213483"/>
              <a:gd name="connsiteX2" fmla="*/ 1621631 w 1627647"/>
              <a:gd name="connsiteY2" fmla="*/ 523874 h 1213483"/>
              <a:gd name="connsiteX3" fmla="*/ 1323974 w 1627647"/>
              <a:gd name="connsiteY3" fmla="*/ 0 h 1213483"/>
              <a:gd name="connsiteX4" fmla="*/ 923925 w 1627647"/>
              <a:gd name="connsiteY4" fmla="*/ 426244 h 1213483"/>
              <a:gd name="connsiteX5" fmla="*/ 621506 w 1627647"/>
              <a:gd name="connsiteY5" fmla="*/ 771524 h 1213483"/>
              <a:gd name="connsiteX6" fmla="*/ 0 w 1627647"/>
              <a:gd name="connsiteY6" fmla="*/ 538161 h 1213483"/>
              <a:gd name="connsiteX0" fmla="*/ 0 w 1627647"/>
              <a:gd name="connsiteY0" fmla="*/ 538161 h 1190326"/>
              <a:gd name="connsiteX1" fmla="*/ 0 w 1627647"/>
              <a:gd name="connsiteY1" fmla="*/ 1066799 h 1190326"/>
              <a:gd name="connsiteX2" fmla="*/ 1621631 w 1627647"/>
              <a:gd name="connsiteY2" fmla="*/ 523874 h 1190326"/>
              <a:gd name="connsiteX3" fmla="*/ 1323974 w 1627647"/>
              <a:gd name="connsiteY3" fmla="*/ 0 h 1190326"/>
              <a:gd name="connsiteX4" fmla="*/ 923925 w 1627647"/>
              <a:gd name="connsiteY4" fmla="*/ 426244 h 1190326"/>
              <a:gd name="connsiteX5" fmla="*/ 621506 w 1627647"/>
              <a:gd name="connsiteY5" fmla="*/ 771524 h 1190326"/>
              <a:gd name="connsiteX6" fmla="*/ 0 w 1627647"/>
              <a:gd name="connsiteY6" fmla="*/ 538161 h 1190326"/>
              <a:gd name="connsiteX0" fmla="*/ 0 w 1627647"/>
              <a:gd name="connsiteY0" fmla="*/ 538161 h 1219698"/>
              <a:gd name="connsiteX1" fmla="*/ 0 w 1627647"/>
              <a:gd name="connsiteY1" fmla="*/ 1066799 h 1219698"/>
              <a:gd name="connsiteX2" fmla="*/ 1621631 w 1627647"/>
              <a:gd name="connsiteY2" fmla="*/ 523874 h 1219698"/>
              <a:gd name="connsiteX3" fmla="*/ 1323974 w 1627647"/>
              <a:gd name="connsiteY3" fmla="*/ 0 h 1219698"/>
              <a:gd name="connsiteX4" fmla="*/ 923925 w 1627647"/>
              <a:gd name="connsiteY4" fmla="*/ 426244 h 1219698"/>
              <a:gd name="connsiteX5" fmla="*/ 621506 w 1627647"/>
              <a:gd name="connsiteY5" fmla="*/ 771524 h 1219698"/>
              <a:gd name="connsiteX6" fmla="*/ 0 w 1627647"/>
              <a:gd name="connsiteY6" fmla="*/ 538161 h 1219698"/>
              <a:gd name="connsiteX0" fmla="*/ 0 w 1627647"/>
              <a:gd name="connsiteY0" fmla="*/ 538161 h 1232307"/>
              <a:gd name="connsiteX1" fmla="*/ 0 w 1627647"/>
              <a:gd name="connsiteY1" fmla="*/ 1066799 h 1232307"/>
              <a:gd name="connsiteX2" fmla="*/ 1621631 w 1627647"/>
              <a:gd name="connsiteY2" fmla="*/ 523874 h 1232307"/>
              <a:gd name="connsiteX3" fmla="*/ 1323974 w 1627647"/>
              <a:gd name="connsiteY3" fmla="*/ 0 h 1232307"/>
              <a:gd name="connsiteX4" fmla="*/ 923925 w 1627647"/>
              <a:gd name="connsiteY4" fmla="*/ 426244 h 1232307"/>
              <a:gd name="connsiteX5" fmla="*/ 621506 w 1627647"/>
              <a:gd name="connsiteY5" fmla="*/ 771524 h 1232307"/>
              <a:gd name="connsiteX6" fmla="*/ 0 w 1627647"/>
              <a:gd name="connsiteY6" fmla="*/ 538161 h 1232307"/>
              <a:gd name="connsiteX0" fmla="*/ 0 w 1627647"/>
              <a:gd name="connsiteY0" fmla="*/ 538161 h 1217230"/>
              <a:gd name="connsiteX1" fmla="*/ 0 w 1627647"/>
              <a:gd name="connsiteY1" fmla="*/ 1066799 h 1217230"/>
              <a:gd name="connsiteX2" fmla="*/ 1621631 w 1627647"/>
              <a:gd name="connsiteY2" fmla="*/ 523874 h 1217230"/>
              <a:gd name="connsiteX3" fmla="*/ 1323974 w 1627647"/>
              <a:gd name="connsiteY3" fmla="*/ 0 h 1217230"/>
              <a:gd name="connsiteX4" fmla="*/ 923925 w 1627647"/>
              <a:gd name="connsiteY4" fmla="*/ 426244 h 1217230"/>
              <a:gd name="connsiteX5" fmla="*/ 621506 w 1627647"/>
              <a:gd name="connsiteY5" fmla="*/ 771524 h 1217230"/>
              <a:gd name="connsiteX6" fmla="*/ 0 w 1627647"/>
              <a:gd name="connsiteY6" fmla="*/ 538161 h 1217230"/>
              <a:gd name="connsiteX0" fmla="*/ 0 w 1627647"/>
              <a:gd name="connsiteY0" fmla="*/ 538161 h 1188997"/>
              <a:gd name="connsiteX1" fmla="*/ 0 w 1627647"/>
              <a:gd name="connsiteY1" fmla="*/ 1066799 h 1188997"/>
              <a:gd name="connsiteX2" fmla="*/ 1621631 w 1627647"/>
              <a:gd name="connsiteY2" fmla="*/ 523874 h 1188997"/>
              <a:gd name="connsiteX3" fmla="*/ 1323974 w 1627647"/>
              <a:gd name="connsiteY3" fmla="*/ 0 h 1188997"/>
              <a:gd name="connsiteX4" fmla="*/ 923925 w 1627647"/>
              <a:gd name="connsiteY4" fmla="*/ 426244 h 1188997"/>
              <a:gd name="connsiteX5" fmla="*/ 621506 w 1627647"/>
              <a:gd name="connsiteY5" fmla="*/ 771524 h 1188997"/>
              <a:gd name="connsiteX6" fmla="*/ 0 w 1627647"/>
              <a:gd name="connsiteY6" fmla="*/ 538161 h 1188997"/>
              <a:gd name="connsiteX0" fmla="*/ 0 w 1627647"/>
              <a:gd name="connsiteY0" fmla="*/ 538161 h 1216261"/>
              <a:gd name="connsiteX1" fmla="*/ 0 w 1627647"/>
              <a:gd name="connsiteY1" fmla="*/ 1066799 h 1216261"/>
              <a:gd name="connsiteX2" fmla="*/ 1621631 w 1627647"/>
              <a:gd name="connsiteY2" fmla="*/ 523874 h 1216261"/>
              <a:gd name="connsiteX3" fmla="*/ 1323974 w 1627647"/>
              <a:gd name="connsiteY3" fmla="*/ 0 h 1216261"/>
              <a:gd name="connsiteX4" fmla="*/ 923925 w 1627647"/>
              <a:gd name="connsiteY4" fmla="*/ 426244 h 1216261"/>
              <a:gd name="connsiteX5" fmla="*/ 621506 w 1627647"/>
              <a:gd name="connsiteY5" fmla="*/ 771524 h 1216261"/>
              <a:gd name="connsiteX6" fmla="*/ 0 w 1627647"/>
              <a:gd name="connsiteY6" fmla="*/ 538161 h 1216261"/>
              <a:gd name="connsiteX0" fmla="*/ 0 w 1627647"/>
              <a:gd name="connsiteY0" fmla="*/ 538161 h 1206398"/>
              <a:gd name="connsiteX1" fmla="*/ 0 w 1627647"/>
              <a:gd name="connsiteY1" fmla="*/ 1066799 h 1206398"/>
              <a:gd name="connsiteX2" fmla="*/ 1621631 w 1627647"/>
              <a:gd name="connsiteY2" fmla="*/ 523874 h 1206398"/>
              <a:gd name="connsiteX3" fmla="*/ 1323974 w 1627647"/>
              <a:gd name="connsiteY3" fmla="*/ 0 h 1206398"/>
              <a:gd name="connsiteX4" fmla="*/ 923925 w 1627647"/>
              <a:gd name="connsiteY4" fmla="*/ 426244 h 1206398"/>
              <a:gd name="connsiteX5" fmla="*/ 621506 w 1627647"/>
              <a:gd name="connsiteY5" fmla="*/ 771524 h 1206398"/>
              <a:gd name="connsiteX6" fmla="*/ 0 w 1627647"/>
              <a:gd name="connsiteY6" fmla="*/ 538161 h 1206398"/>
              <a:gd name="connsiteX0" fmla="*/ 0 w 1627647"/>
              <a:gd name="connsiteY0" fmla="*/ 538161 h 1218880"/>
              <a:gd name="connsiteX1" fmla="*/ 0 w 1627647"/>
              <a:gd name="connsiteY1" fmla="*/ 1066799 h 1218880"/>
              <a:gd name="connsiteX2" fmla="*/ 1621631 w 1627647"/>
              <a:gd name="connsiteY2" fmla="*/ 523874 h 1218880"/>
              <a:gd name="connsiteX3" fmla="*/ 1323974 w 1627647"/>
              <a:gd name="connsiteY3" fmla="*/ 0 h 1218880"/>
              <a:gd name="connsiteX4" fmla="*/ 923925 w 1627647"/>
              <a:gd name="connsiteY4" fmla="*/ 426244 h 1218880"/>
              <a:gd name="connsiteX5" fmla="*/ 621506 w 1627647"/>
              <a:gd name="connsiteY5" fmla="*/ 771524 h 1218880"/>
              <a:gd name="connsiteX6" fmla="*/ 0 w 1627647"/>
              <a:gd name="connsiteY6" fmla="*/ 538161 h 1218880"/>
              <a:gd name="connsiteX0" fmla="*/ 0 w 1627647"/>
              <a:gd name="connsiteY0" fmla="*/ 538161 h 1211596"/>
              <a:gd name="connsiteX1" fmla="*/ 0 w 1627647"/>
              <a:gd name="connsiteY1" fmla="*/ 1066799 h 1211596"/>
              <a:gd name="connsiteX2" fmla="*/ 1621631 w 1627647"/>
              <a:gd name="connsiteY2" fmla="*/ 523874 h 1211596"/>
              <a:gd name="connsiteX3" fmla="*/ 1323974 w 1627647"/>
              <a:gd name="connsiteY3" fmla="*/ 0 h 1211596"/>
              <a:gd name="connsiteX4" fmla="*/ 923925 w 1627647"/>
              <a:gd name="connsiteY4" fmla="*/ 426244 h 1211596"/>
              <a:gd name="connsiteX5" fmla="*/ 621506 w 1627647"/>
              <a:gd name="connsiteY5" fmla="*/ 771524 h 1211596"/>
              <a:gd name="connsiteX6" fmla="*/ 0 w 1627647"/>
              <a:gd name="connsiteY6" fmla="*/ 538161 h 1211596"/>
              <a:gd name="connsiteX0" fmla="*/ 0 w 1627647"/>
              <a:gd name="connsiteY0" fmla="*/ 538161 h 1217962"/>
              <a:gd name="connsiteX1" fmla="*/ 0 w 1627647"/>
              <a:gd name="connsiteY1" fmla="*/ 1066799 h 1217962"/>
              <a:gd name="connsiteX2" fmla="*/ 1621631 w 1627647"/>
              <a:gd name="connsiteY2" fmla="*/ 523874 h 1217962"/>
              <a:gd name="connsiteX3" fmla="*/ 1323974 w 1627647"/>
              <a:gd name="connsiteY3" fmla="*/ 0 h 1217962"/>
              <a:gd name="connsiteX4" fmla="*/ 923925 w 1627647"/>
              <a:gd name="connsiteY4" fmla="*/ 426244 h 1217962"/>
              <a:gd name="connsiteX5" fmla="*/ 621506 w 1627647"/>
              <a:gd name="connsiteY5" fmla="*/ 771524 h 1217962"/>
              <a:gd name="connsiteX6" fmla="*/ 0 w 1627647"/>
              <a:gd name="connsiteY6" fmla="*/ 538161 h 1217962"/>
              <a:gd name="connsiteX0" fmla="*/ 0 w 1627647"/>
              <a:gd name="connsiteY0" fmla="*/ 538161 h 1218399"/>
              <a:gd name="connsiteX1" fmla="*/ 0 w 1627647"/>
              <a:gd name="connsiteY1" fmla="*/ 1066799 h 1218399"/>
              <a:gd name="connsiteX2" fmla="*/ 1621631 w 1627647"/>
              <a:gd name="connsiteY2" fmla="*/ 523874 h 1218399"/>
              <a:gd name="connsiteX3" fmla="*/ 1323974 w 1627647"/>
              <a:gd name="connsiteY3" fmla="*/ 0 h 1218399"/>
              <a:gd name="connsiteX4" fmla="*/ 923925 w 1627647"/>
              <a:gd name="connsiteY4" fmla="*/ 426244 h 1218399"/>
              <a:gd name="connsiteX5" fmla="*/ 621506 w 1627647"/>
              <a:gd name="connsiteY5" fmla="*/ 771524 h 1218399"/>
              <a:gd name="connsiteX6" fmla="*/ 0 w 1627647"/>
              <a:gd name="connsiteY6" fmla="*/ 538161 h 121839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923925 w 1627647"/>
              <a:gd name="connsiteY4" fmla="*/ 426244 h 1212839"/>
              <a:gd name="connsiteX5" fmla="*/ 621506 w 1627647"/>
              <a:gd name="connsiteY5" fmla="*/ 771524 h 1212839"/>
              <a:gd name="connsiteX6" fmla="*/ 0 w 1627647"/>
              <a:gd name="connsiteY6" fmla="*/ 538161 h 121283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1078707 w 1627647"/>
              <a:gd name="connsiteY4" fmla="*/ 257177 h 1212839"/>
              <a:gd name="connsiteX5" fmla="*/ 923925 w 1627647"/>
              <a:gd name="connsiteY5" fmla="*/ 426244 h 1212839"/>
              <a:gd name="connsiteX6" fmla="*/ 621506 w 1627647"/>
              <a:gd name="connsiteY6" fmla="*/ 771524 h 1212839"/>
              <a:gd name="connsiteX7" fmla="*/ 0 w 1627647"/>
              <a:gd name="connsiteY7" fmla="*/ 538161 h 121283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595313 w 1627647"/>
              <a:gd name="connsiteY4" fmla="*/ 185739 h 1212839"/>
              <a:gd name="connsiteX5" fmla="*/ 923925 w 1627647"/>
              <a:gd name="connsiteY5" fmla="*/ 426244 h 1212839"/>
              <a:gd name="connsiteX6" fmla="*/ 621506 w 1627647"/>
              <a:gd name="connsiteY6" fmla="*/ 771524 h 1212839"/>
              <a:gd name="connsiteX7" fmla="*/ 0 w 1627647"/>
              <a:gd name="connsiteY7" fmla="*/ 538161 h 121283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973932 w 1627647"/>
              <a:gd name="connsiteY4" fmla="*/ 85727 h 1212839"/>
              <a:gd name="connsiteX5" fmla="*/ 595313 w 1627647"/>
              <a:gd name="connsiteY5" fmla="*/ 185739 h 1212839"/>
              <a:gd name="connsiteX6" fmla="*/ 923925 w 1627647"/>
              <a:gd name="connsiteY6" fmla="*/ 426244 h 1212839"/>
              <a:gd name="connsiteX7" fmla="*/ 621506 w 1627647"/>
              <a:gd name="connsiteY7" fmla="*/ 771524 h 1212839"/>
              <a:gd name="connsiteX8" fmla="*/ 0 w 1627647"/>
              <a:gd name="connsiteY8" fmla="*/ 538161 h 1212839"/>
              <a:gd name="connsiteX0" fmla="*/ 0 w 1627647"/>
              <a:gd name="connsiteY0" fmla="*/ 745328 h 1420006"/>
              <a:gd name="connsiteX1" fmla="*/ 0 w 1627647"/>
              <a:gd name="connsiteY1" fmla="*/ 1273966 h 1420006"/>
              <a:gd name="connsiteX2" fmla="*/ 1621631 w 1627647"/>
              <a:gd name="connsiteY2" fmla="*/ 731041 h 1420006"/>
              <a:gd name="connsiteX3" fmla="*/ 1323974 w 1627647"/>
              <a:gd name="connsiteY3" fmla="*/ 207167 h 1420006"/>
              <a:gd name="connsiteX4" fmla="*/ 835820 w 1627647"/>
              <a:gd name="connsiteY4" fmla="*/ 0 h 1420006"/>
              <a:gd name="connsiteX5" fmla="*/ 595313 w 1627647"/>
              <a:gd name="connsiteY5" fmla="*/ 392906 h 1420006"/>
              <a:gd name="connsiteX6" fmla="*/ 923925 w 1627647"/>
              <a:gd name="connsiteY6" fmla="*/ 633411 h 1420006"/>
              <a:gd name="connsiteX7" fmla="*/ 621506 w 1627647"/>
              <a:gd name="connsiteY7" fmla="*/ 978691 h 1420006"/>
              <a:gd name="connsiteX8" fmla="*/ 0 w 1627647"/>
              <a:gd name="connsiteY8" fmla="*/ 745328 h 1420006"/>
              <a:gd name="connsiteX0" fmla="*/ 0 w 1591281"/>
              <a:gd name="connsiteY0" fmla="*/ 745328 h 1469663"/>
              <a:gd name="connsiteX1" fmla="*/ 0 w 1591281"/>
              <a:gd name="connsiteY1" fmla="*/ 1273966 h 1469663"/>
              <a:gd name="connsiteX2" fmla="*/ 1574006 w 1591281"/>
              <a:gd name="connsiteY2" fmla="*/ 928685 h 1469663"/>
              <a:gd name="connsiteX3" fmla="*/ 1323974 w 1591281"/>
              <a:gd name="connsiteY3" fmla="*/ 207167 h 1469663"/>
              <a:gd name="connsiteX4" fmla="*/ 835820 w 1591281"/>
              <a:gd name="connsiteY4" fmla="*/ 0 h 1469663"/>
              <a:gd name="connsiteX5" fmla="*/ 595313 w 1591281"/>
              <a:gd name="connsiteY5" fmla="*/ 392906 h 1469663"/>
              <a:gd name="connsiteX6" fmla="*/ 923925 w 1591281"/>
              <a:gd name="connsiteY6" fmla="*/ 633411 h 1469663"/>
              <a:gd name="connsiteX7" fmla="*/ 621506 w 1591281"/>
              <a:gd name="connsiteY7" fmla="*/ 978691 h 1469663"/>
              <a:gd name="connsiteX8" fmla="*/ 0 w 1591281"/>
              <a:gd name="connsiteY8" fmla="*/ 745328 h 1469663"/>
              <a:gd name="connsiteX0" fmla="*/ 0 w 1591281"/>
              <a:gd name="connsiteY0" fmla="*/ 745328 h 1425021"/>
              <a:gd name="connsiteX1" fmla="*/ 0 w 1591281"/>
              <a:gd name="connsiteY1" fmla="*/ 1273966 h 1425021"/>
              <a:gd name="connsiteX2" fmla="*/ 1574006 w 1591281"/>
              <a:gd name="connsiteY2" fmla="*/ 928685 h 1425021"/>
              <a:gd name="connsiteX3" fmla="*/ 1323974 w 1591281"/>
              <a:gd name="connsiteY3" fmla="*/ 207167 h 1425021"/>
              <a:gd name="connsiteX4" fmla="*/ 835820 w 1591281"/>
              <a:gd name="connsiteY4" fmla="*/ 0 h 1425021"/>
              <a:gd name="connsiteX5" fmla="*/ 595313 w 1591281"/>
              <a:gd name="connsiteY5" fmla="*/ 392906 h 1425021"/>
              <a:gd name="connsiteX6" fmla="*/ 923925 w 1591281"/>
              <a:gd name="connsiteY6" fmla="*/ 633411 h 1425021"/>
              <a:gd name="connsiteX7" fmla="*/ 621506 w 1591281"/>
              <a:gd name="connsiteY7" fmla="*/ 978691 h 1425021"/>
              <a:gd name="connsiteX8" fmla="*/ 0 w 1591281"/>
              <a:gd name="connsiteY8" fmla="*/ 745328 h 1425021"/>
              <a:gd name="connsiteX0" fmla="*/ 0 w 1622856"/>
              <a:gd name="connsiteY0" fmla="*/ 745328 h 1425021"/>
              <a:gd name="connsiteX1" fmla="*/ 0 w 1622856"/>
              <a:gd name="connsiteY1" fmla="*/ 1273966 h 1425021"/>
              <a:gd name="connsiteX2" fmla="*/ 1574006 w 1622856"/>
              <a:gd name="connsiteY2" fmla="*/ 928685 h 1425021"/>
              <a:gd name="connsiteX3" fmla="*/ 1323974 w 1622856"/>
              <a:gd name="connsiteY3" fmla="*/ 207167 h 1425021"/>
              <a:gd name="connsiteX4" fmla="*/ 835820 w 1622856"/>
              <a:gd name="connsiteY4" fmla="*/ 0 h 1425021"/>
              <a:gd name="connsiteX5" fmla="*/ 595313 w 1622856"/>
              <a:gd name="connsiteY5" fmla="*/ 392906 h 1425021"/>
              <a:gd name="connsiteX6" fmla="*/ 923925 w 1622856"/>
              <a:gd name="connsiteY6" fmla="*/ 633411 h 1425021"/>
              <a:gd name="connsiteX7" fmla="*/ 621506 w 1622856"/>
              <a:gd name="connsiteY7" fmla="*/ 978691 h 1425021"/>
              <a:gd name="connsiteX8" fmla="*/ 0 w 1622856"/>
              <a:gd name="connsiteY8" fmla="*/ 745328 h 1425021"/>
              <a:gd name="connsiteX0" fmla="*/ 0 w 1608710"/>
              <a:gd name="connsiteY0" fmla="*/ 745328 h 1425021"/>
              <a:gd name="connsiteX1" fmla="*/ 0 w 1608710"/>
              <a:gd name="connsiteY1" fmla="*/ 1273966 h 1425021"/>
              <a:gd name="connsiteX2" fmla="*/ 1574006 w 1608710"/>
              <a:gd name="connsiteY2" fmla="*/ 928685 h 1425021"/>
              <a:gd name="connsiteX3" fmla="*/ 1264443 w 1608710"/>
              <a:gd name="connsiteY3" fmla="*/ 166686 h 1425021"/>
              <a:gd name="connsiteX4" fmla="*/ 835820 w 1608710"/>
              <a:gd name="connsiteY4" fmla="*/ 0 h 1425021"/>
              <a:gd name="connsiteX5" fmla="*/ 595313 w 1608710"/>
              <a:gd name="connsiteY5" fmla="*/ 392906 h 1425021"/>
              <a:gd name="connsiteX6" fmla="*/ 923925 w 1608710"/>
              <a:gd name="connsiteY6" fmla="*/ 633411 h 1425021"/>
              <a:gd name="connsiteX7" fmla="*/ 621506 w 1608710"/>
              <a:gd name="connsiteY7" fmla="*/ 978691 h 1425021"/>
              <a:gd name="connsiteX8" fmla="*/ 0 w 1608710"/>
              <a:gd name="connsiteY8" fmla="*/ 745328 h 1425021"/>
              <a:gd name="connsiteX0" fmla="*/ 0 w 1623138"/>
              <a:gd name="connsiteY0" fmla="*/ 745328 h 1425021"/>
              <a:gd name="connsiteX1" fmla="*/ 0 w 1623138"/>
              <a:gd name="connsiteY1" fmla="*/ 1273966 h 1425021"/>
              <a:gd name="connsiteX2" fmla="*/ 1574006 w 1623138"/>
              <a:gd name="connsiteY2" fmla="*/ 928685 h 1425021"/>
              <a:gd name="connsiteX3" fmla="*/ 1264443 w 1623138"/>
              <a:gd name="connsiteY3" fmla="*/ 166686 h 1425021"/>
              <a:gd name="connsiteX4" fmla="*/ 835820 w 1623138"/>
              <a:gd name="connsiteY4" fmla="*/ 0 h 1425021"/>
              <a:gd name="connsiteX5" fmla="*/ 595313 w 1623138"/>
              <a:gd name="connsiteY5" fmla="*/ 392906 h 1425021"/>
              <a:gd name="connsiteX6" fmla="*/ 923925 w 1623138"/>
              <a:gd name="connsiteY6" fmla="*/ 633411 h 1425021"/>
              <a:gd name="connsiteX7" fmla="*/ 621506 w 1623138"/>
              <a:gd name="connsiteY7" fmla="*/ 978691 h 1425021"/>
              <a:gd name="connsiteX8" fmla="*/ 0 w 1623138"/>
              <a:gd name="connsiteY8" fmla="*/ 745328 h 1425021"/>
              <a:gd name="connsiteX0" fmla="*/ 0 w 1623138"/>
              <a:gd name="connsiteY0" fmla="*/ 745328 h 1425021"/>
              <a:gd name="connsiteX1" fmla="*/ 0 w 1623138"/>
              <a:gd name="connsiteY1" fmla="*/ 1273966 h 1425021"/>
              <a:gd name="connsiteX2" fmla="*/ 1574006 w 1623138"/>
              <a:gd name="connsiteY2" fmla="*/ 928685 h 1425021"/>
              <a:gd name="connsiteX3" fmla="*/ 1264443 w 1623138"/>
              <a:gd name="connsiteY3" fmla="*/ 166686 h 1425021"/>
              <a:gd name="connsiteX4" fmla="*/ 835820 w 1623138"/>
              <a:gd name="connsiteY4" fmla="*/ 0 h 1425021"/>
              <a:gd name="connsiteX5" fmla="*/ 595313 w 1623138"/>
              <a:gd name="connsiteY5" fmla="*/ 392906 h 1425021"/>
              <a:gd name="connsiteX6" fmla="*/ 923925 w 1623138"/>
              <a:gd name="connsiteY6" fmla="*/ 633411 h 1425021"/>
              <a:gd name="connsiteX7" fmla="*/ 621506 w 1623138"/>
              <a:gd name="connsiteY7" fmla="*/ 978691 h 1425021"/>
              <a:gd name="connsiteX8" fmla="*/ 0 w 1623138"/>
              <a:gd name="connsiteY8" fmla="*/ 745328 h 1425021"/>
              <a:gd name="connsiteX0" fmla="*/ 0 w 1623138"/>
              <a:gd name="connsiteY0" fmla="*/ 745328 h 1425021"/>
              <a:gd name="connsiteX1" fmla="*/ 0 w 1623138"/>
              <a:gd name="connsiteY1" fmla="*/ 1273966 h 1425021"/>
              <a:gd name="connsiteX2" fmla="*/ 1574006 w 1623138"/>
              <a:gd name="connsiteY2" fmla="*/ 928685 h 1425021"/>
              <a:gd name="connsiteX3" fmla="*/ 1264443 w 1623138"/>
              <a:gd name="connsiteY3" fmla="*/ 166686 h 1425021"/>
              <a:gd name="connsiteX4" fmla="*/ 835820 w 1623138"/>
              <a:gd name="connsiteY4" fmla="*/ 0 h 1425021"/>
              <a:gd name="connsiteX5" fmla="*/ 709613 w 1623138"/>
              <a:gd name="connsiteY5" fmla="*/ 207169 h 1425021"/>
              <a:gd name="connsiteX6" fmla="*/ 595313 w 1623138"/>
              <a:gd name="connsiteY6" fmla="*/ 392906 h 1425021"/>
              <a:gd name="connsiteX7" fmla="*/ 923925 w 1623138"/>
              <a:gd name="connsiteY7" fmla="*/ 633411 h 1425021"/>
              <a:gd name="connsiteX8" fmla="*/ 621506 w 1623138"/>
              <a:gd name="connsiteY8" fmla="*/ 978691 h 1425021"/>
              <a:gd name="connsiteX9" fmla="*/ 0 w 1623138"/>
              <a:gd name="connsiteY9" fmla="*/ 745328 h 1425021"/>
              <a:gd name="connsiteX0" fmla="*/ 0 w 1623138"/>
              <a:gd name="connsiteY0" fmla="*/ 797716 h 1477409"/>
              <a:gd name="connsiteX1" fmla="*/ 0 w 1623138"/>
              <a:gd name="connsiteY1" fmla="*/ 1326354 h 1477409"/>
              <a:gd name="connsiteX2" fmla="*/ 1574006 w 1623138"/>
              <a:gd name="connsiteY2" fmla="*/ 981073 h 1477409"/>
              <a:gd name="connsiteX3" fmla="*/ 1264443 w 1623138"/>
              <a:gd name="connsiteY3" fmla="*/ 219074 h 1477409"/>
              <a:gd name="connsiteX4" fmla="*/ 835820 w 1623138"/>
              <a:gd name="connsiteY4" fmla="*/ 52388 h 1477409"/>
              <a:gd name="connsiteX5" fmla="*/ 421482 w 1623138"/>
              <a:gd name="connsiteY5" fmla="*/ 0 h 1477409"/>
              <a:gd name="connsiteX6" fmla="*/ 595313 w 1623138"/>
              <a:gd name="connsiteY6" fmla="*/ 445294 h 1477409"/>
              <a:gd name="connsiteX7" fmla="*/ 923925 w 1623138"/>
              <a:gd name="connsiteY7" fmla="*/ 685799 h 1477409"/>
              <a:gd name="connsiteX8" fmla="*/ 621506 w 1623138"/>
              <a:gd name="connsiteY8" fmla="*/ 1031079 h 1477409"/>
              <a:gd name="connsiteX9" fmla="*/ 0 w 1623138"/>
              <a:gd name="connsiteY9" fmla="*/ 797716 h 1477409"/>
              <a:gd name="connsiteX0" fmla="*/ 0 w 1623138"/>
              <a:gd name="connsiteY0" fmla="*/ 797716 h 1477409"/>
              <a:gd name="connsiteX1" fmla="*/ 0 w 1623138"/>
              <a:gd name="connsiteY1" fmla="*/ 1326354 h 1477409"/>
              <a:gd name="connsiteX2" fmla="*/ 1574006 w 1623138"/>
              <a:gd name="connsiteY2" fmla="*/ 981073 h 1477409"/>
              <a:gd name="connsiteX3" fmla="*/ 1264443 w 1623138"/>
              <a:gd name="connsiteY3" fmla="*/ 219074 h 1477409"/>
              <a:gd name="connsiteX4" fmla="*/ 835820 w 1623138"/>
              <a:gd name="connsiteY4" fmla="*/ 52388 h 1477409"/>
              <a:gd name="connsiteX5" fmla="*/ 654844 w 1623138"/>
              <a:gd name="connsiteY5" fmla="*/ 26194 h 1477409"/>
              <a:gd name="connsiteX6" fmla="*/ 421482 w 1623138"/>
              <a:gd name="connsiteY6" fmla="*/ 0 h 1477409"/>
              <a:gd name="connsiteX7" fmla="*/ 595313 w 1623138"/>
              <a:gd name="connsiteY7" fmla="*/ 445294 h 1477409"/>
              <a:gd name="connsiteX8" fmla="*/ 923925 w 1623138"/>
              <a:gd name="connsiteY8" fmla="*/ 685799 h 1477409"/>
              <a:gd name="connsiteX9" fmla="*/ 621506 w 1623138"/>
              <a:gd name="connsiteY9" fmla="*/ 1031079 h 1477409"/>
              <a:gd name="connsiteX10" fmla="*/ 0 w 1623138"/>
              <a:gd name="connsiteY10" fmla="*/ 797716 h 1477409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652572"/>
              <a:gd name="connsiteX1" fmla="*/ 0 w 1623138"/>
              <a:gd name="connsiteY1" fmla="*/ 1647822 h 1652572"/>
              <a:gd name="connsiteX2" fmla="*/ 1574006 w 1623138"/>
              <a:gd name="connsiteY2" fmla="*/ 1302541 h 1652572"/>
              <a:gd name="connsiteX3" fmla="*/ 1264443 w 1623138"/>
              <a:gd name="connsiteY3" fmla="*/ 540542 h 1652572"/>
              <a:gd name="connsiteX4" fmla="*/ 835820 w 1623138"/>
              <a:gd name="connsiteY4" fmla="*/ 373856 h 1652572"/>
              <a:gd name="connsiteX5" fmla="*/ 807244 w 1623138"/>
              <a:gd name="connsiteY5" fmla="*/ 0 h 1652572"/>
              <a:gd name="connsiteX6" fmla="*/ 421482 w 1623138"/>
              <a:gd name="connsiteY6" fmla="*/ 321468 h 1652572"/>
              <a:gd name="connsiteX7" fmla="*/ 595313 w 1623138"/>
              <a:gd name="connsiteY7" fmla="*/ 766762 h 1652572"/>
              <a:gd name="connsiteX8" fmla="*/ 923925 w 1623138"/>
              <a:gd name="connsiteY8" fmla="*/ 1007267 h 1652572"/>
              <a:gd name="connsiteX9" fmla="*/ 621506 w 1623138"/>
              <a:gd name="connsiteY9" fmla="*/ 1352547 h 1652572"/>
              <a:gd name="connsiteX10" fmla="*/ 0 w 1623138"/>
              <a:gd name="connsiteY10" fmla="*/ 1119184 h 1652572"/>
              <a:gd name="connsiteX0" fmla="*/ 0 w 1627271"/>
              <a:gd name="connsiteY0" fmla="*/ 1119184 h 1712926"/>
              <a:gd name="connsiteX1" fmla="*/ 0 w 1627271"/>
              <a:gd name="connsiteY1" fmla="*/ 1647822 h 1712926"/>
              <a:gd name="connsiteX2" fmla="*/ 1574006 w 1627271"/>
              <a:gd name="connsiteY2" fmla="*/ 1302541 h 1712926"/>
              <a:gd name="connsiteX3" fmla="*/ 1264443 w 1627271"/>
              <a:gd name="connsiteY3" fmla="*/ 540542 h 1712926"/>
              <a:gd name="connsiteX4" fmla="*/ 835820 w 1627271"/>
              <a:gd name="connsiteY4" fmla="*/ 373856 h 1712926"/>
              <a:gd name="connsiteX5" fmla="*/ 807244 w 1627271"/>
              <a:gd name="connsiteY5" fmla="*/ 0 h 1712926"/>
              <a:gd name="connsiteX6" fmla="*/ 421482 w 1627271"/>
              <a:gd name="connsiteY6" fmla="*/ 321468 h 1712926"/>
              <a:gd name="connsiteX7" fmla="*/ 595313 w 1627271"/>
              <a:gd name="connsiteY7" fmla="*/ 766762 h 1712926"/>
              <a:gd name="connsiteX8" fmla="*/ 923925 w 1627271"/>
              <a:gd name="connsiteY8" fmla="*/ 1007267 h 1712926"/>
              <a:gd name="connsiteX9" fmla="*/ 621506 w 1627271"/>
              <a:gd name="connsiteY9" fmla="*/ 1352547 h 1712926"/>
              <a:gd name="connsiteX10" fmla="*/ 0 w 1627271"/>
              <a:gd name="connsiteY10" fmla="*/ 1119184 h 1712926"/>
              <a:gd name="connsiteX0" fmla="*/ 0 w 1627271"/>
              <a:gd name="connsiteY0" fmla="*/ 1119184 h 1797816"/>
              <a:gd name="connsiteX1" fmla="*/ 0 w 1627271"/>
              <a:gd name="connsiteY1" fmla="*/ 1647822 h 1797816"/>
              <a:gd name="connsiteX2" fmla="*/ 1574006 w 1627271"/>
              <a:gd name="connsiteY2" fmla="*/ 1302541 h 1797816"/>
              <a:gd name="connsiteX3" fmla="*/ 1264443 w 1627271"/>
              <a:gd name="connsiteY3" fmla="*/ 540542 h 1797816"/>
              <a:gd name="connsiteX4" fmla="*/ 835820 w 1627271"/>
              <a:gd name="connsiteY4" fmla="*/ 373856 h 1797816"/>
              <a:gd name="connsiteX5" fmla="*/ 807244 w 1627271"/>
              <a:gd name="connsiteY5" fmla="*/ 0 h 1797816"/>
              <a:gd name="connsiteX6" fmla="*/ 421482 w 1627271"/>
              <a:gd name="connsiteY6" fmla="*/ 321468 h 1797816"/>
              <a:gd name="connsiteX7" fmla="*/ 595313 w 1627271"/>
              <a:gd name="connsiteY7" fmla="*/ 766762 h 1797816"/>
              <a:gd name="connsiteX8" fmla="*/ 923925 w 1627271"/>
              <a:gd name="connsiteY8" fmla="*/ 1007267 h 1797816"/>
              <a:gd name="connsiteX9" fmla="*/ 621506 w 1627271"/>
              <a:gd name="connsiteY9" fmla="*/ 1352547 h 1797816"/>
              <a:gd name="connsiteX10" fmla="*/ 0 w 1627271"/>
              <a:gd name="connsiteY10" fmla="*/ 1119184 h 1797816"/>
              <a:gd name="connsiteX0" fmla="*/ 0 w 1622231"/>
              <a:gd name="connsiteY0" fmla="*/ 1119184 h 1773253"/>
              <a:gd name="connsiteX1" fmla="*/ 0 w 1622231"/>
              <a:gd name="connsiteY1" fmla="*/ 1647822 h 1773253"/>
              <a:gd name="connsiteX2" fmla="*/ 1574006 w 1622231"/>
              <a:gd name="connsiteY2" fmla="*/ 1302541 h 1773253"/>
              <a:gd name="connsiteX3" fmla="*/ 1264443 w 1622231"/>
              <a:gd name="connsiteY3" fmla="*/ 540542 h 1773253"/>
              <a:gd name="connsiteX4" fmla="*/ 835820 w 1622231"/>
              <a:gd name="connsiteY4" fmla="*/ 373856 h 1773253"/>
              <a:gd name="connsiteX5" fmla="*/ 807244 w 1622231"/>
              <a:gd name="connsiteY5" fmla="*/ 0 h 1773253"/>
              <a:gd name="connsiteX6" fmla="*/ 421482 w 1622231"/>
              <a:gd name="connsiteY6" fmla="*/ 321468 h 1773253"/>
              <a:gd name="connsiteX7" fmla="*/ 595313 w 1622231"/>
              <a:gd name="connsiteY7" fmla="*/ 766762 h 1773253"/>
              <a:gd name="connsiteX8" fmla="*/ 923925 w 1622231"/>
              <a:gd name="connsiteY8" fmla="*/ 1007267 h 1773253"/>
              <a:gd name="connsiteX9" fmla="*/ 621506 w 1622231"/>
              <a:gd name="connsiteY9" fmla="*/ 1352547 h 1773253"/>
              <a:gd name="connsiteX10" fmla="*/ 0 w 1622231"/>
              <a:gd name="connsiteY10" fmla="*/ 1119184 h 1773253"/>
              <a:gd name="connsiteX0" fmla="*/ 0 w 1622231"/>
              <a:gd name="connsiteY0" fmla="*/ 1119184 h 1800701"/>
              <a:gd name="connsiteX1" fmla="*/ 0 w 1622231"/>
              <a:gd name="connsiteY1" fmla="*/ 1647822 h 1800701"/>
              <a:gd name="connsiteX2" fmla="*/ 1574006 w 1622231"/>
              <a:gd name="connsiteY2" fmla="*/ 1302541 h 1800701"/>
              <a:gd name="connsiteX3" fmla="*/ 1264443 w 1622231"/>
              <a:gd name="connsiteY3" fmla="*/ 540542 h 1800701"/>
              <a:gd name="connsiteX4" fmla="*/ 835820 w 1622231"/>
              <a:gd name="connsiteY4" fmla="*/ 373856 h 1800701"/>
              <a:gd name="connsiteX5" fmla="*/ 807244 w 1622231"/>
              <a:gd name="connsiteY5" fmla="*/ 0 h 1800701"/>
              <a:gd name="connsiteX6" fmla="*/ 421482 w 1622231"/>
              <a:gd name="connsiteY6" fmla="*/ 321468 h 1800701"/>
              <a:gd name="connsiteX7" fmla="*/ 595313 w 1622231"/>
              <a:gd name="connsiteY7" fmla="*/ 766762 h 1800701"/>
              <a:gd name="connsiteX8" fmla="*/ 923925 w 1622231"/>
              <a:gd name="connsiteY8" fmla="*/ 1007267 h 1800701"/>
              <a:gd name="connsiteX9" fmla="*/ 621506 w 1622231"/>
              <a:gd name="connsiteY9" fmla="*/ 1352547 h 1800701"/>
              <a:gd name="connsiteX10" fmla="*/ 0 w 1622231"/>
              <a:gd name="connsiteY10" fmla="*/ 1119184 h 1800701"/>
              <a:gd name="connsiteX0" fmla="*/ 0 w 1552023"/>
              <a:gd name="connsiteY0" fmla="*/ 1119184 h 1859749"/>
              <a:gd name="connsiteX1" fmla="*/ 0 w 1552023"/>
              <a:gd name="connsiteY1" fmla="*/ 1647822 h 1859749"/>
              <a:gd name="connsiteX2" fmla="*/ 1462087 w 1552023"/>
              <a:gd name="connsiteY2" fmla="*/ 1469229 h 1859749"/>
              <a:gd name="connsiteX3" fmla="*/ 1264443 w 1552023"/>
              <a:gd name="connsiteY3" fmla="*/ 540542 h 1859749"/>
              <a:gd name="connsiteX4" fmla="*/ 835820 w 1552023"/>
              <a:gd name="connsiteY4" fmla="*/ 373856 h 1859749"/>
              <a:gd name="connsiteX5" fmla="*/ 807244 w 1552023"/>
              <a:gd name="connsiteY5" fmla="*/ 0 h 1859749"/>
              <a:gd name="connsiteX6" fmla="*/ 421482 w 1552023"/>
              <a:gd name="connsiteY6" fmla="*/ 321468 h 1859749"/>
              <a:gd name="connsiteX7" fmla="*/ 595313 w 1552023"/>
              <a:gd name="connsiteY7" fmla="*/ 766762 h 1859749"/>
              <a:gd name="connsiteX8" fmla="*/ 923925 w 1552023"/>
              <a:gd name="connsiteY8" fmla="*/ 1007267 h 1859749"/>
              <a:gd name="connsiteX9" fmla="*/ 621506 w 1552023"/>
              <a:gd name="connsiteY9" fmla="*/ 1352547 h 1859749"/>
              <a:gd name="connsiteX10" fmla="*/ 0 w 1552023"/>
              <a:gd name="connsiteY10" fmla="*/ 1119184 h 1859749"/>
              <a:gd name="connsiteX0" fmla="*/ 0 w 1571973"/>
              <a:gd name="connsiteY0" fmla="*/ 1119184 h 1800114"/>
              <a:gd name="connsiteX1" fmla="*/ 0 w 1571973"/>
              <a:gd name="connsiteY1" fmla="*/ 1647822 h 1800114"/>
              <a:gd name="connsiteX2" fmla="*/ 1462087 w 1571973"/>
              <a:gd name="connsiteY2" fmla="*/ 1469229 h 1800114"/>
              <a:gd name="connsiteX3" fmla="*/ 1264443 w 1571973"/>
              <a:gd name="connsiteY3" fmla="*/ 540542 h 1800114"/>
              <a:gd name="connsiteX4" fmla="*/ 835820 w 1571973"/>
              <a:gd name="connsiteY4" fmla="*/ 373856 h 1800114"/>
              <a:gd name="connsiteX5" fmla="*/ 807244 w 1571973"/>
              <a:gd name="connsiteY5" fmla="*/ 0 h 1800114"/>
              <a:gd name="connsiteX6" fmla="*/ 421482 w 1571973"/>
              <a:gd name="connsiteY6" fmla="*/ 321468 h 1800114"/>
              <a:gd name="connsiteX7" fmla="*/ 595313 w 1571973"/>
              <a:gd name="connsiteY7" fmla="*/ 766762 h 1800114"/>
              <a:gd name="connsiteX8" fmla="*/ 923925 w 1571973"/>
              <a:gd name="connsiteY8" fmla="*/ 1007267 h 1800114"/>
              <a:gd name="connsiteX9" fmla="*/ 621506 w 1571973"/>
              <a:gd name="connsiteY9" fmla="*/ 1352547 h 1800114"/>
              <a:gd name="connsiteX10" fmla="*/ 0 w 1571973"/>
              <a:gd name="connsiteY10" fmla="*/ 1119184 h 1800114"/>
              <a:gd name="connsiteX0" fmla="*/ 0 w 1620477"/>
              <a:gd name="connsiteY0" fmla="*/ 1119184 h 1800815"/>
              <a:gd name="connsiteX1" fmla="*/ 0 w 1620477"/>
              <a:gd name="connsiteY1" fmla="*/ 1647822 h 1800815"/>
              <a:gd name="connsiteX2" fmla="*/ 1462087 w 1620477"/>
              <a:gd name="connsiteY2" fmla="*/ 1469229 h 1800815"/>
              <a:gd name="connsiteX3" fmla="*/ 1264443 w 1620477"/>
              <a:gd name="connsiteY3" fmla="*/ 540542 h 1800815"/>
              <a:gd name="connsiteX4" fmla="*/ 835820 w 1620477"/>
              <a:gd name="connsiteY4" fmla="*/ 373856 h 1800815"/>
              <a:gd name="connsiteX5" fmla="*/ 807244 w 1620477"/>
              <a:gd name="connsiteY5" fmla="*/ 0 h 1800815"/>
              <a:gd name="connsiteX6" fmla="*/ 421482 w 1620477"/>
              <a:gd name="connsiteY6" fmla="*/ 321468 h 1800815"/>
              <a:gd name="connsiteX7" fmla="*/ 595313 w 1620477"/>
              <a:gd name="connsiteY7" fmla="*/ 766762 h 1800815"/>
              <a:gd name="connsiteX8" fmla="*/ 923925 w 1620477"/>
              <a:gd name="connsiteY8" fmla="*/ 1007267 h 1800815"/>
              <a:gd name="connsiteX9" fmla="*/ 621506 w 1620477"/>
              <a:gd name="connsiteY9" fmla="*/ 1352547 h 1800815"/>
              <a:gd name="connsiteX10" fmla="*/ 0 w 1620477"/>
              <a:gd name="connsiteY10" fmla="*/ 1119184 h 1800815"/>
              <a:gd name="connsiteX0" fmla="*/ 0 w 1629436"/>
              <a:gd name="connsiteY0" fmla="*/ 1119184 h 1799377"/>
              <a:gd name="connsiteX1" fmla="*/ 0 w 1629436"/>
              <a:gd name="connsiteY1" fmla="*/ 1647822 h 1799377"/>
              <a:gd name="connsiteX2" fmla="*/ 1476374 w 1629436"/>
              <a:gd name="connsiteY2" fmla="*/ 1464467 h 1799377"/>
              <a:gd name="connsiteX3" fmla="*/ 1264443 w 1629436"/>
              <a:gd name="connsiteY3" fmla="*/ 540542 h 1799377"/>
              <a:gd name="connsiteX4" fmla="*/ 835820 w 1629436"/>
              <a:gd name="connsiteY4" fmla="*/ 373856 h 1799377"/>
              <a:gd name="connsiteX5" fmla="*/ 807244 w 1629436"/>
              <a:gd name="connsiteY5" fmla="*/ 0 h 1799377"/>
              <a:gd name="connsiteX6" fmla="*/ 421482 w 1629436"/>
              <a:gd name="connsiteY6" fmla="*/ 321468 h 1799377"/>
              <a:gd name="connsiteX7" fmla="*/ 595313 w 1629436"/>
              <a:gd name="connsiteY7" fmla="*/ 766762 h 1799377"/>
              <a:gd name="connsiteX8" fmla="*/ 923925 w 1629436"/>
              <a:gd name="connsiteY8" fmla="*/ 1007267 h 1799377"/>
              <a:gd name="connsiteX9" fmla="*/ 621506 w 1629436"/>
              <a:gd name="connsiteY9" fmla="*/ 1352547 h 1799377"/>
              <a:gd name="connsiteX10" fmla="*/ 0 w 1629436"/>
              <a:gd name="connsiteY10" fmla="*/ 1119184 h 1799377"/>
              <a:gd name="connsiteX0" fmla="*/ 0 w 1606110"/>
              <a:gd name="connsiteY0" fmla="*/ 1119184 h 1796213"/>
              <a:gd name="connsiteX1" fmla="*/ 0 w 1606110"/>
              <a:gd name="connsiteY1" fmla="*/ 1647822 h 1796213"/>
              <a:gd name="connsiteX2" fmla="*/ 1476374 w 1606110"/>
              <a:gd name="connsiteY2" fmla="*/ 1464467 h 1796213"/>
              <a:gd name="connsiteX3" fmla="*/ 1264443 w 1606110"/>
              <a:gd name="connsiteY3" fmla="*/ 540542 h 1796213"/>
              <a:gd name="connsiteX4" fmla="*/ 835820 w 1606110"/>
              <a:gd name="connsiteY4" fmla="*/ 373856 h 1796213"/>
              <a:gd name="connsiteX5" fmla="*/ 807244 w 1606110"/>
              <a:gd name="connsiteY5" fmla="*/ 0 h 1796213"/>
              <a:gd name="connsiteX6" fmla="*/ 421482 w 1606110"/>
              <a:gd name="connsiteY6" fmla="*/ 321468 h 1796213"/>
              <a:gd name="connsiteX7" fmla="*/ 595313 w 1606110"/>
              <a:gd name="connsiteY7" fmla="*/ 766762 h 1796213"/>
              <a:gd name="connsiteX8" fmla="*/ 923925 w 1606110"/>
              <a:gd name="connsiteY8" fmla="*/ 1007267 h 1796213"/>
              <a:gd name="connsiteX9" fmla="*/ 621506 w 1606110"/>
              <a:gd name="connsiteY9" fmla="*/ 1352547 h 1796213"/>
              <a:gd name="connsiteX10" fmla="*/ 0 w 1606110"/>
              <a:gd name="connsiteY10" fmla="*/ 1119184 h 1796213"/>
              <a:gd name="connsiteX0" fmla="*/ 0 w 1625337"/>
              <a:gd name="connsiteY0" fmla="*/ 1119184 h 1796213"/>
              <a:gd name="connsiteX1" fmla="*/ 0 w 1625337"/>
              <a:gd name="connsiteY1" fmla="*/ 1647822 h 1796213"/>
              <a:gd name="connsiteX2" fmla="*/ 1476374 w 1625337"/>
              <a:gd name="connsiteY2" fmla="*/ 1464467 h 1796213"/>
              <a:gd name="connsiteX3" fmla="*/ 1264443 w 1625337"/>
              <a:gd name="connsiteY3" fmla="*/ 540542 h 1796213"/>
              <a:gd name="connsiteX4" fmla="*/ 835820 w 1625337"/>
              <a:gd name="connsiteY4" fmla="*/ 373856 h 1796213"/>
              <a:gd name="connsiteX5" fmla="*/ 807244 w 1625337"/>
              <a:gd name="connsiteY5" fmla="*/ 0 h 1796213"/>
              <a:gd name="connsiteX6" fmla="*/ 421482 w 1625337"/>
              <a:gd name="connsiteY6" fmla="*/ 321468 h 1796213"/>
              <a:gd name="connsiteX7" fmla="*/ 595313 w 1625337"/>
              <a:gd name="connsiteY7" fmla="*/ 766762 h 1796213"/>
              <a:gd name="connsiteX8" fmla="*/ 923925 w 1625337"/>
              <a:gd name="connsiteY8" fmla="*/ 1007267 h 1796213"/>
              <a:gd name="connsiteX9" fmla="*/ 621506 w 1625337"/>
              <a:gd name="connsiteY9" fmla="*/ 1352547 h 1796213"/>
              <a:gd name="connsiteX10" fmla="*/ 0 w 1625337"/>
              <a:gd name="connsiteY10" fmla="*/ 1119184 h 1796213"/>
              <a:gd name="connsiteX0" fmla="*/ 0 w 1625337"/>
              <a:gd name="connsiteY0" fmla="*/ 1119184 h 1803595"/>
              <a:gd name="connsiteX1" fmla="*/ 0 w 1625337"/>
              <a:gd name="connsiteY1" fmla="*/ 1647822 h 1803595"/>
              <a:gd name="connsiteX2" fmla="*/ 1476374 w 1625337"/>
              <a:gd name="connsiteY2" fmla="*/ 1464467 h 1803595"/>
              <a:gd name="connsiteX3" fmla="*/ 1264443 w 1625337"/>
              <a:gd name="connsiteY3" fmla="*/ 540542 h 1803595"/>
              <a:gd name="connsiteX4" fmla="*/ 835820 w 1625337"/>
              <a:gd name="connsiteY4" fmla="*/ 373856 h 1803595"/>
              <a:gd name="connsiteX5" fmla="*/ 807244 w 1625337"/>
              <a:gd name="connsiteY5" fmla="*/ 0 h 1803595"/>
              <a:gd name="connsiteX6" fmla="*/ 421482 w 1625337"/>
              <a:gd name="connsiteY6" fmla="*/ 321468 h 1803595"/>
              <a:gd name="connsiteX7" fmla="*/ 595313 w 1625337"/>
              <a:gd name="connsiteY7" fmla="*/ 766762 h 1803595"/>
              <a:gd name="connsiteX8" fmla="*/ 923925 w 1625337"/>
              <a:gd name="connsiteY8" fmla="*/ 1007267 h 1803595"/>
              <a:gd name="connsiteX9" fmla="*/ 621506 w 1625337"/>
              <a:gd name="connsiteY9" fmla="*/ 1352547 h 1803595"/>
              <a:gd name="connsiteX10" fmla="*/ 0 w 1625337"/>
              <a:gd name="connsiteY10" fmla="*/ 1119184 h 1803595"/>
              <a:gd name="connsiteX0" fmla="*/ 0 w 1625337"/>
              <a:gd name="connsiteY0" fmla="*/ 1119184 h 1799376"/>
              <a:gd name="connsiteX1" fmla="*/ 0 w 1625337"/>
              <a:gd name="connsiteY1" fmla="*/ 1647822 h 1799376"/>
              <a:gd name="connsiteX2" fmla="*/ 1476374 w 1625337"/>
              <a:gd name="connsiteY2" fmla="*/ 1464467 h 1799376"/>
              <a:gd name="connsiteX3" fmla="*/ 1264443 w 1625337"/>
              <a:gd name="connsiteY3" fmla="*/ 540542 h 1799376"/>
              <a:gd name="connsiteX4" fmla="*/ 835820 w 1625337"/>
              <a:gd name="connsiteY4" fmla="*/ 373856 h 1799376"/>
              <a:gd name="connsiteX5" fmla="*/ 807244 w 1625337"/>
              <a:gd name="connsiteY5" fmla="*/ 0 h 1799376"/>
              <a:gd name="connsiteX6" fmla="*/ 421482 w 1625337"/>
              <a:gd name="connsiteY6" fmla="*/ 321468 h 1799376"/>
              <a:gd name="connsiteX7" fmla="*/ 595313 w 1625337"/>
              <a:gd name="connsiteY7" fmla="*/ 766762 h 1799376"/>
              <a:gd name="connsiteX8" fmla="*/ 923925 w 1625337"/>
              <a:gd name="connsiteY8" fmla="*/ 1007267 h 1799376"/>
              <a:gd name="connsiteX9" fmla="*/ 621506 w 1625337"/>
              <a:gd name="connsiteY9" fmla="*/ 1352547 h 1799376"/>
              <a:gd name="connsiteX10" fmla="*/ 0 w 1625337"/>
              <a:gd name="connsiteY10" fmla="*/ 1119184 h 1799376"/>
              <a:gd name="connsiteX0" fmla="*/ 0 w 1635914"/>
              <a:gd name="connsiteY0" fmla="*/ 1119184 h 1799376"/>
              <a:gd name="connsiteX1" fmla="*/ 0 w 1635914"/>
              <a:gd name="connsiteY1" fmla="*/ 1647822 h 1799376"/>
              <a:gd name="connsiteX2" fmla="*/ 1476374 w 1635914"/>
              <a:gd name="connsiteY2" fmla="*/ 1464467 h 1799376"/>
              <a:gd name="connsiteX3" fmla="*/ 1264443 w 1635914"/>
              <a:gd name="connsiteY3" fmla="*/ 540542 h 1799376"/>
              <a:gd name="connsiteX4" fmla="*/ 835820 w 1635914"/>
              <a:gd name="connsiteY4" fmla="*/ 373856 h 1799376"/>
              <a:gd name="connsiteX5" fmla="*/ 807244 w 1635914"/>
              <a:gd name="connsiteY5" fmla="*/ 0 h 1799376"/>
              <a:gd name="connsiteX6" fmla="*/ 421482 w 1635914"/>
              <a:gd name="connsiteY6" fmla="*/ 321468 h 1799376"/>
              <a:gd name="connsiteX7" fmla="*/ 595313 w 1635914"/>
              <a:gd name="connsiteY7" fmla="*/ 766762 h 1799376"/>
              <a:gd name="connsiteX8" fmla="*/ 923925 w 1635914"/>
              <a:gd name="connsiteY8" fmla="*/ 1007267 h 1799376"/>
              <a:gd name="connsiteX9" fmla="*/ 621506 w 1635914"/>
              <a:gd name="connsiteY9" fmla="*/ 1352547 h 1799376"/>
              <a:gd name="connsiteX10" fmla="*/ 0 w 1635914"/>
              <a:gd name="connsiteY10" fmla="*/ 1119184 h 1799376"/>
              <a:gd name="connsiteX0" fmla="*/ 0 w 1720482"/>
              <a:gd name="connsiteY0" fmla="*/ 1119184 h 1772537"/>
              <a:gd name="connsiteX1" fmla="*/ 0 w 1720482"/>
              <a:gd name="connsiteY1" fmla="*/ 1647822 h 1772537"/>
              <a:gd name="connsiteX2" fmla="*/ 1476374 w 1720482"/>
              <a:gd name="connsiteY2" fmla="*/ 1464467 h 1772537"/>
              <a:gd name="connsiteX3" fmla="*/ 1397793 w 1720482"/>
              <a:gd name="connsiteY3" fmla="*/ 626267 h 1772537"/>
              <a:gd name="connsiteX4" fmla="*/ 835820 w 1720482"/>
              <a:gd name="connsiteY4" fmla="*/ 373856 h 1772537"/>
              <a:gd name="connsiteX5" fmla="*/ 807244 w 1720482"/>
              <a:gd name="connsiteY5" fmla="*/ 0 h 1772537"/>
              <a:gd name="connsiteX6" fmla="*/ 421482 w 1720482"/>
              <a:gd name="connsiteY6" fmla="*/ 321468 h 1772537"/>
              <a:gd name="connsiteX7" fmla="*/ 595313 w 1720482"/>
              <a:gd name="connsiteY7" fmla="*/ 766762 h 1772537"/>
              <a:gd name="connsiteX8" fmla="*/ 923925 w 1720482"/>
              <a:gd name="connsiteY8" fmla="*/ 1007267 h 1772537"/>
              <a:gd name="connsiteX9" fmla="*/ 621506 w 1720482"/>
              <a:gd name="connsiteY9" fmla="*/ 1352547 h 1772537"/>
              <a:gd name="connsiteX10" fmla="*/ 0 w 1720482"/>
              <a:gd name="connsiteY10" fmla="*/ 1119184 h 1772537"/>
              <a:gd name="connsiteX0" fmla="*/ 0 w 1630664"/>
              <a:gd name="connsiteY0" fmla="*/ 1119184 h 1772537"/>
              <a:gd name="connsiteX1" fmla="*/ 0 w 1630664"/>
              <a:gd name="connsiteY1" fmla="*/ 1647822 h 1772537"/>
              <a:gd name="connsiteX2" fmla="*/ 1476374 w 1630664"/>
              <a:gd name="connsiteY2" fmla="*/ 1464467 h 1772537"/>
              <a:gd name="connsiteX3" fmla="*/ 1397793 w 1630664"/>
              <a:gd name="connsiteY3" fmla="*/ 626267 h 1772537"/>
              <a:gd name="connsiteX4" fmla="*/ 835820 w 1630664"/>
              <a:gd name="connsiteY4" fmla="*/ 373856 h 1772537"/>
              <a:gd name="connsiteX5" fmla="*/ 807244 w 1630664"/>
              <a:gd name="connsiteY5" fmla="*/ 0 h 1772537"/>
              <a:gd name="connsiteX6" fmla="*/ 421482 w 1630664"/>
              <a:gd name="connsiteY6" fmla="*/ 321468 h 1772537"/>
              <a:gd name="connsiteX7" fmla="*/ 595313 w 1630664"/>
              <a:gd name="connsiteY7" fmla="*/ 766762 h 1772537"/>
              <a:gd name="connsiteX8" fmla="*/ 923925 w 1630664"/>
              <a:gd name="connsiteY8" fmla="*/ 1007267 h 1772537"/>
              <a:gd name="connsiteX9" fmla="*/ 621506 w 1630664"/>
              <a:gd name="connsiteY9" fmla="*/ 1352547 h 1772537"/>
              <a:gd name="connsiteX10" fmla="*/ 0 w 1630664"/>
              <a:gd name="connsiteY10" fmla="*/ 1119184 h 1772537"/>
              <a:gd name="connsiteX0" fmla="*/ 0 w 1615856"/>
              <a:gd name="connsiteY0" fmla="*/ 1119184 h 1800557"/>
              <a:gd name="connsiteX1" fmla="*/ 0 w 1615856"/>
              <a:gd name="connsiteY1" fmla="*/ 1647822 h 1800557"/>
              <a:gd name="connsiteX2" fmla="*/ 1476374 w 1615856"/>
              <a:gd name="connsiteY2" fmla="*/ 1464467 h 1800557"/>
              <a:gd name="connsiteX3" fmla="*/ 1397793 w 1615856"/>
              <a:gd name="connsiteY3" fmla="*/ 626267 h 1800557"/>
              <a:gd name="connsiteX4" fmla="*/ 835820 w 1615856"/>
              <a:gd name="connsiteY4" fmla="*/ 373856 h 1800557"/>
              <a:gd name="connsiteX5" fmla="*/ 807244 w 1615856"/>
              <a:gd name="connsiteY5" fmla="*/ 0 h 1800557"/>
              <a:gd name="connsiteX6" fmla="*/ 421482 w 1615856"/>
              <a:gd name="connsiteY6" fmla="*/ 321468 h 1800557"/>
              <a:gd name="connsiteX7" fmla="*/ 595313 w 1615856"/>
              <a:gd name="connsiteY7" fmla="*/ 766762 h 1800557"/>
              <a:gd name="connsiteX8" fmla="*/ 923925 w 1615856"/>
              <a:gd name="connsiteY8" fmla="*/ 1007267 h 1800557"/>
              <a:gd name="connsiteX9" fmla="*/ 621506 w 1615856"/>
              <a:gd name="connsiteY9" fmla="*/ 1352547 h 1800557"/>
              <a:gd name="connsiteX10" fmla="*/ 0 w 1615856"/>
              <a:gd name="connsiteY10" fmla="*/ 1119184 h 1800557"/>
              <a:gd name="connsiteX0" fmla="*/ 0 w 1626496"/>
              <a:gd name="connsiteY0" fmla="*/ 1119184 h 1800277"/>
              <a:gd name="connsiteX1" fmla="*/ 0 w 1626496"/>
              <a:gd name="connsiteY1" fmla="*/ 1647822 h 1800277"/>
              <a:gd name="connsiteX2" fmla="*/ 1476374 w 1626496"/>
              <a:gd name="connsiteY2" fmla="*/ 1464467 h 1800277"/>
              <a:gd name="connsiteX3" fmla="*/ 1397793 w 1626496"/>
              <a:gd name="connsiteY3" fmla="*/ 626267 h 1800277"/>
              <a:gd name="connsiteX4" fmla="*/ 835820 w 1626496"/>
              <a:gd name="connsiteY4" fmla="*/ 373856 h 1800277"/>
              <a:gd name="connsiteX5" fmla="*/ 807244 w 1626496"/>
              <a:gd name="connsiteY5" fmla="*/ 0 h 1800277"/>
              <a:gd name="connsiteX6" fmla="*/ 421482 w 1626496"/>
              <a:gd name="connsiteY6" fmla="*/ 321468 h 1800277"/>
              <a:gd name="connsiteX7" fmla="*/ 595313 w 1626496"/>
              <a:gd name="connsiteY7" fmla="*/ 766762 h 1800277"/>
              <a:gd name="connsiteX8" fmla="*/ 923925 w 1626496"/>
              <a:gd name="connsiteY8" fmla="*/ 1007267 h 1800277"/>
              <a:gd name="connsiteX9" fmla="*/ 621506 w 1626496"/>
              <a:gd name="connsiteY9" fmla="*/ 1352547 h 1800277"/>
              <a:gd name="connsiteX10" fmla="*/ 0 w 1626496"/>
              <a:gd name="connsiteY10" fmla="*/ 1119184 h 1800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26496" h="1800277">
                <a:moveTo>
                  <a:pt x="0" y="1119184"/>
                </a:moveTo>
                <a:lnTo>
                  <a:pt x="0" y="1647822"/>
                </a:lnTo>
                <a:cubicBezTo>
                  <a:pt x="686196" y="1947462"/>
                  <a:pt x="1196953" y="1762179"/>
                  <a:pt x="1476374" y="1464467"/>
                </a:cubicBezTo>
                <a:cubicBezTo>
                  <a:pt x="1699180" y="1227076"/>
                  <a:pt x="1674781" y="817990"/>
                  <a:pt x="1397793" y="626267"/>
                </a:cubicBezTo>
                <a:cubicBezTo>
                  <a:pt x="1228944" y="509394"/>
                  <a:pt x="1023144" y="457993"/>
                  <a:pt x="835820" y="373856"/>
                </a:cubicBezTo>
                <a:cubicBezTo>
                  <a:pt x="676275" y="325437"/>
                  <a:pt x="542926" y="112711"/>
                  <a:pt x="807244" y="0"/>
                </a:cubicBezTo>
                <a:cubicBezTo>
                  <a:pt x="507207" y="50006"/>
                  <a:pt x="440530" y="235745"/>
                  <a:pt x="421482" y="321468"/>
                </a:cubicBezTo>
                <a:cubicBezTo>
                  <a:pt x="362745" y="574674"/>
                  <a:pt x="546894" y="723107"/>
                  <a:pt x="595313" y="766762"/>
                </a:cubicBezTo>
                <a:cubicBezTo>
                  <a:pt x="664369" y="835024"/>
                  <a:pt x="857250" y="884236"/>
                  <a:pt x="923925" y="1007267"/>
                </a:cubicBezTo>
                <a:cubicBezTo>
                  <a:pt x="992188" y="1158079"/>
                  <a:pt x="883541" y="1334500"/>
                  <a:pt x="621506" y="1352547"/>
                </a:cubicBezTo>
                <a:cubicBezTo>
                  <a:pt x="455755" y="1363963"/>
                  <a:pt x="205977" y="1265235"/>
                  <a:pt x="0" y="1119184"/>
                </a:cubicBezTo>
                <a:close/>
              </a:path>
            </a:pathLst>
          </a:custGeom>
          <a:solidFill>
            <a:srgbClr val="0F238D"/>
          </a:solidFill>
          <a:ln w="12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endParaRPr lang="en-US" sz="2400">
              <a:solidFill>
                <a:schemeClr val="accent1"/>
              </a:solidFill>
            </a:endParaRPr>
          </a:p>
        </p:txBody>
      </p:sp>
      <p:sp>
        <p:nvSpPr>
          <p:cNvPr id="10" name="Freeform 40"/>
          <p:cNvSpPr/>
          <p:nvPr userDrawn="1"/>
        </p:nvSpPr>
        <p:spPr>
          <a:xfrm>
            <a:off x="11338984" y="211667"/>
            <a:ext cx="158749" cy="93133"/>
          </a:xfrm>
          <a:custGeom>
            <a:avLst/>
            <a:gdLst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13690"/>
              <a:gd name="connsiteY0" fmla="*/ 635794 h 788194"/>
              <a:gd name="connsiteX1" fmla="*/ 1402556 w 1413690"/>
              <a:gd name="connsiteY1" fmla="*/ 64294 h 788194"/>
              <a:gd name="connsiteX2" fmla="*/ 547687 w 1413690"/>
              <a:gd name="connsiteY2" fmla="*/ 0 h 788194"/>
              <a:gd name="connsiteX3" fmla="*/ 14287 w 1413690"/>
              <a:gd name="connsiteY3" fmla="*/ 469106 h 788194"/>
              <a:gd name="connsiteX4" fmla="*/ 0 w 1413690"/>
              <a:gd name="connsiteY4" fmla="*/ 788194 h 788194"/>
              <a:gd name="connsiteX5" fmla="*/ 283368 w 1413690"/>
              <a:gd name="connsiteY5" fmla="*/ 438150 h 788194"/>
              <a:gd name="connsiteX6" fmla="*/ 821531 w 1413690"/>
              <a:gd name="connsiteY6" fmla="*/ 371475 h 788194"/>
              <a:gd name="connsiteX7" fmla="*/ 1404937 w 1413690"/>
              <a:gd name="connsiteY7" fmla="*/ 635794 h 788194"/>
              <a:gd name="connsiteX0" fmla="*/ 1404937 w 1417413"/>
              <a:gd name="connsiteY0" fmla="*/ 635794 h 788194"/>
              <a:gd name="connsiteX1" fmla="*/ 1402556 w 1417413"/>
              <a:gd name="connsiteY1" fmla="*/ 64294 h 788194"/>
              <a:gd name="connsiteX2" fmla="*/ 547687 w 1417413"/>
              <a:gd name="connsiteY2" fmla="*/ 0 h 788194"/>
              <a:gd name="connsiteX3" fmla="*/ 14287 w 1417413"/>
              <a:gd name="connsiteY3" fmla="*/ 469106 h 788194"/>
              <a:gd name="connsiteX4" fmla="*/ 0 w 1417413"/>
              <a:gd name="connsiteY4" fmla="*/ 788194 h 788194"/>
              <a:gd name="connsiteX5" fmla="*/ 283368 w 1417413"/>
              <a:gd name="connsiteY5" fmla="*/ 438150 h 788194"/>
              <a:gd name="connsiteX6" fmla="*/ 821531 w 1417413"/>
              <a:gd name="connsiteY6" fmla="*/ 371475 h 788194"/>
              <a:gd name="connsiteX7" fmla="*/ 1404937 w 1417413"/>
              <a:gd name="connsiteY7" fmla="*/ 635794 h 788194"/>
              <a:gd name="connsiteX0" fmla="*/ 1404937 w 1417413"/>
              <a:gd name="connsiteY0" fmla="*/ 636458 h 788858"/>
              <a:gd name="connsiteX1" fmla="*/ 1402556 w 1417413"/>
              <a:gd name="connsiteY1" fmla="*/ 64958 h 788858"/>
              <a:gd name="connsiteX2" fmla="*/ 547687 w 1417413"/>
              <a:gd name="connsiteY2" fmla="*/ 664 h 788858"/>
              <a:gd name="connsiteX3" fmla="*/ 14287 w 1417413"/>
              <a:gd name="connsiteY3" fmla="*/ 469770 h 788858"/>
              <a:gd name="connsiteX4" fmla="*/ 0 w 1417413"/>
              <a:gd name="connsiteY4" fmla="*/ 788858 h 788858"/>
              <a:gd name="connsiteX5" fmla="*/ 283368 w 1417413"/>
              <a:gd name="connsiteY5" fmla="*/ 438814 h 788858"/>
              <a:gd name="connsiteX6" fmla="*/ 821531 w 1417413"/>
              <a:gd name="connsiteY6" fmla="*/ 372139 h 788858"/>
              <a:gd name="connsiteX7" fmla="*/ 1404937 w 1417413"/>
              <a:gd name="connsiteY7" fmla="*/ 636458 h 788858"/>
              <a:gd name="connsiteX0" fmla="*/ 1404937 w 1417413"/>
              <a:gd name="connsiteY0" fmla="*/ 659983 h 812383"/>
              <a:gd name="connsiteX1" fmla="*/ 1402556 w 1417413"/>
              <a:gd name="connsiteY1" fmla="*/ 88483 h 812383"/>
              <a:gd name="connsiteX2" fmla="*/ 547687 w 1417413"/>
              <a:gd name="connsiteY2" fmla="*/ 24189 h 812383"/>
              <a:gd name="connsiteX3" fmla="*/ 14287 w 1417413"/>
              <a:gd name="connsiteY3" fmla="*/ 493295 h 812383"/>
              <a:gd name="connsiteX4" fmla="*/ 0 w 1417413"/>
              <a:gd name="connsiteY4" fmla="*/ 812383 h 812383"/>
              <a:gd name="connsiteX5" fmla="*/ 283368 w 1417413"/>
              <a:gd name="connsiteY5" fmla="*/ 462339 h 812383"/>
              <a:gd name="connsiteX6" fmla="*/ 821531 w 1417413"/>
              <a:gd name="connsiteY6" fmla="*/ 395664 h 812383"/>
              <a:gd name="connsiteX7" fmla="*/ 1404937 w 1417413"/>
              <a:gd name="connsiteY7" fmla="*/ 659983 h 812383"/>
              <a:gd name="connsiteX0" fmla="*/ 1404937 w 1417413"/>
              <a:gd name="connsiteY0" fmla="*/ 674932 h 827332"/>
              <a:gd name="connsiteX1" fmla="*/ 1402556 w 1417413"/>
              <a:gd name="connsiteY1" fmla="*/ 103432 h 827332"/>
              <a:gd name="connsiteX2" fmla="*/ 547687 w 1417413"/>
              <a:gd name="connsiteY2" fmla="*/ 39138 h 827332"/>
              <a:gd name="connsiteX3" fmla="*/ 14287 w 1417413"/>
              <a:gd name="connsiteY3" fmla="*/ 508244 h 827332"/>
              <a:gd name="connsiteX4" fmla="*/ 0 w 1417413"/>
              <a:gd name="connsiteY4" fmla="*/ 827332 h 827332"/>
              <a:gd name="connsiteX5" fmla="*/ 283368 w 1417413"/>
              <a:gd name="connsiteY5" fmla="*/ 477288 h 827332"/>
              <a:gd name="connsiteX6" fmla="*/ 821531 w 1417413"/>
              <a:gd name="connsiteY6" fmla="*/ 410613 h 827332"/>
              <a:gd name="connsiteX7" fmla="*/ 1404937 w 1417413"/>
              <a:gd name="connsiteY7" fmla="*/ 674932 h 827332"/>
              <a:gd name="connsiteX0" fmla="*/ 1404937 w 1417413"/>
              <a:gd name="connsiteY0" fmla="*/ 674932 h 827332"/>
              <a:gd name="connsiteX1" fmla="*/ 1402556 w 1417413"/>
              <a:gd name="connsiteY1" fmla="*/ 103432 h 827332"/>
              <a:gd name="connsiteX2" fmla="*/ 547687 w 1417413"/>
              <a:gd name="connsiteY2" fmla="*/ 39138 h 827332"/>
              <a:gd name="connsiteX3" fmla="*/ 14287 w 1417413"/>
              <a:gd name="connsiteY3" fmla="*/ 508244 h 827332"/>
              <a:gd name="connsiteX4" fmla="*/ 0 w 1417413"/>
              <a:gd name="connsiteY4" fmla="*/ 827332 h 827332"/>
              <a:gd name="connsiteX5" fmla="*/ 283368 w 1417413"/>
              <a:gd name="connsiteY5" fmla="*/ 477288 h 827332"/>
              <a:gd name="connsiteX6" fmla="*/ 821531 w 1417413"/>
              <a:gd name="connsiteY6" fmla="*/ 410613 h 827332"/>
              <a:gd name="connsiteX7" fmla="*/ 1404937 w 1417413"/>
              <a:gd name="connsiteY7" fmla="*/ 674932 h 827332"/>
              <a:gd name="connsiteX0" fmla="*/ 1406804 w 1419280"/>
              <a:gd name="connsiteY0" fmla="*/ 674932 h 827332"/>
              <a:gd name="connsiteX1" fmla="*/ 1404423 w 1419280"/>
              <a:gd name="connsiteY1" fmla="*/ 103432 h 827332"/>
              <a:gd name="connsiteX2" fmla="*/ 549554 w 1419280"/>
              <a:gd name="connsiteY2" fmla="*/ 39138 h 827332"/>
              <a:gd name="connsiteX3" fmla="*/ 16154 w 1419280"/>
              <a:gd name="connsiteY3" fmla="*/ 508244 h 827332"/>
              <a:gd name="connsiteX4" fmla="*/ 1867 w 1419280"/>
              <a:gd name="connsiteY4" fmla="*/ 827332 h 827332"/>
              <a:gd name="connsiteX5" fmla="*/ 285235 w 1419280"/>
              <a:gd name="connsiteY5" fmla="*/ 477288 h 827332"/>
              <a:gd name="connsiteX6" fmla="*/ 823398 w 1419280"/>
              <a:gd name="connsiteY6" fmla="*/ 410613 h 827332"/>
              <a:gd name="connsiteX7" fmla="*/ 1406804 w 1419280"/>
              <a:gd name="connsiteY7" fmla="*/ 674932 h 827332"/>
              <a:gd name="connsiteX0" fmla="*/ 1409119 w 1421595"/>
              <a:gd name="connsiteY0" fmla="*/ 674932 h 827332"/>
              <a:gd name="connsiteX1" fmla="*/ 1406738 w 1421595"/>
              <a:gd name="connsiteY1" fmla="*/ 103432 h 827332"/>
              <a:gd name="connsiteX2" fmla="*/ 551869 w 1421595"/>
              <a:gd name="connsiteY2" fmla="*/ 39138 h 827332"/>
              <a:gd name="connsiteX3" fmla="*/ 18469 w 1421595"/>
              <a:gd name="connsiteY3" fmla="*/ 508244 h 827332"/>
              <a:gd name="connsiteX4" fmla="*/ 4182 w 1421595"/>
              <a:gd name="connsiteY4" fmla="*/ 827332 h 827332"/>
              <a:gd name="connsiteX5" fmla="*/ 287550 w 1421595"/>
              <a:gd name="connsiteY5" fmla="*/ 477288 h 827332"/>
              <a:gd name="connsiteX6" fmla="*/ 825713 w 1421595"/>
              <a:gd name="connsiteY6" fmla="*/ 410613 h 827332"/>
              <a:gd name="connsiteX7" fmla="*/ 1409119 w 1421595"/>
              <a:gd name="connsiteY7" fmla="*/ 674932 h 827332"/>
              <a:gd name="connsiteX0" fmla="*/ 1417088 w 1429564"/>
              <a:gd name="connsiteY0" fmla="*/ 674932 h 827332"/>
              <a:gd name="connsiteX1" fmla="*/ 1414707 w 1429564"/>
              <a:gd name="connsiteY1" fmla="*/ 103432 h 827332"/>
              <a:gd name="connsiteX2" fmla="*/ 559838 w 1429564"/>
              <a:gd name="connsiteY2" fmla="*/ 39138 h 827332"/>
              <a:gd name="connsiteX3" fmla="*/ 26438 w 1429564"/>
              <a:gd name="connsiteY3" fmla="*/ 508244 h 827332"/>
              <a:gd name="connsiteX4" fmla="*/ 12151 w 1429564"/>
              <a:gd name="connsiteY4" fmla="*/ 827332 h 827332"/>
              <a:gd name="connsiteX5" fmla="*/ 295519 w 1429564"/>
              <a:gd name="connsiteY5" fmla="*/ 477288 h 827332"/>
              <a:gd name="connsiteX6" fmla="*/ 833682 w 1429564"/>
              <a:gd name="connsiteY6" fmla="*/ 410613 h 827332"/>
              <a:gd name="connsiteX7" fmla="*/ 1417088 w 1429564"/>
              <a:gd name="connsiteY7" fmla="*/ 674932 h 827332"/>
              <a:gd name="connsiteX0" fmla="*/ 1417088 w 1429564"/>
              <a:gd name="connsiteY0" fmla="*/ 674932 h 827332"/>
              <a:gd name="connsiteX1" fmla="*/ 1414707 w 1429564"/>
              <a:gd name="connsiteY1" fmla="*/ 103432 h 827332"/>
              <a:gd name="connsiteX2" fmla="*/ 559838 w 1429564"/>
              <a:gd name="connsiteY2" fmla="*/ 39138 h 827332"/>
              <a:gd name="connsiteX3" fmla="*/ 26438 w 1429564"/>
              <a:gd name="connsiteY3" fmla="*/ 508244 h 827332"/>
              <a:gd name="connsiteX4" fmla="*/ 12151 w 1429564"/>
              <a:gd name="connsiteY4" fmla="*/ 827332 h 827332"/>
              <a:gd name="connsiteX5" fmla="*/ 295519 w 1429564"/>
              <a:gd name="connsiteY5" fmla="*/ 477288 h 827332"/>
              <a:gd name="connsiteX6" fmla="*/ 833682 w 1429564"/>
              <a:gd name="connsiteY6" fmla="*/ 410613 h 827332"/>
              <a:gd name="connsiteX7" fmla="*/ 1417088 w 1429564"/>
              <a:gd name="connsiteY7" fmla="*/ 674932 h 827332"/>
              <a:gd name="connsiteX0" fmla="*/ 1417088 w 1428573"/>
              <a:gd name="connsiteY0" fmla="*/ 674932 h 827332"/>
              <a:gd name="connsiteX1" fmla="*/ 1414707 w 1428573"/>
              <a:gd name="connsiteY1" fmla="*/ 103432 h 827332"/>
              <a:gd name="connsiteX2" fmla="*/ 559838 w 1428573"/>
              <a:gd name="connsiteY2" fmla="*/ 39138 h 827332"/>
              <a:gd name="connsiteX3" fmla="*/ 26438 w 1428573"/>
              <a:gd name="connsiteY3" fmla="*/ 508244 h 827332"/>
              <a:gd name="connsiteX4" fmla="*/ 12151 w 1428573"/>
              <a:gd name="connsiteY4" fmla="*/ 827332 h 827332"/>
              <a:gd name="connsiteX5" fmla="*/ 295519 w 1428573"/>
              <a:gd name="connsiteY5" fmla="*/ 477288 h 827332"/>
              <a:gd name="connsiteX6" fmla="*/ 833682 w 1428573"/>
              <a:gd name="connsiteY6" fmla="*/ 410613 h 827332"/>
              <a:gd name="connsiteX7" fmla="*/ 1417088 w 1428573"/>
              <a:gd name="connsiteY7" fmla="*/ 674932 h 827332"/>
              <a:gd name="connsiteX0" fmla="*/ 1417088 w 1428573"/>
              <a:gd name="connsiteY0" fmla="*/ 674932 h 827332"/>
              <a:gd name="connsiteX1" fmla="*/ 1414707 w 1428573"/>
              <a:gd name="connsiteY1" fmla="*/ 103432 h 827332"/>
              <a:gd name="connsiteX2" fmla="*/ 559838 w 1428573"/>
              <a:gd name="connsiteY2" fmla="*/ 39138 h 827332"/>
              <a:gd name="connsiteX3" fmla="*/ 26438 w 1428573"/>
              <a:gd name="connsiteY3" fmla="*/ 508244 h 827332"/>
              <a:gd name="connsiteX4" fmla="*/ 12151 w 1428573"/>
              <a:gd name="connsiteY4" fmla="*/ 827332 h 827332"/>
              <a:gd name="connsiteX5" fmla="*/ 295519 w 1428573"/>
              <a:gd name="connsiteY5" fmla="*/ 477288 h 827332"/>
              <a:gd name="connsiteX6" fmla="*/ 833682 w 1428573"/>
              <a:gd name="connsiteY6" fmla="*/ 410613 h 827332"/>
              <a:gd name="connsiteX7" fmla="*/ 1417088 w 1428573"/>
              <a:gd name="connsiteY7" fmla="*/ 674932 h 827332"/>
              <a:gd name="connsiteX0" fmla="*/ 1420075 w 1431560"/>
              <a:gd name="connsiteY0" fmla="*/ 674932 h 827332"/>
              <a:gd name="connsiteX1" fmla="*/ 1417694 w 1431560"/>
              <a:gd name="connsiteY1" fmla="*/ 103432 h 827332"/>
              <a:gd name="connsiteX2" fmla="*/ 562825 w 1431560"/>
              <a:gd name="connsiteY2" fmla="*/ 39138 h 827332"/>
              <a:gd name="connsiteX3" fmla="*/ 29425 w 1431560"/>
              <a:gd name="connsiteY3" fmla="*/ 508244 h 827332"/>
              <a:gd name="connsiteX4" fmla="*/ 15138 w 1431560"/>
              <a:gd name="connsiteY4" fmla="*/ 827332 h 827332"/>
              <a:gd name="connsiteX5" fmla="*/ 298506 w 1431560"/>
              <a:gd name="connsiteY5" fmla="*/ 477288 h 827332"/>
              <a:gd name="connsiteX6" fmla="*/ 836669 w 1431560"/>
              <a:gd name="connsiteY6" fmla="*/ 410613 h 827332"/>
              <a:gd name="connsiteX7" fmla="*/ 1420075 w 1431560"/>
              <a:gd name="connsiteY7" fmla="*/ 674932 h 827332"/>
              <a:gd name="connsiteX0" fmla="*/ 1420075 w 1431560"/>
              <a:gd name="connsiteY0" fmla="*/ 674932 h 827332"/>
              <a:gd name="connsiteX1" fmla="*/ 1417694 w 1431560"/>
              <a:gd name="connsiteY1" fmla="*/ 103432 h 827332"/>
              <a:gd name="connsiteX2" fmla="*/ 562825 w 1431560"/>
              <a:gd name="connsiteY2" fmla="*/ 39138 h 827332"/>
              <a:gd name="connsiteX3" fmla="*/ 29425 w 1431560"/>
              <a:gd name="connsiteY3" fmla="*/ 508244 h 827332"/>
              <a:gd name="connsiteX4" fmla="*/ 15138 w 1431560"/>
              <a:gd name="connsiteY4" fmla="*/ 827332 h 827332"/>
              <a:gd name="connsiteX5" fmla="*/ 298506 w 1431560"/>
              <a:gd name="connsiteY5" fmla="*/ 477288 h 827332"/>
              <a:gd name="connsiteX6" fmla="*/ 836669 w 1431560"/>
              <a:gd name="connsiteY6" fmla="*/ 410613 h 827332"/>
              <a:gd name="connsiteX7" fmla="*/ 1420075 w 1431560"/>
              <a:gd name="connsiteY7" fmla="*/ 674932 h 827332"/>
              <a:gd name="connsiteX0" fmla="*/ 1417089 w 1428574"/>
              <a:gd name="connsiteY0" fmla="*/ 674932 h 827332"/>
              <a:gd name="connsiteX1" fmla="*/ 1414708 w 1428574"/>
              <a:gd name="connsiteY1" fmla="*/ 103432 h 827332"/>
              <a:gd name="connsiteX2" fmla="*/ 559839 w 1428574"/>
              <a:gd name="connsiteY2" fmla="*/ 39138 h 827332"/>
              <a:gd name="connsiteX3" fmla="*/ 26439 w 1428574"/>
              <a:gd name="connsiteY3" fmla="*/ 508244 h 827332"/>
              <a:gd name="connsiteX4" fmla="*/ 12152 w 1428574"/>
              <a:gd name="connsiteY4" fmla="*/ 827332 h 827332"/>
              <a:gd name="connsiteX5" fmla="*/ 295520 w 1428574"/>
              <a:gd name="connsiteY5" fmla="*/ 477288 h 827332"/>
              <a:gd name="connsiteX6" fmla="*/ 833683 w 1428574"/>
              <a:gd name="connsiteY6" fmla="*/ 410613 h 827332"/>
              <a:gd name="connsiteX7" fmla="*/ 1417089 w 1428574"/>
              <a:gd name="connsiteY7" fmla="*/ 674932 h 827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28574" h="827332">
                <a:moveTo>
                  <a:pt x="1417089" y="674932"/>
                </a:moveTo>
                <a:cubicBezTo>
                  <a:pt x="1435346" y="448714"/>
                  <a:pt x="1429789" y="289169"/>
                  <a:pt x="1414708" y="103432"/>
                </a:cubicBezTo>
                <a:cubicBezTo>
                  <a:pt x="1129752" y="1038"/>
                  <a:pt x="880514" y="-34681"/>
                  <a:pt x="559839" y="39138"/>
                </a:cubicBezTo>
                <a:cubicBezTo>
                  <a:pt x="324968" y="93205"/>
                  <a:pt x="103590" y="255487"/>
                  <a:pt x="26439" y="508244"/>
                </a:cubicBezTo>
                <a:cubicBezTo>
                  <a:pt x="-7732" y="620193"/>
                  <a:pt x="-4518" y="728112"/>
                  <a:pt x="12152" y="827332"/>
                </a:cubicBezTo>
                <a:cubicBezTo>
                  <a:pt x="28424" y="650723"/>
                  <a:pt x="130471" y="560134"/>
                  <a:pt x="295520" y="477288"/>
                </a:cubicBezTo>
                <a:cubicBezTo>
                  <a:pt x="460084" y="394686"/>
                  <a:pt x="654458" y="387116"/>
                  <a:pt x="833683" y="410613"/>
                </a:cubicBezTo>
                <a:cubicBezTo>
                  <a:pt x="1142452" y="451094"/>
                  <a:pt x="1298820" y="584445"/>
                  <a:pt x="1417089" y="674932"/>
                </a:cubicBezTo>
                <a:close/>
              </a:path>
            </a:pathLst>
          </a:custGeom>
          <a:solidFill>
            <a:srgbClr val="0F238D"/>
          </a:solidFill>
          <a:ln w="12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endParaRPr lang="en-US" sz="2400">
              <a:solidFill>
                <a:schemeClr val="accent1"/>
              </a:solidFill>
            </a:endParaRPr>
          </a:p>
        </p:txBody>
      </p:sp>
      <p:pic>
        <p:nvPicPr>
          <p:cNvPr id="12" name="Picture 1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33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536448" y="1"/>
            <a:ext cx="10338816" cy="6864096"/>
          </a:xfrm>
          <a:prstGeom prst="rect">
            <a:avLst/>
          </a:prstGeom>
          <a:noFill/>
          <a:effectLst/>
        </p:spPr>
        <p:txBody>
          <a:bodyPr wrap="none" lIns="0" tIns="0" rIns="0" bIns="0" anchor="ctr" anchorCtr="0"/>
          <a:lstStyle>
            <a:lvl1pPr marL="0" indent="0" algn="ctr">
              <a:buNone/>
              <a:defRPr sz="1067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Title 5"/>
          <p:cNvSpPr>
            <a:spLocks noGrp="1"/>
          </p:cNvSpPr>
          <p:nvPr>
            <p:ph type="title"/>
          </p:nvPr>
        </p:nvSpPr>
        <p:spPr>
          <a:xfrm>
            <a:off x="975360" y="463296"/>
            <a:ext cx="9753600" cy="73152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3200" b="0" baseline="0">
                <a:solidFill>
                  <a:schemeClr val="tx1"/>
                </a:solidFill>
              </a:defRPr>
            </a:lvl1pPr>
          </a:lstStyle>
          <a:p>
            <a:r>
              <a:rPr lang="nl-NL" dirty="0"/>
              <a:t>Klik om de stijl te bewerken</a:t>
            </a:r>
            <a:endParaRPr lang="en-US" dirty="0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1"/>
          </p:nvPr>
        </p:nvSpPr>
        <p:spPr>
          <a:xfrm>
            <a:off x="11002434" y="1149351"/>
            <a:ext cx="1003300" cy="12276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r">
              <a:defRPr sz="933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E94F818-D9EF-44A4-8DEB-26BFEC6BF29B}" type="datetime3">
              <a:rPr lang="en-US" smtClean="0"/>
              <a:t>27 September 2019</a:t>
            </a:fld>
            <a:endParaRPr lang="en-US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11002434" y="751418"/>
            <a:ext cx="1003300" cy="120649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1067" b="1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Technically implemented, but not fully tested, pilot done and released for all users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11002433" y="977901"/>
            <a:ext cx="1001184" cy="122767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933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Slide </a:t>
            </a:r>
            <a:fld id="{3FABEED1-B588-4045-9482-48B100E262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860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ML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7" descr="bg_back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reeform 26"/>
          <p:cNvSpPr/>
          <p:nvPr userDrawn="1"/>
        </p:nvSpPr>
        <p:spPr>
          <a:xfrm>
            <a:off x="673100" y="3917951"/>
            <a:ext cx="721784" cy="774700"/>
          </a:xfrm>
          <a:custGeom>
            <a:avLst/>
            <a:gdLst>
              <a:gd name="connsiteX0" fmla="*/ 0 w 1097756"/>
              <a:gd name="connsiteY0" fmla="*/ 0 h 1181100"/>
              <a:gd name="connsiteX1" fmla="*/ 745331 w 1097756"/>
              <a:gd name="connsiteY1" fmla="*/ 0 h 1181100"/>
              <a:gd name="connsiteX2" fmla="*/ 1097756 w 1097756"/>
              <a:gd name="connsiteY2" fmla="*/ 1178718 h 1181100"/>
              <a:gd name="connsiteX3" fmla="*/ 523875 w 1097756"/>
              <a:gd name="connsiteY3" fmla="*/ 1181100 h 1181100"/>
              <a:gd name="connsiteX4" fmla="*/ 0 w 1097756"/>
              <a:gd name="connsiteY4" fmla="*/ 0 h 1181100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523875 w 1400175"/>
              <a:gd name="connsiteY3" fmla="*/ 1181100 h 2197893"/>
              <a:gd name="connsiteX4" fmla="*/ 0 w 1400175"/>
              <a:gd name="connsiteY4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1047750 w 1400175"/>
              <a:gd name="connsiteY3" fmla="*/ 1790700 h 2197893"/>
              <a:gd name="connsiteX4" fmla="*/ 523875 w 1400175"/>
              <a:gd name="connsiteY4" fmla="*/ 1181100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50094 w 1400175"/>
              <a:gd name="connsiteY3" fmla="*/ 2193131 h 2197893"/>
              <a:gd name="connsiteX4" fmla="*/ 523875 w 1400175"/>
              <a:gd name="connsiteY4" fmla="*/ 1181100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523875 w 1400175"/>
              <a:gd name="connsiteY4" fmla="*/ 1181100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230981 w 1400175"/>
              <a:gd name="connsiteY5" fmla="*/ 295275 h 2197893"/>
              <a:gd name="connsiteX6" fmla="*/ 0 w 1400175"/>
              <a:gd name="connsiteY6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95262 w 1400175"/>
              <a:gd name="connsiteY5" fmla="*/ 1204913 h 2197893"/>
              <a:gd name="connsiteX6" fmla="*/ 0 w 1400175"/>
              <a:gd name="connsiteY6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0 w 1400175"/>
              <a:gd name="connsiteY6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135731 w 1400175"/>
              <a:gd name="connsiteY6" fmla="*/ 1102518 h 2197893"/>
              <a:gd name="connsiteX7" fmla="*/ 0 w 1400175"/>
              <a:gd name="connsiteY7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0 w 1400175"/>
              <a:gd name="connsiteY7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378619 w 1400175"/>
              <a:gd name="connsiteY7" fmla="*/ 862012 h 2197893"/>
              <a:gd name="connsiteX8" fmla="*/ 0 w 1400175"/>
              <a:gd name="connsiteY8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0 w 1400175"/>
              <a:gd name="connsiteY8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426244 w 1400175"/>
              <a:gd name="connsiteY8" fmla="*/ 1112043 h 2197893"/>
              <a:gd name="connsiteX9" fmla="*/ 0 w 1400175"/>
              <a:gd name="connsiteY9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88106 w 1400175"/>
              <a:gd name="connsiteY8" fmla="*/ 1795462 h 2197893"/>
              <a:gd name="connsiteX9" fmla="*/ 0 w 1400175"/>
              <a:gd name="connsiteY9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88106 w 1400175"/>
              <a:gd name="connsiteY8" fmla="*/ 1795462 h 2197893"/>
              <a:gd name="connsiteX9" fmla="*/ 52388 w 1400175"/>
              <a:gd name="connsiteY9" fmla="*/ 1131093 h 2197893"/>
              <a:gd name="connsiteX10" fmla="*/ 0 w 1400175"/>
              <a:gd name="connsiteY10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88106 w 1400175"/>
              <a:gd name="connsiteY8" fmla="*/ 1795462 h 2197893"/>
              <a:gd name="connsiteX9" fmla="*/ 0 w 1400175"/>
              <a:gd name="connsiteY9" fmla="*/ 2197893 h 2197893"/>
              <a:gd name="connsiteX10" fmla="*/ 0 w 1400175"/>
              <a:gd name="connsiteY10" fmla="*/ 0 h 2197893"/>
              <a:gd name="connsiteX0" fmla="*/ 4762 w 1404937"/>
              <a:gd name="connsiteY0" fmla="*/ 0 h 2197893"/>
              <a:gd name="connsiteX1" fmla="*/ 750093 w 1404937"/>
              <a:gd name="connsiteY1" fmla="*/ 0 h 2197893"/>
              <a:gd name="connsiteX2" fmla="*/ 1404937 w 1404937"/>
              <a:gd name="connsiteY2" fmla="*/ 2197893 h 2197893"/>
              <a:gd name="connsiteX3" fmla="*/ 752475 w 1404937"/>
              <a:gd name="connsiteY3" fmla="*/ 2195512 h 2197893"/>
              <a:gd name="connsiteX4" fmla="*/ 376237 w 1404937"/>
              <a:gd name="connsiteY4" fmla="*/ 478631 h 2197893"/>
              <a:gd name="connsiteX5" fmla="*/ 178592 w 1404937"/>
              <a:gd name="connsiteY5" fmla="*/ 1383507 h 2197893"/>
              <a:gd name="connsiteX6" fmla="*/ 614362 w 1404937"/>
              <a:gd name="connsiteY6" fmla="*/ 1385887 h 2197893"/>
              <a:gd name="connsiteX7" fmla="*/ 697706 w 1404937"/>
              <a:gd name="connsiteY7" fmla="*/ 1797843 h 2197893"/>
              <a:gd name="connsiteX8" fmla="*/ 92868 w 1404937"/>
              <a:gd name="connsiteY8" fmla="*/ 1795462 h 2197893"/>
              <a:gd name="connsiteX9" fmla="*/ 4762 w 1404937"/>
              <a:gd name="connsiteY9" fmla="*/ 2197893 h 2197893"/>
              <a:gd name="connsiteX10" fmla="*/ 0 w 1404937"/>
              <a:gd name="connsiteY10" fmla="*/ 2045493 h 2197893"/>
              <a:gd name="connsiteX11" fmla="*/ 4762 w 1404937"/>
              <a:gd name="connsiteY11" fmla="*/ 0 h 2197893"/>
              <a:gd name="connsiteX0" fmla="*/ 652462 w 2052637"/>
              <a:gd name="connsiteY0" fmla="*/ 0 h 2197893"/>
              <a:gd name="connsiteX1" fmla="*/ 1397793 w 2052637"/>
              <a:gd name="connsiteY1" fmla="*/ 0 h 2197893"/>
              <a:gd name="connsiteX2" fmla="*/ 2052637 w 2052637"/>
              <a:gd name="connsiteY2" fmla="*/ 2197893 h 2197893"/>
              <a:gd name="connsiteX3" fmla="*/ 1400175 w 2052637"/>
              <a:gd name="connsiteY3" fmla="*/ 2195512 h 2197893"/>
              <a:gd name="connsiteX4" fmla="*/ 1023937 w 2052637"/>
              <a:gd name="connsiteY4" fmla="*/ 478631 h 2197893"/>
              <a:gd name="connsiteX5" fmla="*/ 826292 w 2052637"/>
              <a:gd name="connsiteY5" fmla="*/ 1383507 h 2197893"/>
              <a:gd name="connsiteX6" fmla="*/ 1262062 w 2052637"/>
              <a:gd name="connsiteY6" fmla="*/ 1385887 h 2197893"/>
              <a:gd name="connsiteX7" fmla="*/ 1345406 w 2052637"/>
              <a:gd name="connsiteY7" fmla="*/ 1797843 h 2197893"/>
              <a:gd name="connsiteX8" fmla="*/ 740568 w 2052637"/>
              <a:gd name="connsiteY8" fmla="*/ 1795462 h 2197893"/>
              <a:gd name="connsiteX9" fmla="*/ 652462 w 2052637"/>
              <a:gd name="connsiteY9" fmla="*/ 2197893 h 2197893"/>
              <a:gd name="connsiteX10" fmla="*/ 0 w 2052637"/>
              <a:gd name="connsiteY10" fmla="*/ 2193131 h 2197893"/>
              <a:gd name="connsiteX11" fmla="*/ 652462 w 2052637"/>
              <a:gd name="connsiteY11" fmla="*/ 0 h 2197893"/>
              <a:gd name="connsiteX0" fmla="*/ 652462 w 2052637"/>
              <a:gd name="connsiteY0" fmla="*/ 1 h 2197894"/>
              <a:gd name="connsiteX1" fmla="*/ 1397793 w 2052637"/>
              <a:gd name="connsiteY1" fmla="*/ 1 h 2197894"/>
              <a:gd name="connsiteX2" fmla="*/ 2052637 w 2052637"/>
              <a:gd name="connsiteY2" fmla="*/ 2197894 h 2197894"/>
              <a:gd name="connsiteX3" fmla="*/ 1400175 w 2052637"/>
              <a:gd name="connsiteY3" fmla="*/ 2195513 h 2197894"/>
              <a:gd name="connsiteX4" fmla="*/ 1023937 w 2052637"/>
              <a:gd name="connsiteY4" fmla="*/ 478632 h 2197894"/>
              <a:gd name="connsiteX5" fmla="*/ 826292 w 2052637"/>
              <a:gd name="connsiteY5" fmla="*/ 1383508 h 2197894"/>
              <a:gd name="connsiteX6" fmla="*/ 1262062 w 2052637"/>
              <a:gd name="connsiteY6" fmla="*/ 1385888 h 2197894"/>
              <a:gd name="connsiteX7" fmla="*/ 1345406 w 2052637"/>
              <a:gd name="connsiteY7" fmla="*/ 1797844 h 2197894"/>
              <a:gd name="connsiteX8" fmla="*/ 740568 w 2052637"/>
              <a:gd name="connsiteY8" fmla="*/ 1795463 h 2197894"/>
              <a:gd name="connsiteX9" fmla="*/ 652462 w 2052637"/>
              <a:gd name="connsiteY9" fmla="*/ 2197894 h 2197894"/>
              <a:gd name="connsiteX10" fmla="*/ 0 w 2052637"/>
              <a:gd name="connsiteY10" fmla="*/ 2193132 h 2197894"/>
              <a:gd name="connsiteX11" fmla="*/ 652462 w 2052637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62133 w 2052708"/>
              <a:gd name="connsiteY6" fmla="*/ 1385888 h 2197894"/>
              <a:gd name="connsiteX7" fmla="*/ 1345477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14508 w 2052708"/>
              <a:gd name="connsiteY6" fmla="*/ 1383506 h 2197894"/>
              <a:gd name="connsiteX7" fmla="*/ 1345477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14508 w 2052708"/>
              <a:gd name="connsiteY6" fmla="*/ 1383506 h 2197894"/>
              <a:gd name="connsiteX7" fmla="*/ 1312139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19271 w 2052708"/>
              <a:gd name="connsiteY6" fmla="*/ 1376363 h 2197894"/>
              <a:gd name="connsiteX7" fmla="*/ 1312139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21653 w 2052708"/>
              <a:gd name="connsiteY6" fmla="*/ 1383507 h 2197894"/>
              <a:gd name="connsiteX7" fmla="*/ 1312139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21653 w 2052708"/>
              <a:gd name="connsiteY6" fmla="*/ 1383507 h 2197894"/>
              <a:gd name="connsiteX7" fmla="*/ 1312139 w 2052708"/>
              <a:gd name="connsiteY7" fmla="*/ 1795463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52708" h="2197894">
                <a:moveTo>
                  <a:pt x="652533" y="1"/>
                </a:moveTo>
                <a:lnTo>
                  <a:pt x="1397864" y="1"/>
                </a:lnTo>
                <a:lnTo>
                  <a:pt x="2052708" y="2197894"/>
                </a:lnTo>
                <a:lnTo>
                  <a:pt x="1400246" y="2195513"/>
                </a:lnTo>
                <a:lnTo>
                  <a:pt x="1024008" y="478632"/>
                </a:lnTo>
                <a:lnTo>
                  <a:pt x="826363" y="1383508"/>
                </a:lnTo>
                <a:lnTo>
                  <a:pt x="1221653" y="1383507"/>
                </a:lnTo>
                <a:lnTo>
                  <a:pt x="1312139" y="1795463"/>
                </a:lnTo>
                <a:lnTo>
                  <a:pt x="740639" y="1795463"/>
                </a:lnTo>
                <a:lnTo>
                  <a:pt x="652533" y="2197894"/>
                </a:lnTo>
                <a:lnTo>
                  <a:pt x="71" y="2193132"/>
                </a:lnTo>
                <a:cubicBezTo>
                  <a:pt x="-7867" y="2197101"/>
                  <a:pt x="648565" y="-1587"/>
                  <a:pt x="652533" y="1"/>
                </a:cubicBezTo>
                <a:close/>
              </a:path>
            </a:pathLst>
          </a:custGeom>
          <a:solidFill>
            <a:srgbClr val="0F238D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endParaRPr lang="en-US" sz="2400">
              <a:solidFill>
                <a:schemeClr val="accent1"/>
              </a:solidFill>
            </a:endParaRPr>
          </a:p>
        </p:txBody>
      </p:sp>
      <p:sp>
        <p:nvSpPr>
          <p:cNvPr id="4" name="Freeform 27"/>
          <p:cNvSpPr/>
          <p:nvPr userDrawn="1"/>
        </p:nvSpPr>
        <p:spPr>
          <a:xfrm>
            <a:off x="2084918" y="3917951"/>
            <a:ext cx="880533" cy="772583"/>
          </a:xfrm>
          <a:custGeom>
            <a:avLst/>
            <a:gdLst>
              <a:gd name="connsiteX0" fmla="*/ 0 w 688182"/>
              <a:gd name="connsiteY0" fmla="*/ 950119 h 950119"/>
              <a:gd name="connsiteX1" fmla="*/ 611982 w 688182"/>
              <a:gd name="connsiteY1" fmla="*/ 950119 h 950119"/>
              <a:gd name="connsiteX2" fmla="*/ 688182 w 688182"/>
              <a:gd name="connsiteY2" fmla="*/ 0 h 950119"/>
              <a:gd name="connsiteX3" fmla="*/ 0 w 688182"/>
              <a:gd name="connsiteY3" fmla="*/ 950119 h 950119"/>
              <a:gd name="connsiteX0" fmla="*/ 0 w 688182"/>
              <a:gd name="connsiteY0" fmla="*/ 950119 h 950119"/>
              <a:gd name="connsiteX1" fmla="*/ 611982 w 688182"/>
              <a:gd name="connsiteY1" fmla="*/ 950119 h 950119"/>
              <a:gd name="connsiteX2" fmla="*/ 688182 w 688182"/>
              <a:gd name="connsiteY2" fmla="*/ 0 h 950119"/>
              <a:gd name="connsiteX3" fmla="*/ 214313 w 688182"/>
              <a:gd name="connsiteY3" fmla="*/ 652463 h 950119"/>
              <a:gd name="connsiteX4" fmla="*/ 0 w 688182"/>
              <a:gd name="connsiteY4" fmla="*/ 950119 h 950119"/>
              <a:gd name="connsiteX0" fmla="*/ 0 w 688182"/>
              <a:gd name="connsiteY0" fmla="*/ 950119 h 950119"/>
              <a:gd name="connsiteX1" fmla="*/ 611982 w 688182"/>
              <a:gd name="connsiteY1" fmla="*/ 950119 h 950119"/>
              <a:gd name="connsiteX2" fmla="*/ 688182 w 688182"/>
              <a:gd name="connsiteY2" fmla="*/ 0 h 950119"/>
              <a:gd name="connsiteX3" fmla="*/ 111919 w 688182"/>
              <a:gd name="connsiteY3" fmla="*/ 95250 h 950119"/>
              <a:gd name="connsiteX4" fmla="*/ 0 w 688182"/>
              <a:gd name="connsiteY4" fmla="*/ 950119 h 950119"/>
              <a:gd name="connsiteX0" fmla="*/ 0 w 723900"/>
              <a:gd name="connsiteY0" fmla="*/ 1395413 h 1395413"/>
              <a:gd name="connsiteX1" fmla="*/ 611982 w 723900"/>
              <a:gd name="connsiteY1" fmla="*/ 1395413 h 1395413"/>
              <a:gd name="connsiteX2" fmla="*/ 723900 w 723900"/>
              <a:gd name="connsiteY2" fmla="*/ 0 h 1395413"/>
              <a:gd name="connsiteX3" fmla="*/ 111919 w 723900"/>
              <a:gd name="connsiteY3" fmla="*/ 540544 h 1395413"/>
              <a:gd name="connsiteX4" fmla="*/ 0 w 723900"/>
              <a:gd name="connsiteY4" fmla="*/ 1395413 h 1395413"/>
              <a:gd name="connsiteX0" fmla="*/ 0 w 723900"/>
              <a:gd name="connsiteY0" fmla="*/ 2031206 h 2031206"/>
              <a:gd name="connsiteX1" fmla="*/ 611982 w 723900"/>
              <a:gd name="connsiteY1" fmla="*/ 2031206 h 2031206"/>
              <a:gd name="connsiteX2" fmla="*/ 723900 w 723900"/>
              <a:gd name="connsiteY2" fmla="*/ 635793 h 2031206"/>
              <a:gd name="connsiteX3" fmla="*/ 266700 w 723900"/>
              <a:gd name="connsiteY3" fmla="*/ 0 h 2031206"/>
              <a:gd name="connsiteX4" fmla="*/ 0 w 723900"/>
              <a:gd name="connsiteY4" fmla="*/ 2031206 h 2031206"/>
              <a:gd name="connsiteX0" fmla="*/ 0 w 723900"/>
              <a:gd name="connsiteY0" fmla="*/ 2195513 h 2195513"/>
              <a:gd name="connsiteX1" fmla="*/ 611982 w 723900"/>
              <a:gd name="connsiteY1" fmla="*/ 2195513 h 2195513"/>
              <a:gd name="connsiteX2" fmla="*/ 723900 w 723900"/>
              <a:gd name="connsiteY2" fmla="*/ 800100 h 2195513"/>
              <a:gd name="connsiteX3" fmla="*/ 283369 w 723900"/>
              <a:gd name="connsiteY3" fmla="*/ 0 h 2195513"/>
              <a:gd name="connsiteX4" fmla="*/ 0 w 723900"/>
              <a:gd name="connsiteY4" fmla="*/ 2195513 h 2195513"/>
              <a:gd name="connsiteX0" fmla="*/ 0 w 723900"/>
              <a:gd name="connsiteY0" fmla="*/ 2195513 h 2195513"/>
              <a:gd name="connsiteX1" fmla="*/ 611982 w 723900"/>
              <a:gd name="connsiteY1" fmla="*/ 2195513 h 2195513"/>
              <a:gd name="connsiteX2" fmla="*/ 723900 w 723900"/>
              <a:gd name="connsiteY2" fmla="*/ 800100 h 2195513"/>
              <a:gd name="connsiteX3" fmla="*/ 500063 w 723900"/>
              <a:gd name="connsiteY3" fmla="*/ 388145 h 2195513"/>
              <a:gd name="connsiteX4" fmla="*/ 283369 w 723900"/>
              <a:gd name="connsiteY4" fmla="*/ 0 h 2195513"/>
              <a:gd name="connsiteX5" fmla="*/ 0 w 723900"/>
              <a:gd name="connsiteY5" fmla="*/ 2195513 h 2195513"/>
              <a:gd name="connsiteX0" fmla="*/ 0 w 945356"/>
              <a:gd name="connsiteY0" fmla="*/ 2195513 h 2195513"/>
              <a:gd name="connsiteX1" fmla="*/ 611982 w 945356"/>
              <a:gd name="connsiteY1" fmla="*/ 2195513 h 2195513"/>
              <a:gd name="connsiteX2" fmla="*/ 723900 w 945356"/>
              <a:gd name="connsiteY2" fmla="*/ 800100 h 2195513"/>
              <a:gd name="connsiteX3" fmla="*/ 945356 w 945356"/>
              <a:gd name="connsiteY3" fmla="*/ 2382 h 2195513"/>
              <a:gd name="connsiteX4" fmla="*/ 283369 w 945356"/>
              <a:gd name="connsiteY4" fmla="*/ 0 h 2195513"/>
              <a:gd name="connsiteX5" fmla="*/ 0 w 945356"/>
              <a:gd name="connsiteY5" fmla="*/ 2195513 h 2195513"/>
              <a:gd name="connsiteX0" fmla="*/ 0 w 945356"/>
              <a:gd name="connsiteY0" fmla="*/ 2195513 h 2195513"/>
              <a:gd name="connsiteX1" fmla="*/ 611982 w 945356"/>
              <a:gd name="connsiteY1" fmla="*/ 2195513 h 2195513"/>
              <a:gd name="connsiteX2" fmla="*/ 723900 w 945356"/>
              <a:gd name="connsiteY2" fmla="*/ 800100 h 2195513"/>
              <a:gd name="connsiteX3" fmla="*/ 790575 w 945356"/>
              <a:gd name="connsiteY3" fmla="*/ 545308 h 2195513"/>
              <a:gd name="connsiteX4" fmla="*/ 945356 w 945356"/>
              <a:gd name="connsiteY4" fmla="*/ 2382 h 2195513"/>
              <a:gd name="connsiteX5" fmla="*/ 283369 w 945356"/>
              <a:gd name="connsiteY5" fmla="*/ 0 h 2195513"/>
              <a:gd name="connsiteX6" fmla="*/ 0 w 945356"/>
              <a:gd name="connsiteY6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252537 w 1252537"/>
              <a:gd name="connsiteY3" fmla="*/ 1333501 h 2195513"/>
              <a:gd name="connsiteX4" fmla="*/ 945356 w 1252537"/>
              <a:gd name="connsiteY4" fmla="*/ 2382 h 2195513"/>
              <a:gd name="connsiteX5" fmla="*/ 283369 w 1252537"/>
              <a:gd name="connsiteY5" fmla="*/ 0 h 2195513"/>
              <a:gd name="connsiteX6" fmla="*/ 0 w 1252537"/>
              <a:gd name="connsiteY6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031082 w 1252537"/>
              <a:gd name="connsiteY3" fmla="*/ 1112045 h 2195513"/>
              <a:gd name="connsiteX4" fmla="*/ 1252537 w 1252537"/>
              <a:gd name="connsiteY4" fmla="*/ 1333501 h 2195513"/>
              <a:gd name="connsiteX5" fmla="*/ 945356 w 1252537"/>
              <a:gd name="connsiteY5" fmla="*/ 2382 h 2195513"/>
              <a:gd name="connsiteX6" fmla="*/ 283369 w 1252537"/>
              <a:gd name="connsiteY6" fmla="*/ 0 h 2195513"/>
              <a:gd name="connsiteX7" fmla="*/ 0 w 1252537"/>
              <a:gd name="connsiteY7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007270 w 1252537"/>
              <a:gd name="connsiteY3" fmla="*/ 2193132 h 2195513"/>
              <a:gd name="connsiteX4" fmla="*/ 1252537 w 1252537"/>
              <a:gd name="connsiteY4" fmla="*/ 1333501 h 2195513"/>
              <a:gd name="connsiteX5" fmla="*/ 945356 w 1252537"/>
              <a:gd name="connsiteY5" fmla="*/ 2382 h 2195513"/>
              <a:gd name="connsiteX6" fmla="*/ 283369 w 1252537"/>
              <a:gd name="connsiteY6" fmla="*/ 0 h 2195513"/>
              <a:gd name="connsiteX7" fmla="*/ 0 w 1252537"/>
              <a:gd name="connsiteY7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007270 w 1252537"/>
              <a:gd name="connsiteY3" fmla="*/ 2193132 h 2195513"/>
              <a:gd name="connsiteX4" fmla="*/ 1173957 w 1252537"/>
              <a:gd name="connsiteY4" fmla="*/ 1600202 h 2195513"/>
              <a:gd name="connsiteX5" fmla="*/ 1252537 w 1252537"/>
              <a:gd name="connsiteY5" fmla="*/ 1333501 h 2195513"/>
              <a:gd name="connsiteX6" fmla="*/ 945356 w 1252537"/>
              <a:gd name="connsiteY6" fmla="*/ 2382 h 2195513"/>
              <a:gd name="connsiteX7" fmla="*/ 283369 w 1252537"/>
              <a:gd name="connsiteY7" fmla="*/ 0 h 2195513"/>
              <a:gd name="connsiteX8" fmla="*/ 0 w 1252537"/>
              <a:gd name="connsiteY8" fmla="*/ 2195513 h 2195513"/>
              <a:gd name="connsiteX0" fmla="*/ 0 w 1488282"/>
              <a:gd name="connsiteY0" fmla="*/ 2195513 h 2195514"/>
              <a:gd name="connsiteX1" fmla="*/ 611982 w 1488282"/>
              <a:gd name="connsiteY1" fmla="*/ 2195513 h 2195514"/>
              <a:gd name="connsiteX2" fmla="*/ 723900 w 1488282"/>
              <a:gd name="connsiteY2" fmla="*/ 800100 h 2195514"/>
              <a:gd name="connsiteX3" fmla="*/ 1007270 w 1488282"/>
              <a:gd name="connsiteY3" fmla="*/ 2193132 h 2195514"/>
              <a:gd name="connsiteX4" fmla="*/ 1488282 w 1488282"/>
              <a:gd name="connsiteY4" fmla="*/ 2195514 h 2195514"/>
              <a:gd name="connsiteX5" fmla="*/ 1252537 w 1488282"/>
              <a:gd name="connsiteY5" fmla="*/ 1333501 h 2195514"/>
              <a:gd name="connsiteX6" fmla="*/ 945356 w 1488282"/>
              <a:gd name="connsiteY6" fmla="*/ 2382 h 2195514"/>
              <a:gd name="connsiteX7" fmla="*/ 283369 w 1488282"/>
              <a:gd name="connsiteY7" fmla="*/ 0 h 2195514"/>
              <a:gd name="connsiteX8" fmla="*/ 0 w 1488282"/>
              <a:gd name="connsiteY8" fmla="*/ 2195513 h 2195514"/>
              <a:gd name="connsiteX0" fmla="*/ 0 w 1488282"/>
              <a:gd name="connsiteY0" fmla="*/ 2195513 h 2195514"/>
              <a:gd name="connsiteX1" fmla="*/ 611982 w 1488282"/>
              <a:gd name="connsiteY1" fmla="*/ 2195513 h 2195514"/>
              <a:gd name="connsiteX2" fmla="*/ 723900 w 1488282"/>
              <a:gd name="connsiteY2" fmla="*/ 800100 h 2195514"/>
              <a:gd name="connsiteX3" fmla="*/ 1007270 w 1488282"/>
              <a:gd name="connsiteY3" fmla="*/ 2193132 h 2195514"/>
              <a:gd name="connsiteX4" fmla="*/ 1488282 w 1488282"/>
              <a:gd name="connsiteY4" fmla="*/ 2195514 h 2195514"/>
              <a:gd name="connsiteX5" fmla="*/ 1352549 w 1488282"/>
              <a:gd name="connsiteY5" fmla="*/ 1690688 h 2195514"/>
              <a:gd name="connsiteX6" fmla="*/ 1252537 w 1488282"/>
              <a:gd name="connsiteY6" fmla="*/ 1333501 h 2195514"/>
              <a:gd name="connsiteX7" fmla="*/ 945356 w 1488282"/>
              <a:gd name="connsiteY7" fmla="*/ 2382 h 2195514"/>
              <a:gd name="connsiteX8" fmla="*/ 283369 w 1488282"/>
              <a:gd name="connsiteY8" fmla="*/ 0 h 2195514"/>
              <a:gd name="connsiteX9" fmla="*/ 0 w 1488282"/>
              <a:gd name="connsiteY9" fmla="*/ 2195513 h 2195514"/>
              <a:gd name="connsiteX0" fmla="*/ 0 w 1781174"/>
              <a:gd name="connsiteY0" fmla="*/ 2195513 h 2195514"/>
              <a:gd name="connsiteX1" fmla="*/ 611982 w 1781174"/>
              <a:gd name="connsiteY1" fmla="*/ 2195513 h 2195514"/>
              <a:gd name="connsiteX2" fmla="*/ 723900 w 1781174"/>
              <a:gd name="connsiteY2" fmla="*/ 800100 h 2195514"/>
              <a:gd name="connsiteX3" fmla="*/ 1007270 w 1781174"/>
              <a:gd name="connsiteY3" fmla="*/ 2193132 h 2195514"/>
              <a:gd name="connsiteX4" fmla="*/ 1488282 w 1781174"/>
              <a:gd name="connsiteY4" fmla="*/ 2195514 h 2195514"/>
              <a:gd name="connsiteX5" fmla="*/ 1781174 w 1781174"/>
              <a:gd name="connsiteY5" fmla="*/ 792957 h 2195514"/>
              <a:gd name="connsiteX6" fmla="*/ 1252537 w 1781174"/>
              <a:gd name="connsiteY6" fmla="*/ 1333501 h 2195514"/>
              <a:gd name="connsiteX7" fmla="*/ 945356 w 1781174"/>
              <a:gd name="connsiteY7" fmla="*/ 2382 h 2195514"/>
              <a:gd name="connsiteX8" fmla="*/ 283369 w 1781174"/>
              <a:gd name="connsiteY8" fmla="*/ 0 h 2195514"/>
              <a:gd name="connsiteX9" fmla="*/ 0 w 1781174"/>
              <a:gd name="connsiteY9" fmla="*/ 2195513 h 2195514"/>
              <a:gd name="connsiteX0" fmla="*/ 0 w 1781174"/>
              <a:gd name="connsiteY0" fmla="*/ 2195513 h 2195514"/>
              <a:gd name="connsiteX1" fmla="*/ 611982 w 1781174"/>
              <a:gd name="connsiteY1" fmla="*/ 2195513 h 2195514"/>
              <a:gd name="connsiteX2" fmla="*/ 723900 w 1781174"/>
              <a:gd name="connsiteY2" fmla="*/ 800100 h 2195514"/>
              <a:gd name="connsiteX3" fmla="*/ 1007270 w 1781174"/>
              <a:gd name="connsiteY3" fmla="*/ 2193132 h 2195514"/>
              <a:gd name="connsiteX4" fmla="*/ 1488282 w 1781174"/>
              <a:gd name="connsiteY4" fmla="*/ 2195514 h 2195514"/>
              <a:gd name="connsiteX5" fmla="*/ 1781174 w 1781174"/>
              <a:gd name="connsiteY5" fmla="*/ 792957 h 2195514"/>
              <a:gd name="connsiteX6" fmla="*/ 1528762 w 1781174"/>
              <a:gd name="connsiteY6" fmla="*/ 1052513 h 2195514"/>
              <a:gd name="connsiteX7" fmla="*/ 1252537 w 1781174"/>
              <a:gd name="connsiteY7" fmla="*/ 1333501 h 2195514"/>
              <a:gd name="connsiteX8" fmla="*/ 945356 w 1781174"/>
              <a:gd name="connsiteY8" fmla="*/ 2382 h 2195514"/>
              <a:gd name="connsiteX9" fmla="*/ 283369 w 1781174"/>
              <a:gd name="connsiteY9" fmla="*/ 0 h 2195514"/>
              <a:gd name="connsiteX10" fmla="*/ 0 w 1781174"/>
              <a:gd name="connsiteY10" fmla="*/ 2195513 h 2195514"/>
              <a:gd name="connsiteX0" fmla="*/ 0 w 1781174"/>
              <a:gd name="connsiteY0" fmla="*/ 2197894 h 2197895"/>
              <a:gd name="connsiteX1" fmla="*/ 611982 w 1781174"/>
              <a:gd name="connsiteY1" fmla="*/ 2197894 h 2197895"/>
              <a:gd name="connsiteX2" fmla="*/ 723900 w 1781174"/>
              <a:gd name="connsiteY2" fmla="*/ 802481 h 2197895"/>
              <a:gd name="connsiteX3" fmla="*/ 1007270 w 1781174"/>
              <a:gd name="connsiteY3" fmla="*/ 2195513 h 2197895"/>
              <a:gd name="connsiteX4" fmla="*/ 1488282 w 1781174"/>
              <a:gd name="connsiteY4" fmla="*/ 2197895 h 2197895"/>
              <a:gd name="connsiteX5" fmla="*/ 1781174 w 1781174"/>
              <a:gd name="connsiteY5" fmla="*/ 795338 h 2197895"/>
              <a:gd name="connsiteX6" fmla="*/ 1559719 w 1781174"/>
              <a:gd name="connsiteY6" fmla="*/ 0 h 2197895"/>
              <a:gd name="connsiteX7" fmla="*/ 1252537 w 1781174"/>
              <a:gd name="connsiteY7" fmla="*/ 1335882 h 2197895"/>
              <a:gd name="connsiteX8" fmla="*/ 945356 w 1781174"/>
              <a:gd name="connsiteY8" fmla="*/ 4763 h 2197895"/>
              <a:gd name="connsiteX9" fmla="*/ 283369 w 1781174"/>
              <a:gd name="connsiteY9" fmla="*/ 2381 h 2197895"/>
              <a:gd name="connsiteX10" fmla="*/ 0 w 1781174"/>
              <a:gd name="connsiteY10" fmla="*/ 2197894 h 2197895"/>
              <a:gd name="connsiteX0" fmla="*/ 0 w 1781174"/>
              <a:gd name="connsiteY0" fmla="*/ 2197894 h 2197895"/>
              <a:gd name="connsiteX1" fmla="*/ 611982 w 1781174"/>
              <a:gd name="connsiteY1" fmla="*/ 2197894 h 2197895"/>
              <a:gd name="connsiteX2" fmla="*/ 723900 w 1781174"/>
              <a:gd name="connsiteY2" fmla="*/ 802481 h 2197895"/>
              <a:gd name="connsiteX3" fmla="*/ 1007270 w 1781174"/>
              <a:gd name="connsiteY3" fmla="*/ 2195513 h 2197895"/>
              <a:gd name="connsiteX4" fmla="*/ 1488282 w 1781174"/>
              <a:gd name="connsiteY4" fmla="*/ 2197895 h 2197895"/>
              <a:gd name="connsiteX5" fmla="*/ 1781174 w 1781174"/>
              <a:gd name="connsiteY5" fmla="*/ 795338 h 2197895"/>
              <a:gd name="connsiteX6" fmla="*/ 1688306 w 1781174"/>
              <a:gd name="connsiteY6" fmla="*/ 454820 h 2197895"/>
              <a:gd name="connsiteX7" fmla="*/ 1559719 w 1781174"/>
              <a:gd name="connsiteY7" fmla="*/ 0 h 2197895"/>
              <a:gd name="connsiteX8" fmla="*/ 1252537 w 1781174"/>
              <a:gd name="connsiteY8" fmla="*/ 1335882 h 2197895"/>
              <a:gd name="connsiteX9" fmla="*/ 945356 w 1781174"/>
              <a:gd name="connsiteY9" fmla="*/ 4763 h 2197895"/>
              <a:gd name="connsiteX10" fmla="*/ 283369 w 1781174"/>
              <a:gd name="connsiteY10" fmla="*/ 2381 h 2197895"/>
              <a:gd name="connsiteX11" fmla="*/ 0 w 1781174"/>
              <a:gd name="connsiteY11" fmla="*/ 2197894 h 2197895"/>
              <a:gd name="connsiteX0" fmla="*/ 0 w 2212181"/>
              <a:gd name="connsiteY0" fmla="*/ 2197894 h 2197895"/>
              <a:gd name="connsiteX1" fmla="*/ 611982 w 2212181"/>
              <a:gd name="connsiteY1" fmla="*/ 2197894 h 2197895"/>
              <a:gd name="connsiteX2" fmla="*/ 723900 w 2212181"/>
              <a:gd name="connsiteY2" fmla="*/ 802481 h 2197895"/>
              <a:gd name="connsiteX3" fmla="*/ 1007270 w 2212181"/>
              <a:gd name="connsiteY3" fmla="*/ 2195513 h 2197895"/>
              <a:gd name="connsiteX4" fmla="*/ 1488282 w 2212181"/>
              <a:gd name="connsiteY4" fmla="*/ 2197895 h 2197895"/>
              <a:gd name="connsiteX5" fmla="*/ 1781174 w 2212181"/>
              <a:gd name="connsiteY5" fmla="*/ 795338 h 2197895"/>
              <a:gd name="connsiteX6" fmla="*/ 2212181 w 2212181"/>
              <a:gd name="connsiteY6" fmla="*/ 7145 h 2197895"/>
              <a:gd name="connsiteX7" fmla="*/ 1559719 w 2212181"/>
              <a:gd name="connsiteY7" fmla="*/ 0 h 2197895"/>
              <a:gd name="connsiteX8" fmla="*/ 1252537 w 2212181"/>
              <a:gd name="connsiteY8" fmla="*/ 1335882 h 2197895"/>
              <a:gd name="connsiteX9" fmla="*/ 945356 w 2212181"/>
              <a:gd name="connsiteY9" fmla="*/ 4763 h 2197895"/>
              <a:gd name="connsiteX10" fmla="*/ 283369 w 2212181"/>
              <a:gd name="connsiteY10" fmla="*/ 2381 h 2197895"/>
              <a:gd name="connsiteX11" fmla="*/ 0 w 2212181"/>
              <a:gd name="connsiteY11" fmla="*/ 2197894 h 2197895"/>
              <a:gd name="connsiteX0" fmla="*/ 0 w 2212181"/>
              <a:gd name="connsiteY0" fmla="*/ 2197894 h 2197895"/>
              <a:gd name="connsiteX1" fmla="*/ 611982 w 2212181"/>
              <a:gd name="connsiteY1" fmla="*/ 2197894 h 2197895"/>
              <a:gd name="connsiteX2" fmla="*/ 723900 w 2212181"/>
              <a:gd name="connsiteY2" fmla="*/ 802481 h 2197895"/>
              <a:gd name="connsiteX3" fmla="*/ 1007270 w 2212181"/>
              <a:gd name="connsiteY3" fmla="*/ 2195513 h 2197895"/>
              <a:gd name="connsiteX4" fmla="*/ 1488282 w 2212181"/>
              <a:gd name="connsiteY4" fmla="*/ 2197895 h 2197895"/>
              <a:gd name="connsiteX5" fmla="*/ 1781174 w 2212181"/>
              <a:gd name="connsiteY5" fmla="*/ 795338 h 2197895"/>
              <a:gd name="connsiteX6" fmla="*/ 2035968 w 2212181"/>
              <a:gd name="connsiteY6" fmla="*/ 328614 h 2197895"/>
              <a:gd name="connsiteX7" fmla="*/ 2212181 w 2212181"/>
              <a:gd name="connsiteY7" fmla="*/ 7145 h 2197895"/>
              <a:gd name="connsiteX8" fmla="*/ 1559719 w 2212181"/>
              <a:gd name="connsiteY8" fmla="*/ 0 h 2197895"/>
              <a:gd name="connsiteX9" fmla="*/ 1252537 w 2212181"/>
              <a:gd name="connsiteY9" fmla="*/ 1335882 h 2197895"/>
              <a:gd name="connsiteX10" fmla="*/ 945356 w 2212181"/>
              <a:gd name="connsiteY10" fmla="*/ 4763 h 2197895"/>
              <a:gd name="connsiteX11" fmla="*/ 283369 w 2212181"/>
              <a:gd name="connsiteY11" fmla="*/ 2381 h 2197895"/>
              <a:gd name="connsiteX12" fmla="*/ 0 w 2212181"/>
              <a:gd name="connsiteY12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81174 w 2500312"/>
              <a:gd name="connsiteY5" fmla="*/ 795338 h 2197895"/>
              <a:gd name="connsiteX6" fmla="*/ 2500312 w 2500312"/>
              <a:gd name="connsiteY6" fmla="*/ 2197895 h 2197895"/>
              <a:gd name="connsiteX7" fmla="*/ 2212181 w 2500312"/>
              <a:gd name="connsiteY7" fmla="*/ 7145 h 2197895"/>
              <a:gd name="connsiteX8" fmla="*/ 1559719 w 2500312"/>
              <a:gd name="connsiteY8" fmla="*/ 0 h 2197895"/>
              <a:gd name="connsiteX9" fmla="*/ 1252537 w 2500312"/>
              <a:gd name="connsiteY9" fmla="*/ 1335882 h 2197895"/>
              <a:gd name="connsiteX10" fmla="*/ 945356 w 2500312"/>
              <a:gd name="connsiteY10" fmla="*/ 4763 h 2197895"/>
              <a:gd name="connsiteX11" fmla="*/ 283369 w 2500312"/>
              <a:gd name="connsiteY11" fmla="*/ 2381 h 2197895"/>
              <a:gd name="connsiteX12" fmla="*/ 0 w 2500312"/>
              <a:gd name="connsiteY12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81174 w 2500312"/>
              <a:gd name="connsiteY5" fmla="*/ 795338 h 2197895"/>
              <a:gd name="connsiteX6" fmla="*/ 2190748 w 2500312"/>
              <a:gd name="connsiteY6" fmla="*/ 1595439 h 2197895"/>
              <a:gd name="connsiteX7" fmla="*/ 2500312 w 2500312"/>
              <a:gd name="connsiteY7" fmla="*/ 2197895 h 2197895"/>
              <a:gd name="connsiteX8" fmla="*/ 2212181 w 2500312"/>
              <a:gd name="connsiteY8" fmla="*/ 7145 h 2197895"/>
              <a:gd name="connsiteX9" fmla="*/ 1559719 w 2500312"/>
              <a:gd name="connsiteY9" fmla="*/ 0 h 2197895"/>
              <a:gd name="connsiteX10" fmla="*/ 1252537 w 2500312"/>
              <a:gd name="connsiteY10" fmla="*/ 1335882 h 2197895"/>
              <a:gd name="connsiteX11" fmla="*/ 945356 w 2500312"/>
              <a:gd name="connsiteY11" fmla="*/ 4763 h 2197895"/>
              <a:gd name="connsiteX12" fmla="*/ 283369 w 2500312"/>
              <a:gd name="connsiteY12" fmla="*/ 2381 h 2197895"/>
              <a:gd name="connsiteX13" fmla="*/ 0 w 2500312"/>
              <a:gd name="connsiteY13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81174 w 2500312"/>
              <a:gd name="connsiteY5" fmla="*/ 795338 h 2197895"/>
              <a:gd name="connsiteX6" fmla="*/ 1883567 w 2500312"/>
              <a:gd name="connsiteY6" fmla="*/ 2195514 h 2197895"/>
              <a:gd name="connsiteX7" fmla="*/ 2500312 w 2500312"/>
              <a:gd name="connsiteY7" fmla="*/ 2197895 h 2197895"/>
              <a:gd name="connsiteX8" fmla="*/ 2212181 w 2500312"/>
              <a:gd name="connsiteY8" fmla="*/ 7145 h 2197895"/>
              <a:gd name="connsiteX9" fmla="*/ 1559719 w 2500312"/>
              <a:gd name="connsiteY9" fmla="*/ 0 h 2197895"/>
              <a:gd name="connsiteX10" fmla="*/ 1252537 w 2500312"/>
              <a:gd name="connsiteY10" fmla="*/ 1335882 h 2197895"/>
              <a:gd name="connsiteX11" fmla="*/ 945356 w 2500312"/>
              <a:gd name="connsiteY11" fmla="*/ 4763 h 2197895"/>
              <a:gd name="connsiteX12" fmla="*/ 283369 w 2500312"/>
              <a:gd name="connsiteY12" fmla="*/ 2381 h 2197895"/>
              <a:gd name="connsiteX13" fmla="*/ 0 w 2500312"/>
              <a:gd name="connsiteY13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76411 w 2500312"/>
              <a:gd name="connsiteY5" fmla="*/ 809626 h 2197895"/>
              <a:gd name="connsiteX6" fmla="*/ 1883567 w 2500312"/>
              <a:gd name="connsiteY6" fmla="*/ 2195514 h 2197895"/>
              <a:gd name="connsiteX7" fmla="*/ 2500312 w 2500312"/>
              <a:gd name="connsiteY7" fmla="*/ 2197895 h 2197895"/>
              <a:gd name="connsiteX8" fmla="*/ 2212181 w 2500312"/>
              <a:gd name="connsiteY8" fmla="*/ 7145 h 2197895"/>
              <a:gd name="connsiteX9" fmla="*/ 1559719 w 2500312"/>
              <a:gd name="connsiteY9" fmla="*/ 0 h 2197895"/>
              <a:gd name="connsiteX10" fmla="*/ 1252537 w 2500312"/>
              <a:gd name="connsiteY10" fmla="*/ 1335882 h 2197895"/>
              <a:gd name="connsiteX11" fmla="*/ 945356 w 2500312"/>
              <a:gd name="connsiteY11" fmla="*/ 4763 h 2197895"/>
              <a:gd name="connsiteX12" fmla="*/ 283369 w 2500312"/>
              <a:gd name="connsiteY12" fmla="*/ 2381 h 2197895"/>
              <a:gd name="connsiteX13" fmla="*/ 0 w 2500312"/>
              <a:gd name="connsiteY13" fmla="*/ 2197894 h 2197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00312" h="2197895">
                <a:moveTo>
                  <a:pt x="0" y="2197894"/>
                </a:moveTo>
                <a:lnTo>
                  <a:pt x="611982" y="2197894"/>
                </a:lnTo>
                <a:lnTo>
                  <a:pt x="723900" y="802481"/>
                </a:lnTo>
                <a:lnTo>
                  <a:pt x="1007270" y="2195513"/>
                </a:lnTo>
                <a:lnTo>
                  <a:pt x="1488282" y="2197895"/>
                </a:lnTo>
                <a:lnTo>
                  <a:pt x="1776411" y="809626"/>
                </a:lnTo>
                <a:lnTo>
                  <a:pt x="1883567" y="2195514"/>
                </a:lnTo>
                <a:lnTo>
                  <a:pt x="2500312" y="2197895"/>
                </a:lnTo>
                <a:lnTo>
                  <a:pt x="2212181" y="7145"/>
                </a:lnTo>
                <a:lnTo>
                  <a:pt x="1559719" y="0"/>
                </a:lnTo>
                <a:lnTo>
                  <a:pt x="1252537" y="1335882"/>
                </a:lnTo>
                <a:lnTo>
                  <a:pt x="945356" y="4763"/>
                </a:lnTo>
                <a:lnTo>
                  <a:pt x="283369" y="2381"/>
                </a:lnTo>
                <a:lnTo>
                  <a:pt x="0" y="2197894"/>
                </a:lnTo>
                <a:close/>
              </a:path>
            </a:pathLst>
          </a:custGeom>
          <a:solidFill>
            <a:srgbClr val="0F238D"/>
          </a:solidFill>
          <a:ln w="190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endParaRPr lang="en-US" sz="2400">
              <a:solidFill>
                <a:schemeClr val="accent1"/>
              </a:solidFill>
            </a:endParaRPr>
          </a:p>
        </p:txBody>
      </p:sp>
      <p:sp>
        <p:nvSpPr>
          <p:cNvPr id="5" name="Freeform 28"/>
          <p:cNvSpPr/>
          <p:nvPr userDrawn="1"/>
        </p:nvSpPr>
        <p:spPr>
          <a:xfrm>
            <a:off x="3073400" y="3917951"/>
            <a:ext cx="493184" cy="772583"/>
          </a:xfrm>
          <a:custGeom>
            <a:avLst/>
            <a:gdLst>
              <a:gd name="connsiteX0" fmla="*/ 0 w 1428750"/>
              <a:gd name="connsiteY0" fmla="*/ 997744 h 997744"/>
              <a:gd name="connsiteX1" fmla="*/ 1404937 w 1428750"/>
              <a:gd name="connsiteY1" fmla="*/ 997744 h 997744"/>
              <a:gd name="connsiteX2" fmla="*/ 1404937 w 1428750"/>
              <a:gd name="connsiteY2" fmla="*/ 538163 h 997744"/>
              <a:gd name="connsiteX3" fmla="*/ 1428750 w 1428750"/>
              <a:gd name="connsiteY3" fmla="*/ 540544 h 997744"/>
              <a:gd name="connsiteX4" fmla="*/ 590550 w 1428750"/>
              <a:gd name="connsiteY4" fmla="*/ 540544 h 997744"/>
              <a:gd name="connsiteX5" fmla="*/ 590550 w 1428750"/>
              <a:gd name="connsiteY5" fmla="*/ 0 h 997744"/>
              <a:gd name="connsiteX6" fmla="*/ 0 w 1428750"/>
              <a:gd name="connsiteY6" fmla="*/ 0 h 997744"/>
              <a:gd name="connsiteX7" fmla="*/ 0 w 1428750"/>
              <a:gd name="connsiteY7" fmla="*/ 997744 h 997744"/>
              <a:gd name="connsiteX0" fmla="*/ 0 w 1404937"/>
              <a:gd name="connsiteY0" fmla="*/ 997744 h 997744"/>
              <a:gd name="connsiteX1" fmla="*/ 1404937 w 1404937"/>
              <a:gd name="connsiteY1" fmla="*/ 997744 h 997744"/>
              <a:gd name="connsiteX2" fmla="*/ 1404937 w 1404937"/>
              <a:gd name="connsiteY2" fmla="*/ 538163 h 997744"/>
              <a:gd name="connsiteX3" fmla="*/ 1219200 w 1404937"/>
              <a:gd name="connsiteY3" fmla="*/ 476250 h 997744"/>
              <a:gd name="connsiteX4" fmla="*/ 590550 w 1404937"/>
              <a:gd name="connsiteY4" fmla="*/ 540544 h 997744"/>
              <a:gd name="connsiteX5" fmla="*/ 590550 w 1404937"/>
              <a:gd name="connsiteY5" fmla="*/ 0 h 997744"/>
              <a:gd name="connsiteX6" fmla="*/ 0 w 1404937"/>
              <a:gd name="connsiteY6" fmla="*/ 0 h 997744"/>
              <a:gd name="connsiteX7" fmla="*/ 0 w 1404937"/>
              <a:gd name="connsiteY7" fmla="*/ 997744 h 997744"/>
              <a:gd name="connsiteX0" fmla="*/ 0 w 1404937"/>
              <a:gd name="connsiteY0" fmla="*/ 997744 h 997744"/>
              <a:gd name="connsiteX1" fmla="*/ 1404937 w 1404937"/>
              <a:gd name="connsiteY1" fmla="*/ 997744 h 997744"/>
              <a:gd name="connsiteX2" fmla="*/ 1404937 w 1404937"/>
              <a:gd name="connsiteY2" fmla="*/ 538163 h 997744"/>
              <a:gd name="connsiteX3" fmla="*/ 590550 w 1404937"/>
              <a:gd name="connsiteY3" fmla="*/ 540544 h 997744"/>
              <a:gd name="connsiteX4" fmla="*/ 590550 w 1404937"/>
              <a:gd name="connsiteY4" fmla="*/ 0 h 997744"/>
              <a:gd name="connsiteX5" fmla="*/ 0 w 1404937"/>
              <a:gd name="connsiteY5" fmla="*/ 0 h 997744"/>
              <a:gd name="connsiteX6" fmla="*/ 0 w 1404937"/>
              <a:gd name="connsiteY6" fmla="*/ 997744 h 997744"/>
              <a:gd name="connsiteX0" fmla="*/ 0 w 1404937"/>
              <a:gd name="connsiteY0" fmla="*/ 1614488 h 1614488"/>
              <a:gd name="connsiteX1" fmla="*/ 1404937 w 1404937"/>
              <a:gd name="connsiteY1" fmla="*/ 1614488 h 1614488"/>
              <a:gd name="connsiteX2" fmla="*/ 1404937 w 1404937"/>
              <a:gd name="connsiteY2" fmla="*/ 1154907 h 1614488"/>
              <a:gd name="connsiteX3" fmla="*/ 590550 w 1404937"/>
              <a:gd name="connsiteY3" fmla="*/ 1157288 h 1614488"/>
              <a:gd name="connsiteX4" fmla="*/ 592931 w 1404937"/>
              <a:gd name="connsiteY4" fmla="*/ 0 h 1614488"/>
              <a:gd name="connsiteX5" fmla="*/ 0 w 1404937"/>
              <a:gd name="connsiteY5" fmla="*/ 616744 h 1614488"/>
              <a:gd name="connsiteX6" fmla="*/ 0 w 1404937"/>
              <a:gd name="connsiteY6" fmla="*/ 1614488 h 1614488"/>
              <a:gd name="connsiteX0" fmla="*/ 0 w 1404937"/>
              <a:gd name="connsiteY0" fmla="*/ 2188369 h 2188369"/>
              <a:gd name="connsiteX1" fmla="*/ 1404937 w 1404937"/>
              <a:gd name="connsiteY1" fmla="*/ 2188369 h 2188369"/>
              <a:gd name="connsiteX2" fmla="*/ 1404937 w 1404937"/>
              <a:gd name="connsiteY2" fmla="*/ 1728788 h 2188369"/>
              <a:gd name="connsiteX3" fmla="*/ 590550 w 1404937"/>
              <a:gd name="connsiteY3" fmla="*/ 1731169 h 2188369"/>
              <a:gd name="connsiteX4" fmla="*/ 592931 w 1404937"/>
              <a:gd name="connsiteY4" fmla="*/ 573881 h 2188369"/>
              <a:gd name="connsiteX5" fmla="*/ 2382 w 1404937"/>
              <a:gd name="connsiteY5" fmla="*/ 0 h 2188369"/>
              <a:gd name="connsiteX6" fmla="*/ 0 w 1404937"/>
              <a:gd name="connsiteY6" fmla="*/ 2188369 h 2188369"/>
              <a:gd name="connsiteX0" fmla="*/ 0 w 1404937"/>
              <a:gd name="connsiteY0" fmla="*/ 2190750 h 2190750"/>
              <a:gd name="connsiteX1" fmla="*/ 1404937 w 1404937"/>
              <a:gd name="connsiteY1" fmla="*/ 2190750 h 2190750"/>
              <a:gd name="connsiteX2" fmla="*/ 1404937 w 1404937"/>
              <a:gd name="connsiteY2" fmla="*/ 1731169 h 2190750"/>
              <a:gd name="connsiteX3" fmla="*/ 590550 w 1404937"/>
              <a:gd name="connsiteY3" fmla="*/ 1733550 h 2190750"/>
              <a:gd name="connsiteX4" fmla="*/ 592931 w 1404937"/>
              <a:gd name="connsiteY4" fmla="*/ 0 h 2190750"/>
              <a:gd name="connsiteX5" fmla="*/ 2382 w 1404937"/>
              <a:gd name="connsiteY5" fmla="*/ 2381 h 2190750"/>
              <a:gd name="connsiteX6" fmla="*/ 0 w 1404937"/>
              <a:gd name="connsiteY6" fmla="*/ 219075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04937" h="2190750">
                <a:moveTo>
                  <a:pt x="0" y="2190750"/>
                </a:moveTo>
                <a:lnTo>
                  <a:pt x="1404937" y="2190750"/>
                </a:lnTo>
                <a:lnTo>
                  <a:pt x="1404937" y="1731169"/>
                </a:lnTo>
                <a:lnTo>
                  <a:pt x="590550" y="1733550"/>
                </a:lnTo>
                <a:cubicBezTo>
                  <a:pt x="591344" y="1347787"/>
                  <a:pt x="592137" y="385763"/>
                  <a:pt x="592931" y="0"/>
                </a:cubicBezTo>
                <a:lnTo>
                  <a:pt x="2382" y="2381"/>
                </a:lnTo>
                <a:cubicBezTo>
                  <a:pt x="3969" y="334962"/>
                  <a:pt x="3175" y="1858169"/>
                  <a:pt x="0" y="2190750"/>
                </a:cubicBezTo>
                <a:close/>
              </a:path>
            </a:pathLst>
          </a:custGeom>
          <a:solidFill>
            <a:srgbClr val="0F238D"/>
          </a:solidFill>
          <a:ln w="190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endParaRPr lang="en-US" sz="2400">
              <a:solidFill>
                <a:schemeClr val="accent1"/>
              </a:solidFill>
            </a:endParaRPr>
          </a:p>
        </p:txBody>
      </p:sp>
      <p:sp>
        <p:nvSpPr>
          <p:cNvPr id="6" name="Freeform 29"/>
          <p:cNvSpPr/>
          <p:nvPr userDrawn="1"/>
        </p:nvSpPr>
        <p:spPr>
          <a:xfrm>
            <a:off x="1443567" y="4072467"/>
            <a:ext cx="571500" cy="635000"/>
          </a:xfrm>
          <a:custGeom>
            <a:avLst/>
            <a:gdLst>
              <a:gd name="connsiteX0" fmla="*/ 0 w 483394"/>
              <a:gd name="connsiteY0" fmla="*/ 0 h 645319"/>
              <a:gd name="connsiteX1" fmla="*/ 0 w 483394"/>
              <a:gd name="connsiteY1" fmla="*/ 528638 h 645319"/>
              <a:gd name="connsiteX2" fmla="*/ 33338 w 483394"/>
              <a:gd name="connsiteY2" fmla="*/ 528638 h 645319"/>
              <a:gd name="connsiteX3" fmla="*/ 381000 w 483394"/>
              <a:gd name="connsiteY3" fmla="*/ 645319 h 645319"/>
              <a:gd name="connsiteX4" fmla="*/ 483394 w 483394"/>
              <a:gd name="connsiteY4" fmla="*/ 216694 h 645319"/>
              <a:gd name="connsiteX5" fmla="*/ 0 w 483394"/>
              <a:gd name="connsiteY5" fmla="*/ 0 h 645319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33338 w 1626394"/>
              <a:gd name="connsiteY2" fmla="*/ 528638 h 528638"/>
              <a:gd name="connsiteX3" fmla="*/ 1626394 w 1626394"/>
              <a:gd name="connsiteY3" fmla="*/ 7144 h 528638"/>
              <a:gd name="connsiteX4" fmla="*/ 483394 w 1626394"/>
              <a:gd name="connsiteY4" fmla="*/ 216694 h 528638"/>
              <a:gd name="connsiteX5" fmla="*/ 0 w 1626394"/>
              <a:gd name="connsiteY5" fmla="*/ 0 h 528638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33338 w 1626394"/>
              <a:gd name="connsiteY2" fmla="*/ 528638 h 528638"/>
              <a:gd name="connsiteX3" fmla="*/ 1626394 w 1626394"/>
              <a:gd name="connsiteY3" fmla="*/ 7144 h 528638"/>
              <a:gd name="connsiteX4" fmla="*/ 483394 w 1626394"/>
              <a:gd name="connsiteY4" fmla="*/ 216694 h 528638"/>
              <a:gd name="connsiteX5" fmla="*/ 0 w 1626394"/>
              <a:gd name="connsiteY5" fmla="*/ 0 h 528638"/>
              <a:gd name="connsiteX0" fmla="*/ 0 w 1626394"/>
              <a:gd name="connsiteY0" fmla="*/ 0 h 714375"/>
              <a:gd name="connsiteX1" fmla="*/ 0 w 1626394"/>
              <a:gd name="connsiteY1" fmla="*/ 528638 h 714375"/>
              <a:gd name="connsiteX2" fmla="*/ 354807 w 1626394"/>
              <a:gd name="connsiteY2" fmla="*/ 714375 h 714375"/>
              <a:gd name="connsiteX3" fmla="*/ 1626394 w 1626394"/>
              <a:gd name="connsiteY3" fmla="*/ 7144 h 714375"/>
              <a:gd name="connsiteX4" fmla="*/ 483394 w 1626394"/>
              <a:gd name="connsiteY4" fmla="*/ 216694 h 714375"/>
              <a:gd name="connsiteX5" fmla="*/ 0 w 1626394"/>
              <a:gd name="connsiteY5" fmla="*/ 0 h 714375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1626394 w 1626394"/>
              <a:gd name="connsiteY2" fmla="*/ 7144 h 528638"/>
              <a:gd name="connsiteX3" fmla="*/ 483394 w 1626394"/>
              <a:gd name="connsiteY3" fmla="*/ 216694 h 528638"/>
              <a:gd name="connsiteX4" fmla="*/ 0 w 1626394"/>
              <a:gd name="connsiteY4" fmla="*/ 0 h 528638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1626394 w 1626394"/>
              <a:gd name="connsiteY2" fmla="*/ 7144 h 528638"/>
              <a:gd name="connsiteX3" fmla="*/ 483394 w 1626394"/>
              <a:gd name="connsiteY3" fmla="*/ 216694 h 528638"/>
              <a:gd name="connsiteX4" fmla="*/ 0 w 1626394"/>
              <a:gd name="connsiteY4" fmla="*/ 0 h 528638"/>
              <a:gd name="connsiteX0" fmla="*/ 0 w 1626394"/>
              <a:gd name="connsiteY0" fmla="*/ 0 h 681404"/>
              <a:gd name="connsiteX1" fmla="*/ 0 w 1626394"/>
              <a:gd name="connsiteY1" fmla="*/ 528638 h 681404"/>
              <a:gd name="connsiteX2" fmla="*/ 1626394 w 1626394"/>
              <a:gd name="connsiteY2" fmla="*/ 7144 h 681404"/>
              <a:gd name="connsiteX3" fmla="*/ 483394 w 1626394"/>
              <a:gd name="connsiteY3" fmla="*/ 216694 h 681404"/>
              <a:gd name="connsiteX4" fmla="*/ 0 w 1626394"/>
              <a:gd name="connsiteY4" fmla="*/ 0 h 681404"/>
              <a:gd name="connsiteX0" fmla="*/ 0 w 1626394"/>
              <a:gd name="connsiteY0" fmla="*/ 0 h 661055"/>
              <a:gd name="connsiteX1" fmla="*/ 0 w 1626394"/>
              <a:gd name="connsiteY1" fmla="*/ 528638 h 661055"/>
              <a:gd name="connsiteX2" fmla="*/ 1626394 w 1626394"/>
              <a:gd name="connsiteY2" fmla="*/ 7144 h 661055"/>
              <a:gd name="connsiteX3" fmla="*/ 483394 w 1626394"/>
              <a:gd name="connsiteY3" fmla="*/ 216694 h 661055"/>
              <a:gd name="connsiteX4" fmla="*/ 0 w 1626394"/>
              <a:gd name="connsiteY4" fmla="*/ 0 h 661055"/>
              <a:gd name="connsiteX0" fmla="*/ 0 w 1626394"/>
              <a:gd name="connsiteY0" fmla="*/ 0 h 678971"/>
              <a:gd name="connsiteX1" fmla="*/ 0 w 1626394"/>
              <a:gd name="connsiteY1" fmla="*/ 528638 h 678971"/>
              <a:gd name="connsiteX2" fmla="*/ 1626394 w 1626394"/>
              <a:gd name="connsiteY2" fmla="*/ 7144 h 678971"/>
              <a:gd name="connsiteX3" fmla="*/ 483394 w 1626394"/>
              <a:gd name="connsiteY3" fmla="*/ 216694 h 678971"/>
              <a:gd name="connsiteX4" fmla="*/ 0 w 1626394"/>
              <a:gd name="connsiteY4" fmla="*/ 0 h 678971"/>
              <a:gd name="connsiteX0" fmla="*/ 0 w 1626394"/>
              <a:gd name="connsiteY0" fmla="*/ 0 h 678971"/>
              <a:gd name="connsiteX1" fmla="*/ 0 w 1626394"/>
              <a:gd name="connsiteY1" fmla="*/ 528638 h 678971"/>
              <a:gd name="connsiteX2" fmla="*/ 1626394 w 1626394"/>
              <a:gd name="connsiteY2" fmla="*/ 7144 h 678971"/>
              <a:gd name="connsiteX3" fmla="*/ 621506 w 1626394"/>
              <a:gd name="connsiteY3" fmla="*/ 233363 h 678971"/>
              <a:gd name="connsiteX4" fmla="*/ 0 w 1626394"/>
              <a:gd name="connsiteY4" fmla="*/ 0 h 678971"/>
              <a:gd name="connsiteX0" fmla="*/ 0 w 1626394"/>
              <a:gd name="connsiteY0" fmla="*/ 4860 h 683831"/>
              <a:gd name="connsiteX1" fmla="*/ 0 w 1626394"/>
              <a:gd name="connsiteY1" fmla="*/ 533498 h 683831"/>
              <a:gd name="connsiteX2" fmla="*/ 1626394 w 1626394"/>
              <a:gd name="connsiteY2" fmla="*/ 12004 h 683831"/>
              <a:gd name="connsiteX3" fmla="*/ 621506 w 1626394"/>
              <a:gd name="connsiteY3" fmla="*/ 238223 h 683831"/>
              <a:gd name="connsiteX4" fmla="*/ 0 w 1626394"/>
              <a:gd name="connsiteY4" fmla="*/ 4860 h 683831"/>
              <a:gd name="connsiteX0" fmla="*/ 0 w 1626394"/>
              <a:gd name="connsiteY0" fmla="*/ 4860 h 683831"/>
              <a:gd name="connsiteX1" fmla="*/ 0 w 1626394"/>
              <a:gd name="connsiteY1" fmla="*/ 533498 h 683831"/>
              <a:gd name="connsiteX2" fmla="*/ 1626394 w 1626394"/>
              <a:gd name="connsiteY2" fmla="*/ 12004 h 683831"/>
              <a:gd name="connsiteX3" fmla="*/ 1066800 w 1626394"/>
              <a:gd name="connsiteY3" fmla="*/ 135830 h 683831"/>
              <a:gd name="connsiteX4" fmla="*/ 621506 w 1626394"/>
              <a:gd name="connsiteY4" fmla="*/ 238223 h 683831"/>
              <a:gd name="connsiteX5" fmla="*/ 0 w 1626394"/>
              <a:gd name="connsiteY5" fmla="*/ 4860 h 683831"/>
              <a:gd name="connsiteX0" fmla="*/ 0 w 1626394"/>
              <a:gd name="connsiteY0" fmla="*/ 111917 h 790888"/>
              <a:gd name="connsiteX1" fmla="*/ 0 w 1626394"/>
              <a:gd name="connsiteY1" fmla="*/ 640555 h 790888"/>
              <a:gd name="connsiteX2" fmla="*/ 1626394 w 1626394"/>
              <a:gd name="connsiteY2" fmla="*/ 119061 h 790888"/>
              <a:gd name="connsiteX3" fmla="*/ 923925 w 1626394"/>
              <a:gd name="connsiteY3" fmla="*/ 0 h 790888"/>
              <a:gd name="connsiteX4" fmla="*/ 621506 w 1626394"/>
              <a:gd name="connsiteY4" fmla="*/ 345280 h 790888"/>
              <a:gd name="connsiteX5" fmla="*/ 0 w 1626394"/>
              <a:gd name="connsiteY5" fmla="*/ 111917 h 790888"/>
              <a:gd name="connsiteX0" fmla="*/ 0 w 1626394"/>
              <a:gd name="connsiteY0" fmla="*/ 111917 h 790888"/>
              <a:gd name="connsiteX1" fmla="*/ 0 w 1626394"/>
              <a:gd name="connsiteY1" fmla="*/ 640555 h 790888"/>
              <a:gd name="connsiteX2" fmla="*/ 1626394 w 1626394"/>
              <a:gd name="connsiteY2" fmla="*/ 119061 h 790888"/>
              <a:gd name="connsiteX3" fmla="*/ 1059656 w 1626394"/>
              <a:gd name="connsiteY3" fmla="*/ 23812 h 790888"/>
              <a:gd name="connsiteX4" fmla="*/ 923925 w 1626394"/>
              <a:gd name="connsiteY4" fmla="*/ 0 h 790888"/>
              <a:gd name="connsiteX5" fmla="*/ 621506 w 1626394"/>
              <a:gd name="connsiteY5" fmla="*/ 345280 h 790888"/>
              <a:gd name="connsiteX6" fmla="*/ 0 w 1626394"/>
              <a:gd name="connsiteY6" fmla="*/ 111917 h 790888"/>
              <a:gd name="connsiteX0" fmla="*/ 0 w 1626394"/>
              <a:gd name="connsiteY0" fmla="*/ 538161 h 1217132"/>
              <a:gd name="connsiteX1" fmla="*/ 0 w 1626394"/>
              <a:gd name="connsiteY1" fmla="*/ 1066799 h 1217132"/>
              <a:gd name="connsiteX2" fmla="*/ 1626394 w 1626394"/>
              <a:gd name="connsiteY2" fmla="*/ 545305 h 1217132"/>
              <a:gd name="connsiteX3" fmla="*/ 1323974 w 1626394"/>
              <a:gd name="connsiteY3" fmla="*/ 0 h 1217132"/>
              <a:gd name="connsiteX4" fmla="*/ 923925 w 1626394"/>
              <a:gd name="connsiteY4" fmla="*/ 426244 h 1217132"/>
              <a:gd name="connsiteX5" fmla="*/ 621506 w 1626394"/>
              <a:gd name="connsiteY5" fmla="*/ 771524 h 1217132"/>
              <a:gd name="connsiteX6" fmla="*/ 0 w 1626394"/>
              <a:gd name="connsiteY6" fmla="*/ 538161 h 1217132"/>
              <a:gd name="connsiteX0" fmla="*/ 0 w 1626394"/>
              <a:gd name="connsiteY0" fmla="*/ 538161 h 1217132"/>
              <a:gd name="connsiteX1" fmla="*/ 0 w 1626394"/>
              <a:gd name="connsiteY1" fmla="*/ 1066799 h 1217132"/>
              <a:gd name="connsiteX2" fmla="*/ 1626394 w 1626394"/>
              <a:gd name="connsiteY2" fmla="*/ 545305 h 1217132"/>
              <a:gd name="connsiteX3" fmla="*/ 1323974 w 1626394"/>
              <a:gd name="connsiteY3" fmla="*/ 0 h 1217132"/>
              <a:gd name="connsiteX4" fmla="*/ 923925 w 1626394"/>
              <a:gd name="connsiteY4" fmla="*/ 426244 h 1217132"/>
              <a:gd name="connsiteX5" fmla="*/ 621506 w 1626394"/>
              <a:gd name="connsiteY5" fmla="*/ 771524 h 1217132"/>
              <a:gd name="connsiteX6" fmla="*/ 0 w 1626394"/>
              <a:gd name="connsiteY6" fmla="*/ 538161 h 1217132"/>
              <a:gd name="connsiteX0" fmla="*/ 0 w 1635310"/>
              <a:gd name="connsiteY0" fmla="*/ 538161 h 1066802"/>
              <a:gd name="connsiteX1" fmla="*/ 0 w 1635310"/>
              <a:gd name="connsiteY1" fmla="*/ 1066799 h 1066802"/>
              <a:gd name="connsiteX2" fmla="*/ 1626394 w 1635310"/>
              <a:gd name="connsiteY2" fmla="*/ 545305 h 1066802"/>
              <a:gd name="connsiteX3" fmla="*/ 1323974 w 1635310"/>
              <a:gd name="connsiteY3" fmla="*/ 0 h 1066802"/>
              <a:gd name="connsiteX4" fmla="*/ 923925 w 1635310"/>
              <a:gd name="connsiteY4" fmla="*/ 426244 h 1066802"/>
              <a:gd name="connsiteX5" fmla="*/ 621506 w 1635310"/>
              <a:gd name="connsiteY5" fmla="*/ 771524 h 1066802"/>
              <a:gd name="connsiteX6" fmla="*/ 0 w 1635310"/>
              <a:gd name="connsiteY6" fmla="*/ 538161 h 1066802"/>
              <a:gd name="connsiteX0" fmla="*/ 0 w 1632620"/>
              <a:gd name="connsiteY0" fmla="*/ 538161 h 1083110"/>
              <a:gd name="connsiteX1" fmla="*/ 0 w 1632620"/>
              <a:gd name="connsiteY1" fmla="*/ 1066799 h 1083110"/>
              <a:gd name="connsiteX2" fmla="*/ 1626394 w 1632620"/>
              <a:gd name="connsiteY2" fmla="*/ 545305 h 1083110"/>
              <a:gd name="connsiteX3" fmla="*/ 1323974 w 1632620"/>
              <a:gd name="connsiteY3" fmla="*/ 0 h 1083110"/>
              <a:gd name="connsiteX4" fmla="*/ 923925 w 1632620"/>
              <a:gd name="connsiteY4" fmla="*/ 426244 h 1083110"/>
              <a:gd name="connsiteX5" fmla="*/ 621506 w 1632620"/>
              <a:gd name="connsiteY5" fmla="*/ 771524 h 1083110"/>
              <a:gd name="connsiteX6" fmla="*/ 0 w 1632620"/>
              <a:gd name="connsiteY6" fmla="*/ 538161 h 1083110"/>
              <a:gd name="connsiteX0" fmla="*/ 0 w 1638832"/>
              <a:gd name="connsiteY0" fmla="*/ 538161 h 1079262"/>
              <a:gd name="connsiteX1" fmla="*/ 0 w 1638832"/>
              <a:gd name="connsiteY1" fmla="*/ 1066799 h 1079262"/>
              <a:gd name="connsiteX2" fmla="*/ 1626394 w 1638832"/>
              <a:gd name="connsiteY2" fmla="*/ 545305 h 1079262"/>
              <a:gd name="connsiteX3" fmla="*/ 1323974 w 1638832"/>
              <a:gd name="connsiteY3" fmla="*/ 0 h 1079262"/>
              <a:gd name="connsiteX4" fmla="*/ 923925 w 1638832"/>
              <a:gd name="connsiteY4" fmla="*/ 426244 h 1079262"/>
              <a:gd name="connsiteX5" fmla="*/ 621506 w 1638832"/>
              <a:gd name="connsiteY5" fmla="*/ 771524 h 1079262"/>
              <a:gd name="connsiteX6" fmla="*/ 0 w 1638832"/>
              <a:gd name="connsiteY6" fmla="*/ 538161 h 1079262"/>
              <a:gd name="connsiteX0" fmla="*/ 0 w 1629379"/>
              <a:gd name="connsiteY0" fmla="*/ 538161 h 1066897"/>
              <a:gd name="connsiteX1" fmla="*/ 0 w 1629379"/>
              <a:gd name="connsiteY1" fmla="*/ 1066799 h 1066897"/>
              <a:gd name="connsiteX2" fmla="*/ 1616869 w 1629379"/>
              <a:gd name="connsiteY2" fmla="*/ 409574 h 1066897"/>
              <a:gd name="connsiteX3" fmla="*/ 1323974 w 1629379"/>
              <a:gd name="connsiteY3" fmla="*/ 0 h 1066897"/>
              <a:gd name="connsiteX4" fmla="*/ 923925 w 1629379"/>
              <a:gd name="connsiteY4" fmla="*/ 426244 h 1066897"/>
              <a:gd name="connsiteX5" fmla="*/ 621506 w 1629379"/>
              <a:gd name="connsiteY5" fmla="*/ 771524 h 1066897"/>
              <a:gd name="connsiteX6" fmla="*/ 0 w 1629379"/>
              <a:gd name="connsiteY6" fmla="*/ 538161 h 1066897"/>
              <a:gd name="connsiteX0" fmla="*/ 0 w 1620913"/>
              <a:gd name="connsiteY0" fmla="*/ 538161 h 1107877"/>
              <a:gd name="connsiteX1" fmla="*/ 0 w 1620913"/>
              <a:gd name="connsiteY1" fmla="*/ 1066799 h 1107877"/>
              <a:gd name="connsiteX2" fmla="*/ 1616869 w 1620913"/>
              <a:gd name="connsiteY2" fmla="*/ 409574 h 1107877"/>
              <a:gd name="connsiteX3" fmla="*/ 1323974 w 1620913"/>
              <a:gd name="connsiteY3" fmla="*/ 0 h 1107877"/>
              <a:gd name="connsiteX4" fmla="*/ 923925 w 1620913"/>
              <a:gd name="connsiteY4" fmla="*/ 426244 h 1107877"/>
              <a:gd name="connsiteX5" fmla="*/ 621506 w 1620913"/>
              <a:gd name="connsiteY5" fmla="*/ 771524 h 1107877"/>
              <a:gd name="connsiteX6" fmla="*/ 0 w 1620913"/>
              <a:gd name="connsiteY6" fmla="*/ 538161 h 1107877"/>
              <a:gd name="connsiteX0" fmla="*/ 0 w 1620913"/>
              <a:gd name="connsiteY0" fmla="*/ 538161 h 1218265"/>
              <a:gd name="connsiteX1" fmla="*/ 0 w 1620913"/>
              <a:gd name="connsiteY1" fmla="*/ 1066799 h 1218265"/>
              <a:gd name="connsiteX2" fmla="*/ 1616869 w 1620913"/>
              <a:gd name="connsiteY2" fmla="*/ 409574 h 1218265"/>
              <a:gd name="connsiteX3" fmla="*/ 1323974 w 1620913"/>
              <a:gd name="connsiteY3" fmla="*/ 0 h 1218265"/>
              <a:gd name="connsiteX4" fmla="*/ 923925 w 1620913"/>
              <a:gd name="connsiteY4" fmla="*/ 426244 h 1218265"/>
              <a:gd name="connsiteX5" fmla="*/ 621506 w 1620913"/>
              <a:gd name="connsiteY5" fmla="*/ 771524 h 1218265"/>
              <a:gd name="connsiteX6" fmla="*/ 0 w 1620913"/>
              <a:gd name="connsiteY6" fmla="*/ 538161 h 1218265"/>
              <a:gd name="connsiteX0" fmla="*/ 0 w 1620913"/>
              <a:gd name="connsiteY0" fmla="*/ 538161 h 1066799"/>
              <a:gd name="connsiteX1" fmla="*/ 0 w 1620913"/>
              <a:gd name="connsiteY1" fmla="*/ 1066799 h 1066799"/>
              <a:gd name="connsiteX2" fmla="*/ 1616869 w 1620913"/>
              <a:gd name="connsiteY2" fmla="*/ 409574 h 1066799"/>
              <a:gd name="connsiteX3" fmla="*/ 1323974 w 1620913"/>
              <a:gd name="connsiteY3" fmla="*/ 0 h 1066799"/>
              <a:gd name="connsiteX4" fmla="*/ 923925 w 1620913"/>
              <a:gd name="connsiteY4" fmla="*/ 426244 h 1066799"/>
              <a:gd name="connsiteX5" fmla="*/ 621506 w 1620913"/>
              <a:gd name="connsiteY5" fmla="*/ 771524 h 1066799"/>
              <a:gd name="connsiteX6" fmla="*/ 0 w 1620913"/>
              <a:gd name="connsiteY6" fmla="*/ 538161 h 1066799"/>
              <a:gd name="connsiteX0" fmla="*/ 0 w 1620913"/>
              <a:gd name="connsiteY0" fmla="*/ 538161 h 1213299"/>
              <a:gd name="connsiteX1" fmla="*/ 0 w 1620913"/>
              <a:gd name="connsiteY1" fmla="*/ 1066799 h 1213299"/>
              <a:gd name="connsiteX2" fmla="*/ 1616869 w 1620913"/>
              <a:gd name="connsiteY2" fmla="*/ 409574 h 1213299"/>
              <a:gd name="connsiteX3" fmla="*/ 1323974 w 1620913"/>
              <a:gd name="connsiteY3" fmla="*/ 0 h 1213299"/>
              <a:gd name="connsiteX4" fmla="*/ 923925 w 1620913"/>
              <a:gd name="connsiteY4" fmla="*/ 426244 h 1213299"/>
              <a:gd name="connsiteX5" fmla="*/ 621506 w 1620913"/>
              <a:gd name="connsiteY5" fmla="*/ 771524 h 1213299"/>
              <a:gd name="connsiteX6" fmla="*/ 0 w 1620913"/>
              <a:gd name="connsiteY6" fmla="*/ 538161 h 121329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32881"/>
              <a:gd name="connsiteY0" fmla="*/ 538161 h 1232035"/>
              <a:gd name="connsiteX1" fmla="*/ 0 w 1632881"/>
              <a:gd name="connsiteY1" fmla="*/ 1066799 h 1232035"/>
              <a:gd name="connsiteX2" fmla="*/ 1621631 w 1632881"/>
              <a:gd name="connsiteY2" fmla="*/ 523874 h 1232035"/>
              <a:gd name="connsiteX3" fmla="*/ 1323974 w 1632881"/>
              <a:gd name="connsiteY3" fmla="*/ 0 h 1232035"/>
              <a:gd name="connsiteX4" fmla="*/ 923925 w 1632881"/>
              <a:gd name="connsiteY4" fmla="*/ 426244 h 1232035"/>
              <a:gd name="connsiteX5" fmla="*/ 621506 w 1632881"/>
              <a:gd name="connsiteY5" fmla="*/ 771524 h 1232035"/>
              <a:gd name="connsiteX6" fmla="*/ 0 w 1632881"/>
              <a:gd name="connsiteY6" fmla="*/ 538161 h 1232035"/>
              <a:gd name="connsiteX0" fmla="*/ 0 w 1622936"/>
              <a:gd name="connsiteY0" fmla="*/ 538161 h 1236750"/>
              <a:gd name="connsiteX1" fmla="*/ 0 w 1622936"/>
              <a:gd name="connsiteY1" fmla="*/ 1066799 h 1236750"/>
              <a:gd name="connsiteX2" fmla="*/ 1621631 w 1622936"/>
              <a:gd name="connsiteY2" fmla="*/ 523874 h 1236750"/>
              <a:gd name="connsiteX3" fmla="*/ 1323974 w 1622936"/>
              <a:gd name="connsiteY3" fmla="*/ 0 h 1236750"/>
              <a:gd name="connsiteX4" fmla="*/ 923925 w 1622936"/>
              <a:gd name="connsiteY4" fmla="*/ 426244 h 1236750"/>
              <a:gd name="connsiteX5" fmla="*/ 621506 w 1622936"/>
              <a:gd name="connsiteY5" fmla="*/ 771524 h 1236750"/>
              <a:gd name="connsiteX6" fmla="*/ 0 w 1622936"/>
              <a:gd name="connsiteY6" fmla="*/ 538161 h 1236750"/>
              <a:gd name="connsiteX0" fmla="*/ 0 w 1627932"/>
              <a:gd name="connsiteY0" fmla="*/ 538161 h 1227283"/>
              <a:gd name="connsiteX1" fmla="*/ 0 w 1627932"/>
              <a:gd name="connsiteY1" fmla="*/ 1066799 h 1227283"/>
              <a:gd name="connsiteX2" fmla="*/ 1621631 w 1627932"/>
              <a:gd name="connsiteY2" fmla="*/ 523874 h 1227283"/>
              <a:gd name="connsiteX3" fmla="*/ 1323974 w 1627932"/>
              <a:gd name="connsiteY3" fmla="*/ 0 h 1227283"/>
              <a:gd name="connsiteX4" fmla="*/ 923925 w 1627932"/>
              <a:gd name="connsiteY4" fmla="*/ 426244 h 1227283"/>
              <a:gd name="connsiteX5" fmla="*/ 621506 w 1627932"/>
              <a:gd name="connsiteY5" fmla="*/ 771524 h 1227283"/>
              <a:gd name="connsiteX6" fmla="*/ 0 w 1627932"/>
              <a:gd name="connsiteY6" fmla="*/ 538161 h 1227283"/>
              <a:gd name="connsiteX0" fmla="*/ 0 w 1627932"/>
              <a:gd name="connsiteY0" fmla="*/ 538161 h 1066799"/>
              <a:gd name="connsiteX1" fmla="*/ 0 w 1627932"/>
              <a:gd name="connsiteY1" fmla="*/ 1066799 h 1066799"/>
              <a:gd name="connsiteX2" fmla="*/ 1621631 w 1627932"/>
              <a:gd name="connsiteY2" fmla="*/ 523874 h 1066799"/>
              <a:gd name="connsiteX3" fmla="*/ 1323974 w 1627932"/>
              <a:gd name="connsiteY3" fmla="*/ 0 h 1066799"/>
              <a:gd name="connsiteX4" fmla="*/ 923925 w 1627932"/>
              <a:gd name="connsiteY4" fmla="*/ 426244 h 1066799"/>
              <a:gd name="connsiteX5" fmla="*/ 621506 w 1627932"/>
              <a:gd name="connsiteY5" fmla="*/ 771524 h 1066799"/>
              <a:gd name="connsiteX6" fmla="*/ 0 w 1627932"/>
              <a:gd name="connsiteY6" fmla="*/ 538161 h 1066799"/>
              <a:gd name="connsiteX0" fmla="*/ 0 w 1627647"/>
              <a:gd name="connsiteY0" fmla="*/ 538161 h 1066799"/>
              <a:gd name="connsiteX1" fmla="*/ 0 w 1627647"/>
              <a:gd name="connsiteY1" fmla="*/ 1066799 h 1066799"/>
              <a:gd name="connsiteX2" fmla="*/ 1621631 w 1627647"/>
              <a:gd name="connsiteY2" fmla="*/ 523874 h 1066799"/>
              <a:gd name="connsiteX3" fmla="*/ 1323974 w 1627647"/>
              <a:gd name="connsiteY3" fmla="*/ 0 h 1066799"/>
              <a:gd name="connsiteX4" fmla="*/ 923925 w 1627647"/>
              <a:gd name="connsiteY4" fmla="*/ 426244 h 1066799"/>
              <a:gd name="connsiteX5" fmla="*/ 621506 w 1627647"/>
              <a:gd name="connsiteY5" fmla="*/ 771524 h 1066799"/>
              <a:gd name="connsiteX6" fmla="*/ 0 w 1627647"/>
              <a:gd name="connsiteY6" fmla="*/ 538161 h 1066799"/>
              <a:gd name="connsiteX0" fmla="*/ 0 w 1627647"/>
              <a:gd name="connsiteY0" fmla="*/ 538161 h 1066799"/>
              <a:gd name="connsiteX1" fmla="*/ 0 w 1627647"/>
              <a:gd name="connsiteY1" fmla="*/ 1066799 h 1066799"/>
              <a:gd name="connsiteX2" fmla="*/ 1621631 w 1627647"/>
              <a:gd name="connsiteY2" fmla="*/ 523874 h 1066799"/>
              <a:gd name="connsiteX3" fmla="*/ 1323974 w 1627647"/>
              <a:gd name="connsiteY3" fmla="*/ 0 h 1066799"/>
              <a:gd name="connsiteX4" fmla="*/ 923925 w 1627647"/>
              <a:gd name="connsiteY4" fmla="*/ 426244 h 1066799"/>
              <a:gd name="connsiteX5" fmla="*/ 621506 w 1627647"/>
              <a:gd name="connsiteY5" fmla="*/ 771524 h 1066799"/>
              <a:gd name="connsiteX6" fmla="*/ 0 w 1627647"/>
              <a:gd name="connsiteY6" fmla="*/ 538161 h 1066799"/>
              <a:gd name="connsiteX0" fmla="*/ 0 w 1627647"/>
              <a:gd name="connsiteY0" fmla="*/ 538161 h 1134969"/>
              <a:gd name="connsiteX1" fmla="*/ 0 w 1627647"/>
              <a:gd name="connsiteY1" fmla="*/ 1066799 h 1134969"/>
              <a:gd name="connsiteX2" fmla="*/ 1621631 w 1627647"/>
              <a:gd name="connsiteY2" fmla="*/ 523874 h 1134969"/>
              <a:gd name="connsiteX3" fmla="*/ 1323974 w 1627647"/>
              <a:gd name="connsiteY3" fmla="*/ 0 h 1134969"/>
              <a:gd name="connsiteX4" fmla="*/ 923925 w 1627647"/>
              <a:gd name="connsiteY4" fmla="*/ 426244 h 1134969"/>
              <a:gd name="connsiteX5" fmla="*/ 621506 w 1627647"/>
              <a:gd name="connsiteY5" fmla="*/ 771524 h 1134969"/>
              <a:gd name="connsiteX6" fmla="*/ 0 w 1627647"/>
              <a:gd name="connsiteY6" fmla="*/ 538161 h 1134969"/>
              <a:gd name="connsiteX0" fmla="*/ 0 w 1627647"/>
              <a:gd name="connsiteY0" fmla="*/ 538161 h 1213483"/>
              <a:gd name="connsiteX1" fmla="*/ 0 w 1627647"/>
              <a:gd name="connsiteY1" fmla="*/ 1066799 h 1213483"/>
              <a:gd name="connsiteX2" fmla="*/ 1621631 w 1627647"/>
              <a:gd name="connsiteY2" fmla="*/ 523874 h 1213483"/>
              <a:gd name="connsiteX3" fmla="*/ 1323974 w 1627647"/>
              <a:gd name="connsiteY3" fmla="*/ 0 h 1213483"/>
              <a:gd name="connsiteX4" fmla="*/ 923925 w 1627647"/>
              <a:gd name="connsiteY4" fmla="*/ 426244 h 1213483"/>
              <a:gd name="connsiteX5" fmla="*/ 621506 w 1627647"/>
              <a:gd name="connsiteY5" fmla="*/ 771524 h 1213483"/>
              <a:gd name="connsiteX6" fmla="*/ 0 w 1627647"/>
              <a:gd name="connsiteY6" fmla="*/ 538161 h 1213483"/>
              <a:gd name="connsiteX0" fmla="*/ 0 w 1627647"/>
              <a:gd name="connsiteY0" fmla="*/ 538161 h 1190326"/>
              <a:gd name="connsiteX1" fmla="*/ 0 w 1627647"/>
              <a:gd name="connsiteY1" fmla="*/ 1066799 h 1190326"/>
              <a:gd name="connsiteX2" fmla="*/ 1621631 w 1627647"/>
              <a:gd name="connsiteY2" fmla="*/ 523874 h 1190326"/>
              <a:gd name="connsiteX3" fmla="*/ 1323974 w 1627647"/>
              <a:gd name="connsiteY3" fmla="*/ 0 h 1190326"/>
              <a:gd name="connsiteX4" fmla="*/ 923925 w 1627647"/>
              <a:gd name="connsiteY4" fmla="*/ 426244 h 1190326"/>
              <a:gd name="connsiteX5" fmla="*/ 621506 w 1627647"/>
              <a:gd name="connsiteY5" fmla="*/ 771524 h 1190326"/>
              <a:gd name="connsiteX6" fmla="*/ 0 w 1627647"/>
              <a:gd name="connsiteY6" fmla="*/ 538161 h 1190326"/>
              <a:gd name="connsiteX0" fmla="*/ 0 w 1627647"/>
              <a:gd name="connsiteY0" fmla="*/ 538161 h 1219698"/>
              <a:gd name="connsiteX1" fmla="*/ 0 w 1627647"/>
              <a:gd name="connsiteY1" fmla="*/ 1066799 h 1219698"/>
              <a:gd name="connsiteX2" fmla="*/ 1621631 w 1627647"/>
              <a:gd name="connsiteY2" fmla="*/ 523874 h 1219698"/>
              <a:gd name="connsiteX3" fmla="*/ 1323974 w 1627647"/>
              <a:gd name="connsiteY3" fmla="*/ 0 h 1219698"/>
              <a:gd name="connsiteX4" fmla="*/ 923925 w 1627647"/>
              <a:gd name="connsiteY4" fmla="*/ 426244 h 1219698"/>
              <a:gd name="connsiteX5" fmla="*/ 621506 w 1627647"/>
              <a:gd name="connsiteY5" fmla="*/ 771524 h 1219698"/>
              <a:gd name="connsiteX6" fmla="*/ 0 w 1627647"/>
              <a:gd name="connsiteY6" fmla="*/ 538161 h 1219698"/>
              <a:gd name="connsiteX0" fmla="*/ 0 w 1627647"/>
              <a:gd name="connsiteY0" fmla="*/ 538161 h 1232307"/>
              <a:gd name="connsiteX1" fmla="*/ 0 w 1627647"/>
              <a:gd name="connsiteY1" fmla="*/ 1066799 h 1232307"/>
              <a:gd name="connsiteX2" fmla="*/ 1621631 w 1627647"/>
              <a:gd name="connsiteY2" fmla="*/ 523874 h 1232307"/>
              <a:gd name="connsiteX3" fmla="*/ 1323974 w 1627647"/>
              <a:gd name="connsiteY3" fmla="*/ 0 h 1232307"/>
              <a:gd name="connsiteX4" fmla="*/ 923925 w 1627647"/>
              <a:gd name="connsiteY4" fmla="*/ 426244 h 1232307"/>
              <a:gd name="connsiteX5" fmla="*/ 621506 w 1627647"/>
              <a:gd name="connsiteY5" fmla="*/ 771524 h 1232307"/>
              <a:gd name="connsiteX6" fmla="*/ 0 w 1627647"/>
              <a:gd name="connsiteY6" fmla="*/ 538161 h 1232307"/>
              <a:gd name="connsiteX0" fmla="*/ 0 w 1627647"/>
              <a:gd name="connsiteY0" fmla="*/ 538161 h 1217230"/>
              <a:gd name="connsiteX1" fmla="*/ 0 w 1627647"/>
              <a:gd name="connsiteY1" fmla="*/ 1066799 h 1217230"/>
              <a:gd name="connsiteX2" fmla="*/ 1621631 w 1627647"/>
              <a:gd name="connsiteY2" fmla="*/ 523874 h 1217230"/>
              <a:gd name="connsiteX3" fmla="*/ 1323974 w 1627647"/>
              <a:gd name="connsiteY3" fmla="*/ 0 h 1217230"/>
              <a:gd name="connsiteX4" fmla="*/ 923925 w 1627647"/>
              <a:gd name="connsiteY4" fmla="*/ 426244 h 1217230"/>
              <a:gd name="connsiteX5" fmla="*/ 621506 w 1627647"/>
              <a:gd name="connsiteY5" fmla="*/ 771524 h 1217230"/>
              <a:gd name="connsiteX6" fmla="*/ 0 w 1627647"/>
              <a:gd name="connsiteY6" fmla="*/ 538161 h 1217230"/>
              <a:gd name="connsiteX0" fmla="*/ 0 w 1627647"/>
              <a:gd name="connsiteY0" fmla="*/ 538161 h 1188997"/>
              <a:gd name="connsiteX1" fmla="*/ 0 w 1627647"/>
              <a:gd name="connsiteY1" fmla="*/ 1066799 h 1188997"/>
              <a:gd name="connsiteX2" fmla="*/ 1621631 w 1627647"/>
              <a:gd name="connsiteY2" fmla="*/ 523874 h 1188997"/>
              <a:gd name="connsiteX3" fmla="*/ 1323974 w 1627647"/>
              <a:gd name="connsiteY3" fmla="*/ 0 h 1188997"/>
              <a:gd name="connsiteX4" fmla="*/ 923925 w 1627647"/>
              <a:gd name="connsiteY4" fmla="*/ 426244 h 1188997"/>
              <a:gd name="connsiteX5" fmla="*/ 621506 w 1627647"/>
              <a:gd name="connsiteY5" fmla="*/ 771524 h 1188997"/>
              <a:gd name="connsiteX6" fmla="*/ 0 w 1627647"/>
              <a:gd name="connsiteY6" fmla="*/ 538161 h 1188997"/>
              <a:gd name="connsiteX0" fmla="*/ 0 w 1627647"/>
              <a:gd name="connsiteY0" fmla="*/ 538161 h 1216261"/>
              <a:gd name="connsiteX1" fmla="*/ 0 w 1627647"/>
              <a:gd name="connsiteY1" fmla="*/ 1066799 h 1216261"/>
              <a:gd name="connsiteX2" fmla="*/ 1621631 w 1627647"/>
              <a:gd name="connsiteY2" fmla="*/ 523874 h 1216261"/>
              <a:gd name="connsiteX3" fmla="*/ 1323974 w 1627647"/>
              <a:gd name="connsiteY3" fmla="*/ 0 h 1216261"/>
              <a:gd name="connsiteX4" fmla="*/ 923925 w 1627647"/>
              <a:gd name="connsiteY4" fmla="*/ 426244 h 1216261"/>
              <a:gd name="connsiteX5" fmla="*/ 621506 w 1627647"/>
              <a:gd name="connsiteY5" fmla="*/ 771524 h 1216261"/>
              <a:gd name="connsiteX6" fmla="*/ 0 w 1627647"/>
              <a:gd name="connsiteY6" fmla="*/ 538161 h 1216261"/>
              <a:gd name="connsiteX0" fmla="*/ 0 w 1627647"/>
              <a:gd name="connsiteY0" fmla="*/ 538161 h 1206398"/>
              <a:gd name="connsiteX1" fmla="*/ 0 w 1627647"/>
              <a:gd name="connsiteY1" fmla="*/ 1066799 h 1206398"/>
              <a:gd name="connsiteX2" fmla="*/ 1621631 w 1627647"/>
              <a:gd name="connsiteY2" fmla="*/ 523874 h 1206398"/>
              <a:gd name="connsiteX3" fmla="*/ 1323974 w 1627647"/>
              <a:gd name="connsiteY3" fmla="*/ 0 h 1206398"/>
              <a:gd name="connsiteX4" fmla="*/ 923925 w 1627647"/>
              <a:gd name="connsiteY4" fmla="*/ 426244 h 1206398"/>
              <a:gd name="connsiteX5" fmla="*/ 621506 w 1627647"/>
              <a:gd name="connsiteY5" fmla="*/ 771524 h 1206398"/>
              <a:gd name="connsiteX6" fmla="*/ 0 w 1627647"/>
              <a:gd name="connsiteY6" fmla="*/ 538161 h 1206398"/>
              <a:gd name="connsiteX0" fmla="*/ 0 w 1627647"/>
              <a:gd name="connsiteY0" fmla="*/ 538161 h 1218880"/>
              <a:gd name="connsiteX1" fmla="*/ 0 w 1627647"/>
              <a:gd name="connsiteY1" fmla="*/ 1066799 h 1218880"/>
              <a:gd name="connsiteX2" fmla="*/ 1621631 w 1627647"/>
              <a:gd name="connsiteY2" fmla="*/ 523874 h 1218880"/>
              <a:gd name="connsiteX3" fmla="*/ 1323974 w 1627647"/>
              <a:gd name="connsiteY3" fmla="*/ 0 h 1218880"/>
              <a:gd name="connsiteX4" fmla="*/ 923925 w 1627647"/>
              <a:gd name="connsiteY4" fmla="*/ 426244 h 1218880"/>
              <a:gd name="connsiteX5" fmla="*/ 621506 w 1627647"/>
              <a:gd name="connsiteY5" fmla="*/ 771524 h 1218880"/>
              <a:gd name="connsiteX6" fmla="*/ 0 w 1627647"/>
              <a:gd name="connsiteY6" fmla="*/ 538161 h 1218880"/>
              <a:gd name="connsiteX0" fmla="*/ 0 w 1627647"/>
              <a:gd name="connsiteY0" fmla="*/ 538161 h 1211596"/>
              <a:gd name="connsiteX1" fmla="*/ 0 w 1627647"/>
              <a:gd name="connsiteY1" fmla="*/ 1066799 h 1211596"/>
              <a:gd name="connsiteX2" fmla="*/ 1621631 w 1627647"/>
              <a:gd name="connsiteY2" fmla="*/ 523874 h 1211596"/>
              <a:gd name="connsiteX3" fmla="*/ 1323974 w 1627647"/>
              <a:gd name="connsiteY3" fmla="*/ 0 h 1211596"/>
              <a:gd name="connsiteX4" fmla="*/ 923925 w 1627647"/>
              <a:gd name="connsiteY4" fmla="*/ 426244 h 1211596"/>
              <a:gd name="connsiteX5" fmla="*/ 621506 w 1627647"/>
              <a:gd name="connsiteY5" fmla="*/ 771524 h 1211596"/>
              <a:gd name="connsiteX6" fmla="*/ 0 w 1627647"/>
              <a:gd name="connsiteY6" fmla="*/ 538161 h 1211596"/>
              <a:gd name="connsiteX0" fmla="*/ 0 w 1627647"/>
              <a:gd name="connsiteY0" fmla="*/ 538161 h 1217962"/>
              <a:gd name="connsiteX1" fmla="*/ 0 w 1627647"/>
              <a:gd name="connsiteY1" fmla="*/ 1066799 h 1217962"/>
              <a:gd name="connsiteX2" fmla="*/ 1621631 w 1627647"/>
              <a:gd name="connsiteY2" fmla="*/ 523874 h 1217962"/>
              <a:gd name="connsiteX3" fmla="*/ 1323974 w 1627647"/>
              <a:gd name="connsiteY3" fmla="*/ 0 h 1217962"/>
              <a:gd name="connsiteX4" fmla="*/ 923925 w 1627647"/>
              <a:gd name="connsiteY4" fmla="*/ 426244 h 1217962"/>
              <a:gd name="connsiteX5" fmla="*/ 621506 w 1627647"/>
              <a:gd name="connsiteY5" fmla="*/ 771524 h 1217962"/>
              <a:gd name="connsiteX6" fmla="*/ 0 w 1627647"/>
              <a:gd name="connsiteY6" fmla="*/ 538161 h 1217962"/>
              <a:gd name="connsiteX0" fmla="*/ 0 w 1627647"/>
              <a:gd name="connsiteY0" fmla="*/ 538161 h 1218399"/>
              <a:gd name="connsiteX1" fmla="*/ 0 w 1627647"/>
              <a:gd name="connsiteY1" fmla="*/ 1066799 h 1218399"/>
              <a:gd name="connsiteX2" fmla="*/ 1621631 w 1627647"/>
              <a:gd name="connsiteY2" fmla="*/ 523874 h 1218399"/>
              <a:gd name="connsiteX3" fmla="*/ 1323974 w 1627647"/>
              <a:gd name="connsiteY3" fmla="*/ 0 h 1218399"/>
              <a:gd name="connsiteX4" fmla="*/ 923925 w 1627647"/>
              <a:gd name="connsiteY4" fmla="*/ 426244 h 1218399"/>
              <a:gd name="connsiteX5" fmla="*/ 621506 w 1627647"/>
              <a:gd name="connsiteY5" fmla="*/ 771524 h 1218399"/>
              <a:gd name="connsiteX6" fmla="*/ 0 w 1627647"/>
              <a:gd name="connsiteY6" fmla="*/ 538161 h 121839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923925 w 1627647"/>
              <a:gd name="connsiteY4" fmla="*/ 426244 h 1212839"/>
              <a:gd name="connsiteX5" fmla="*/ 621506 w 1627647"/>
              <a:gd name="connsiteY5" fmla="*/ 771524 h 1212839"/>
              <a:gd name="connsiteX6" fmla="*/ 0 w 1627647"/>
              <a:gd name="connsiteY6" fmla="*/ 538161 h 121283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1078707 w 1627647"/>
              <a:gd name="connsiteY4" fmla="*/ 257177 h 1212839"/>
              <a:gd name="connsiteX5" fmla="*/ 923925 w 1627647"/>
              <a:gd name="connsiteY5" fmla="*/ 426244 h 1212839"/>
              <a:gd name="connsiteX6" fmla="*/ 621506 w 1627647"/>
              <a:gd name="connsiteY6" fmla="*/ 771524 h 1212839"/>
              <a:gd name="connsiteX7" fmla="*/ 0 w 1627647"/>
              <a:gd name="connsiteY7" fmla="*/ 538161 h 121283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595313 w 1627647"/>
              <a:gd name="connsiteY4" fmla="*/ 185739 h 1212839"/>
              <a:gd name="connsiteX5" fmla="*/ 923925 w 1627647"/>
              <a:gd name="connsiteY5" fmla="*/ 426244 h 1212839"/>
              <a:gd name="connsiteX6" fmla="*/ 621506 w 1627647"/>
              <a:gd name="connsiteY6" fmla="*/ 771524 h 1212839"/>
              <a:gd name="connsiteX7" fmla="*/ 0 w 1627647"/>
              <a:gd name="connsiteY7" fmla="*/ 538161 h 121283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973932 w 1627647"/>
              <a:gd name="connsiteY4" fmla="*/ 85727 h 1212839"/>
              <a:gd name="connsiteX5" fmla="*/ 595313 w 1627647"/>
              <a:gd name="connsiteY5" fmla="*/ 185739 h 1212839"/>
              <a:gd name="connsiteX6" fmla="*/ 923925 w 1627647"/>
              <a:gd name="connsiteY6" fmla="*/ 426244 h 1212839"/>
              <a:gd name="connsiteX7" fmla="*/ 621506 w 1627647"/>
              <a:gd name="connsiteY7" fmla="*/ 771524 h 1212839"/>
              <a:gd name="connsiteX8" fmla="*/ 0 w 1627647"/>
              <a:gd name="connsiteY8" fmla="*/ 538161 h 1212839"/>
              <a:gd name="connsiteX0" fmla="*/ 0 w 1627647"/>
              <a:gd name="connsiteY0" fmla="*/ 745328 h 1420006"/>
              <a:gd name="connsiteX1" fmla="*/ 0 w 1627647"/>
              <a:gd name="connsiteY1" fmla="*/ 1273966 h 1420006"/>
              <a:gd name="connsiteX2" fmla="*/ 1621631 w 1627647"/>
              <a:gd name="connsiteY2" fmla="*/ 731041 h 1420006"/>
              <a:gd name="connsiteX3" fmla="*/ 1323974 w 1627647"/>
              <a:gd name="connsiteY3" fmla="*/ 207167 h 1420006"/>
              <a:gd name="connsiteX4" fmla="*/ 835820 w 1627647"/>
              <a:gd name="connsiteY4" fmla="*/ 0 h 1420006"/>
              <a:gd name="connsiteX5" fmla="*/ 595313 w 1627647"/>
              <a:gd name="connsiteY5" fmla="*/ 392906 h 1420006"/>
              <a:gd name="connsiteX6" fmla="*/ 923925 w 1627647"/>
              <a:gd name="connsiteY6" fmla="*/ 633411 h 1420006"/>
              <a:gd name="connsiteX7" fmla="*/ 621506 w 1627647"/>
              <a:gd name="connsiteY7" fmla="*/ 978691 h 1420006"/>
              <a:gd name="connsiteX8" fmla="*/ 0 w 1627647"/>
              <a:gd name="connsiteY8" fmla="*/ 745328 h 1420006"/>
              <a:gd name="connsiteX0" fmla="*/ 0 w 1591281"/>
              <a:gd name="connsiteY0" fmla="*/ 745328 h 1469663"/>
              <a:gd name="connsiteX1" fmla="*/ 0 w 1591281"/>
              <a:gd name="connsiteY1" fmla="*/ 1273966 h 1469663"/>
              <a:gd name="connsiteX2" fmla="*/ 1574006 w 1591281"/>
              <a:gd name="connsiteY2" fmla="*/ 928685 h 1469663"/>
              <a:gd name="connsiteX3" fmla="*/ 1323974 w 1591281"/>
              <a:gd name="connsiteY3" fmla="*/ 207167 h 1469663"/>
              <a:gd name="connsiteX4" fmla="*/ 835820 w 1591281"/>
              <a:gd name="connsiteY4" fmla="*/ 0 h 1469663"/>
              <a:gd name="connsiteX5" fmla="*/ 595313 w 1591281"/>
              <a:gd name="connsiteY5" fmla="*/ 392906 h 1469663"/>
              <a:gd name="connsiteX6" fmla="*/ 923925 w 1591281"/>
              <a:gd name="connsiteY6" fmla="*/ 633411 h 1469663"/>
              <a:gd name="connsiteX7" fmla="*/ 621506 w 1591281"/>
              <a:gd name="connsiteY7" fmla="*/ 978691 h 1469663"/>
              <a:gd name="connsiteX8" fmla="*/ 0 w 1591281"/>
              <a:gd name="connsiteY8" fmla="*/ 745328 h 1469663"/>
              <a:gd name="connsiteX0" fmla="*/ 0 w 1591281"/>
              <a:gd name="connsiteY0" fmla="*/ 745328 h 1425021"/>
              <a:gd name="connsiteX1" fmla="*/ 0 w 1591281"/>
              <a:gd name="connsiteY1" fmla="*/ 1273966 h 1425021"/>
              <a:gd name="connsiteX2" fmla="*/ 1574006 w 1591281"/>
              <a:gd name="connsiteY2" fmla="*/ 928685 h 1425021"/>
              <a:gd name="connsiteX3" fmla="*/ 1323974 w 1591281"/>
              <a:gd name="connsiteY3" fmla="*/ 207167 h 1425021"/>
              <a:gd name="connsiteX4" fmla="*/ 835820 w 1591281"/>
              <a:gd name="connsiteY4" fmla="*/ 0 h 1425021"/>
              <a:gd name="connsiteX5" fmla="*/ 595313 w 1591281"/>
              <a:gd name="connsiteY5" fmla="*/ 392906 h 1425021"/>
              <a:gd name="connsiteX6" fmla="*/ 923925 w 1591281"/>
              <a:gd name="connsiteY6" fmla="*/ 633411 h 1425021"/>
              <a:gd name="connsiteX7" fmla="*/ 621506 w 1591281"/>
              <a:gd name="connsiteY7" fmla="*/ 978691 h 1425021"/>
              <a:gd name="connsiteX8" fmla="*/ 0 w 1591281"/>
              <a:gd name="connsiteY8" fmla="*/ 745328 h 1425021"/>
              <a:gd name="connsiteX0" fmla="*/ 0 w 1622856"/>
              <a:gd name="connsiteY0" fmla="*/ 745328 h 1425021"/>
              <a:gd name="connsiteX1" fmla="*/ 0 w 1622856"/>
              <a:gd name="connsiteY1" fmla="*/ 1273966 h 1425021"/>
              <a:gd name="connsiteX2" fmla="*/ 1574006 w 1622856"/>
              <a:gd name="connsiteY2" fmla="*/ 928685 h 1425021"/>
              <a:gd name="connsiteX3" fmla="*/ 1323974 w 1622856"/>
              <a:gd name="connsiteY3" fmla="*/ 207167 h 1425021"/>
              <a:gd name="connsiteX4" fmla="*/ 835820 w 1622856"/>
              <a:gd name="connsiteY4" fmla="*/ 0 h 1425021"/>
              <a:gd name="connsiteX5" fmla="*/ 595313 w 1622856"/>
              <a:gd name="connsiteY5" fmla="*/ 392906 h 1425021"/>
              <a:gd name="connsiteX6" fmla="*/ 923925 w 1622856"/>
              <a:gd name="connsiteY6" fmla="*/ 633411 h 1425021"/>
              <a:gd name="connsiteX7" fmla="*/ 621506 w 1622856"/>
              <a:gd name="connsiteY7" fmla="*/ 978691 h 1425021"/>
              <a:gd name="connsiteX8" fmla="*/ 0 w 1622856"/>
              <a:gd name="connsiteY8" fmla="*/ 745328 h 1425021"/>
              <a:gd name="connsiteX0" fmla="*/ 0 w 1608710"/>
              <a:gd name="connsiteY0" fmla="*/ 745328 h 1425021"/>
              <a:gd name="connsiteX1" fmla="*/ 0 w 1608710"/>
              <a:gd name="connsiteY1" fmla="*/ 1273966 h 1425021"/>
              <a:gd name="connsiteX2" fmla="*/ 1574006 w 1608710"/>
              <a:gd name="connsiteY2" fmla="*/ 928685 h 1425021"/>
              <a:gd name="connsiteX3" fmla="*/ 1264443 w 1608710"/>
              <a:gd name="connsiteY3" fmla="*/ 166686 h 1425021"/>
              <a:gd name="connsiteX4" fmla="*/ 835820 w 1608710"/>
              <a:gd name="connsiteY4" fmla="*/ 0 h 1425021"/>
              <a:gd name="connsiteX5" fmla="*/ 595313 w 1608710"/>
              <a:gd name="connsiteY5" fmla="*/ 392906 h 1425021"/>
              <a:gd name="connsiteX6" fmla="*/ 923925 w 1608710"/>
              <a:gd name="connsiteY6" fmla="*/ 633411 h 1425021"/>
              <a:gd name="connsiteX7" fmla="*/ 621506 w 1608710"/>
              <a:gd name="connsiteY7" fmla="*/ 978691 h 1425021"/>
              <a:gd name="connsiteX8" fmla="*/ 0 w 1608710"/>
              <a:gd name="connsiteY8" fmla="*/ 745328 h 1425021"/>
              <a:gd name="connsiteX0" fmla="*/ 0 w 1623138"/>
              <a:gd name="connsiteY0" fmla="*/ 745328 h 1425021"/>
              <a:gd name="connsiteX1" fmla="*/ 0 w 1623138"/>
              <a:gd name="connsiteY1" fmla="*/ 1273966 h 1425021"/>
              <a:gd name="connsiteX2" fmla="*/ 1574006 w 1623138"/>
              <a:gd name="connsiteY2" fmla="*/ 928685 h 1425021"/>
              <a:gd name="connsiteX3" fmla="*/ 1264443 w 1623138"/>
              <a:gd name="connsiteY3" fmla="*/ 166686 h 1425021"/>
              <a:gd name="connsiteX4" fmla="*/ 835820 w 1623138"/>
              <a:gd name="connsiteY4" fmla="*/ 0 h 1425021"/>
              <a:gd name="connsiteX5" fmla="*/ 595313 w 1623138"/>
              <a:gd name="connsiteY5" fmla="*/ 392906 h 1425021"/>
              <a:gd name="connsiteX6" fmla="*/ 923925 w 1623138"/>
              <a:gd name="connsiteY6" fmla="*/ 633411 h 1425021"/>
              <a:gd name="connsiteX7" fmla="*/ 621506 w 1623138"/>
              <a:gd name="connsiteY7" fmla="*/ 978691 h 1425021"/>
              <a:gd name="connsiteX8" fmla="*/ 0 w 1623138"/>
              <a:gd name="connsiteY8" fmla="*/ 745328 h 1425021"/>
              <a:gd name="connsiteX0" fmla="*/ 0 w 1623138"/>
              <a:gd name="connsiteY0" fmla="*/ 745328 h 1425021"/>
              <a:gd name="connsiteX1" fmla="*/ 0 w 1623138"/>
              <a:gd name="connsiteY1" fmla="*/ 1273966 h 1425021"/>
              <a:gd name="connsiteX2" fmla="*/ 1574006 w 1623138"/>
              <a:gd name="connsiteY2" fmla="*/ 928685 h 1425021"/>
              <a:gd name="connsiteX3" fmla="*/ 1264443 w 1623138"/>
              <a:gd name="connsiteY3" fmla="*/ 166686 h 1425021"/>
              <a:gd name="connsiteX4" fmla="*/ 835820 w 1623138"/>
              <a:gd name="connsiteY4" fmla="*/ 0 h 1425021"/>
              <a:gd name="connsiteX5" fmla="*/ 595313 w 1623138"/>
              <a:gd name="connsiteY5" fmla="*/ 392906 h 1425021"/>
              <a:gd name="connsiteX6" fmla="*/ 923925 w 1623138"/>
              <a:gd name="connsiteY6" fmla="*/ 633411 h 1425021"/>
              <a:gd name="connsiteX7" fmla="*/ 621506 w 1623138"/>
              <a:gd name="connsiteY7" fmla="*/ 978691 h 1425021"/>
              <a:gd name="connsiteX8" fmla="*/ 0 w 1623138"/>
              <a:gd name="connsiteY8" fmla="*/ 745328 h 1425021"/>
              <a:gd name="connsiteX0" fmla="*/ 0 w 1623138"/>
              <a:gd name="connsiteY0" fmla="*/ 745328 h 1425021"/>
              <a:gd name="connsiteX1" fmla="*/ 0 w 1623138"/>
              <a:gd name="connsiteY1" fmla="*/ 1273966 h 1425021"/>
              <a:gd name="connsiteX2" fmla="*/ 1574006 w 1623138"/>
              <a:gd name="connsiteY2" fmla="*/ 928685 h 1425021"/>
              <a:gd name="connsiteX3" fmla="*/ 1264443 w 1623138"/>
              <a:gd name="connsiteY3" fmla="*/ 166686 h 1425021"/>
              <a:gd name="connsiteX4" fmla="*/ 835820 w 1623138"/>
              <a:gd name="connsiteY4" fmla="*/ 0 h 1425021"/>
              <a:gd name="connsiteX5" fmla="*/ 709613 w 1623138"/>
              <a:gd name="connsiteY5" fmla="*/ 207169 h 1425021"/>
              <a:gd name="connsiteX6" fmla="*/ 595313 w 1623138"/>
              <a:gd name="connsiteY6" fmla="*/ 392906 h 1425021"/>
              <a:gd name="connsiteX7" fmla="*/ 923925 w 1623138"/>
              <a:gd name="connsiteY7" fmla="*/ 633411 h 1425021"/>
              <a:gd name="connsiteX8" fmla="*/ 621506 w 1623138"/>
              <a:gd name="connsiteY8" fmla="*/ 978691 h 1425021"/>
              <a:gd name="connsiteX9" fmla="*/ 0 w 1623138"/>
              <a:gd name="connsiteY9" fmla="*/ 745328 h 1425021"/>
              <a:gd name="connsiteX0" fmla="*/ 0 w 1623138"/>
              <a:gd name="connsiteY0" fmla="*/ 797716 h 1477409"/>
              <a:gd name="connsiteX1" fmla="*/ 0 w 1623138"/>
              <a:gd name="connsiteY1" fmla="*/ 1326354 h 1477409"/>
              <a:gd name="connsiteX2" fmla="*/ 1574006 w 1623138"/>
              <a:gd name="connsiteY2" fmla="*/ 981073 h 1477409"/>
              <a:gd name="connsiteX3" fmla="*/ 1264443 w 1623138"/>
              <a:gd name="connsiteY3" fmla="*/ 219074 h 1477409"/>
              <a:gd name="connsiteX4" fmla="*/ 835820 w 1623138"/>
              <a:gd name="connsiteY4" fmla="*/ 52388 h 1477409"/>
              <a:gd name="connsiteX5" fmla="*/ 421482 w 1623138"/>
              <a:gd name="connsiteY5" fmla="*/ 0 h 1477409"/>
              <a:gd name="connsiteX6" fmla="*/ 595313 w 1623138"/>
              <a:gd name="connsiteY6" fmla="*/ 445294 h 1477409"/>
              <a:gd name="connsiteX7" fmla="*/ 923925 w 1623138"/>
              <a:gd name="connsiteY7" fmla="*/ 685799 h 1477409"/>
              <a:gd name="connsiteX8" fmla="*/ 621506 w 1623138"/>
              <a:gd name="connsiteY8" fmla="*/ 1031079 h 1477409"/>
              <a:gd name="connsiteX9" fmla="*/ 0 w 1623138"/>
              <a:gd name="connsiteY9" fmla="*/ 797716 h 1477409"/>
              <a:gd name="connsiteX0" fmla="*/ 0 w 1623138"/>
              <a:gd name="connsiteY0" fmla="*/ 797716 h 1477409"/>
              <a:gd name="connsiteX1" fmla="*/ 0 w 1623138"/>
              <a:gd name="connsiteY1" fmla="*/ 1326354 h 1477409"/>
              <a:gd name="connsiteX2" fmla="*/ 1574006 w 1623138"/>
              <a:gd name="connsiteY2" fmla="*/ 981073 h 1477409"/>
              <a:gd name="connsiteX3" fmla="*/ 1264443 w 1623138"/>
              <a:gd name="connsiteY3" fmla="*/ 219074 h 1477409"/>
              <a:gd name="connsiteX4" fmla="*/ 835820 w 1623138"/>
              <a:gd name="connsiteY4" fmla="*/ 52388 h 1477409"/>
              <a:gd name="connsiteX5" fmla="*/ 654844 w 1623138"/>
              <a:gd name="connsiteY5" fmla="*/ 26194 h 1477409"/>
              <a:gd name="connsiteX6" fmla="*/ 421482 w 1623138"/>
              <a:gd name="connsiteY6" fmla="*/ 0 h 1477409"/>
              <a:gd name="connsiteX7" fmla="*/ 595313 w 1623138"/>
              <a:gd name="connsiteY7" fmla="*/ 445294 h 1477409"/>
              <a:gd name="connsiteX8" fmla="*/ 923925 w 1623138"/>
              <a:gd name="connsiteY8" fmla="*/ 685799 h 1477409"/>
              <a:gd name="connsiteX9" fmla="*/ 621506 w 1623138"/>
              <a:gd name="connsiteY9" fmla="*/ 1031079 h 1477409"/>
              <a:gd name="connsiteX10" fmla="*/ 0 w 1623138"/>
              <a:gd name="connsiteY10" fmla="*/ 797716 h 1477409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652572"/>
              <a:gd name="connsiteX1" fmla="*/ 0 w 1623138"/>
              <a:gd name="connsiteY1" fmla="*/ 1647822 h 1652572"/>
              <a:gd name="connsiteX2" fmla="*/ 1574006 w 1623138"/>
              <a:gd name="connsiteY2" fmla="*/ 1302541 h 1652572"/>
              <a:gd name="connsiteX3" fmla="*/ 1264443 w 1623138"/>
              <a:gd name="connsiteY3" fmla="*/ 540542 h 1652572"/>
              <a:gd name="connsiteX4" fmla="*/ 835820 w 1623138"/>
              <a:gd name="connsiteY4" fmla="*/ 373856 h 1652572"/>
              <a:gd name="connsiteX5" fmla="*/ 807244 w 1623138"/>
              <a:gd name="connsiteY5" fmla="*/ 0 h 1652572"/>
              <a:gd name="connsiteX6" fmla="*/ 421482 w 1623138"/>
              <a:gd name="connsiteY6" fmla="*/ 321468 h 1652572"/>
              <a:gd name="connsiteX7" fmla="*/ 595313 w 1623138"/>
              <a:gd name="connsiteY7" fmla="*/ 766762 h 1652572"/>
              <a:gd name="connsiteX8" fmla="*/ 923925 w 1623138"/>
              <a:gd name="connsiteY8" fmla="*/ 1007267 h 1652572"/>
              <a:gd name="connsiteX9" fmla="*/ 621506 w 1623138"/>
              <a:gd name="connsiteY9" fmla="*/ 1352547 h 1652572"/>
              <a:gd name="connsiteX10" fmla="*/ 0 w 1623138"/>
              <a:gd name="connsiteY10" fmla="*/ 1119184 h 1652572"/>
              <a:gd name="connsiteX0" fmla="*/ 0 w 1627271"/>
              <a:gd name="connsiteY0" fmla="*/ 1119184 h 1712926"/>
              <a:gd name="connsiteX1" fmla="*/ 0 w 1627271"/>
              <a:gd name="connsiteY1" fmla="*/ 1647822 h 1712926"/>
              <a:gd name="connsiteX2" fmla="*/ 1574006 w 1627271"/>
              <a:gd name="connsiteY2" fmla="*/ 1302541 h 1712926"/>
              <a:gd name="connsiteX3" fmla="*/ 1264443 w 1627271"/>
              <a:gd name="connsiteY3" fmla="*/ 540542 h 1712926"/>
              <a:gd name="connsiteX4" fmla="*/ 835820 w 1627271"/>
              <a:gd name="connsiteY4" fmla="*/ 373856 h 1712926"/>
              <a:gd name="connsiteX5" fmla="*/ 807244 w 1627271"/>
              <a:gd name="connsiteY5" fmla="*/ 0 h 1712926"/>
              <a:gd name="connsiteX6" fmla="*/ 421482 w 1627271"/>
              <a:gd name="connsiteY6" fmla="*/ 321468 h 1712926"/>
              <a:gd name="connsiteX7" fmla="*/ 595313 w 1627271"/>
              <a:gd name="connsiteY7" fmla="*/ 766762 h 1712926"/>
              <a:gd name="connsiteX8" fmla="*/ 923925 w 1627271"/>
              <a:gd name="connsiteY8" fmla="*/ 1007267 h 1712926"/>
              <a:gd name="connsiteX9" fmla="*/ 621506 w 1627271"/>
              <a:gd name="connsiteY9" fmla="*/ 1352547 h 1712926"/>
              <a:gd name="connsiteX10" fmla="*/ 0 w 1627271"/>
              <a:gd name="connsiteY10" fmla="*/ 1119184 h 1712926"/>
              <a:gd name="connsiteX0" fmla="*/ 0 w 1627271"/>
              <a:gd name="connsiteY0" fmla="*/ 1119184 h 1797816"/>
              <a:gd name="connsiteX1" fmla="*/ 0 w 1627271"/>
              <a:gd name="connsiteY1" fmla="*/ 1647822 h 1797816"/>
              <a:gd name="connsiteX2" fmla="*/ 1574006 w 1627271"/>
              <a:gd name="connsiteY2" fmla="*/ 1302541 h 1797816"/>
              <a:gd name="connsiteX3" fmla="*/ 1264443 w 1627271"/>
              <a:gd name="connsiteY3" fmla="*/ 540542 h 1797816"/>
              <a:gd name="connsiteX4" fmla="*/ 835820 w 1627271"/>
              <a:gd name="connsiteY4" fmla="*/ 373856 h 1797816"/>
              <a:gd name="connsiteX5" fmla="*/ 807244 w 1627271"/>
              <a:gd name="connsiteY5" fmla="*/ 0 h 1797816"/>
              <a:gd name="connsiteX6" fmla="*/ 421482 w 1627271"/>
              <a:gd name="connsiteY6" fmla="*/ 321468 h 1797816"/>
              <a:gd name="connsiteX7" fmla="*/ 595313 w 1627271"/>
              <a:gd name="connsiteY7" fmla="*/ 766762 h 1797816"/>
              <a:gd name="connsiteX8" fmla="*/ 923925 w 1627271"/>
              <a:gd name="connsiteY8" fmla="*/ 1007267 h 1797816"/>
              <a:gd name="connsiteX9" fmla="*/ 621506 w 1627271"/>
              <a:gd name="connsiteY9" fmla="*/ 1352547 h 1797816"/>
              <a:gd name="connsiteX10" fmla="*/ 0 w 1627271"/>
              <a:gd name="connsiteY10" fmla="*/ 1119184 h 1797816"/>
              <a:gd name="connsiteX0" fmla="*/ 0 w 1622231"/>
              <a:gd name="connsiteY0" fmla="*/ 1119184 h 1773253"/>
              <a:gd name="connsiteX1" fmla="*/ 0 w 1622231"/>
              <a:gd name="connsiteY1" fmla="*/ 1647822 h 1773253"/>
              <a:gd name="connsiteX2" fmla="*/ 1574006 w 1622231"/>
              <a:gd name="connsiteY2" fmla="*/ 1302541 h 1773253"/>
              <a:gd name="connsiteX3" fmla="*/ 1264443 w 1622231"/>
              <a:gd name="connsiteY3" fmla="*/ 540542 h 1773253"/>
              <a:gd name="connsiteX4" fmla="*/ 835820 w 1622231"/>
              <a:gd name="connsiteY4" fmla="*/ 373856 h 1773253"/>
              <a:gd name="connsiteX5" fmla="*/ 807244 w 1622231"/>
              <a:gd name="connsiteY5" fmla="*/ 0 h 1773253"/>
              <a:gd name="connsiteX6" fmla="*/ 421482 w 1622231"/>
              <a:gd name="connsiteY6" fmla="*/ 321468 h 1773253"/>
              <a:gd name="connsiteX7" fmla="*/ 595313 w 1622231"/>
              <a:gd name="connsiteY7" fmla="*/ 766762 h 1773253"/>
              <a:gd name="connsiteX8" fmla="*/ 923925 w 1622231"/>
              <a:gd name="connsiteY8" fmla="*/ 1007267 h 1773253"/>
              <a:gd name="connsiteX9" fmla="*/ 621506 w 1622231"/>
              <a:gd name="connsiteY9" fmla="*/ 1352547 h 1773253"/>
              <a:gd name="connsiteX10" fmla="*/ 0 w 1622231"/>
              <a:gd name="connsiteY10" fmla="*/ 1119184 h 1773253"/>
              <a:gd name="connsiteX0" fmla="*/ 0 w 1622231"/>
              <a:gd name="connsiteY0" fmla="*/ 1119184 h 1800701"/>
              <a:gd name="connsiteX1" fmla="*/ 0 w 1622231"/>
              <a:gd name="connsiteY1" fmla="*/ 1647822 h 1800701"/>
              <a:gd name="connsiteX2" fmla="*/ 1574006 w 1622231"/>
              <a:gd name="connsiteY2" fmla="*/ 1302541 h 1800701"/>
              <a:gd name="connsiteX3" fmla="*/ 1264443 w 1622231"/>
              <a:gd name="connsiteY3" fmla="*/ 540542 h 1800701"/>
              <a:gd name="connsiteX4" fmla="*/ 835820 w 1622231"/>
              <a:gd name="connsiteY4" fmla="*/ 373856 h 1800701"/>
              <a:gd name="connsiteX5" fmla="*/ 807244 w 1622231"/>
              <a:gd name="connsiteY5" fmla="*/ 0 h 1800701"/>
              <a:gd name="connsiteX6" fmla="*/ 421482 w 1622231"/>
              <a:gd name="connsiteY6" fmla="*/ 321468 h 1800701"/>
              <a:gd name="connsiteX7" fmla="*/ 595313 w 1622231"/>
              <a:gd name="connsiteY7" fmla="*/ 766762 h 1800701"/>
              <a:gd name="connsiteX8" fmla="*/ 923925 w 1622231"/>
              <a:gd name="connsiteY8" fmla="*/ 1007267 h 1800701"/>
              <a:gd name="connsiteX9" fmla="*/ 621506 w 1622231"/>
              <a:gd name="connsiteY9" fmla="*/ 1352547 h 1800701"/>
              <a:gd name="connsiteX10" fmla="*/ 0 w 1622231"/>
              <a:gd name="connsiteY10" fmla="*/ 1119184 h 1800701"/>
              <a:gd name="connsiteX0" fmla="*/ 0 w 1552023"/>
              <a:gd name="connsiteY0" fmla="*/ 1119184 h 1859749"/>
              <a:gd name="connsiteX1" fmla="*/ 0 w 1552023"/>
              <a:gd name="connsiteY1" fmla="*/ 1647822 h 1859749"/>
              <a:gd name="connsiteX2" fmla="*/ 1462087 w 1552023"/>
              <a:gd name="connsiteY2" fmla="*/ 1469229 h 1859749"/>
              <a:gd name="connsiteX3" fmla="*/ 1264443 w 1552023"/>
              <a:gd name="connsiteY3" fmla="*/ 540542 h 1859749"/>
              <a:gd name="connsiteX4" fmla="*/ 835820 w 1552023"/>
              <a:gd name="connsiteY4" fmla="*/ 373856 h 1859749"/>
              <a:gd name="connsiteX5" fmla="*/ 807244 w 1552023"/>
              <a:gd name="connsiteY5" fmla="*/ 0 h 1859749"/>
              <a:gd name="connsiteX6" fmla="*/ 421482 w 1552023"/>
              <a:gd name="connsiteY6" fmla="*/ 321468 h 1859749"/>
              <a:gd name="connsiteX7" fmla="*/ 595313 w 1552023"/>
              <a:gd name="connsiteY7" fmla="*/ 766762 h 1859749"/>
              <a:gd name="connsiteX8" fmla="*/ 923925 w 1552023"/>
              <a:gd name="connsiteY8" fmla="*/ 1007267 h 1859749"/>
              <a:gd name="connsiteX9" fmla="*/ 621506 w 1552023"/>
              <a:gd name="connsiteY9" fmla="*/ 1352547 h 1859749"/>
              <a:gd name="connsiteX10" fmla="*/ 0 w 1552023"/>
              <a:gd name="connsiteY10" fmla="*/ 1119184 h 1859749"/>
              <a:gd name="connsiteX0" fmla="*/ 0 w 1571973"/>
              <a:gd name="connsiteY0" fmla="*/ 1119184 h 1800114"/>
              <a:gd name="connsiteX1" fmla="*/ 0 w 1571973"/>
              <a:gd name="connsiteY1" fmla="*/ 1647822 h 1800114"/>
              <a:gd name="connsiteX2" fmla="*/ 1462087 w 1571973"/>
              <a:gd name="connsiteY2" fmla="*/ 1469229 h 1800114"/>
              <a:gd name="connsiteX3" fmla="*/ 1264443 w 1571973"/>
              <a:gd name="connsiteY3" fmla="*/ 540542 h 1800114"/>
              <a:gd name="connsiteX4" fmla="*/ 835820 w 1571973"/>
              <a:gd name="connsiteY4" fmla="*/ 373856 h 1800114"/>
              <a:gd name="connsiteX5" fmla="*/ 807244 w 1571973"/>
              <a:gd name="connsiteY5" fmla="*/ 0 h 1800114"/>
              <a:gd name="connsiteX6" fmla="*/ 421482 w 1571973"/>
              <a:gd name="connsiteY6" fmla="*/ 321468 h 1800114"/>
              <a:gd name="connsiteX7" fmla="*/ 595313 w 1571973"/>
              <a:gd name="connsiteY7" fmla="*/ 766762 h 1800114"/>
              <a:gd name="connsiteX8" fmla="*/ 923925 w 1571973"/>
              <a:gd name="connsiteY8" fmla="*/ 1007267 h 1800114"/>
              <a:gd name="connsiteX9" fmla="*/ 621506 w 1571973"/>
              <a:gd name="connsiteY9" fmla="*/ 1352547 h 1800114"/>
              <a:gd name="connsiteX10" fmla="*/ 0 w 1571973"/>
              <a:gd name="connsiteY10" fmla="*/ 1119184 h 1800114"/>
              <a:gd name="connsiteX0" fmla="*/ 0 w 1620477"/>
              <a:gd name="connsiteY0" fmla="*/ 1119184 h 1800815"/>
              <a:gd name="connsiteX1" fmla="*/ 0 w 1620477"/>
              <a:gd name="connsiteY1" fmla="*/ 1647822 h 1800815"/>
              <a:gd name="connsiteX2" fmla="*/ 1462087 w 1620477"/>
              <a:gd name="connsiteY2" fmla="*/ 1469229 h 1800815"/>
              <a:gd name="connsiteX3" fmla="*/ 1264443 w 1620477"/>
              <a:gd name="connsiteY3" fmla="*/ 540542 h 1800815"/>
              <a:gd name="connsiteX4" fmla="*/ 835820 w 1620477"/>
              <a:gd name="connsiteY4" fmla="*/ 373856 h 1800815"/>
              <a:gd name="connsiteX5" fmla="*/ 807244 w 1620477"/>
              <a:gd name="connsiteY5" fmla="*/ 0 h 1800815"/>
              <a:gd name="connsiteX6" fmla="*/ 421482 w 1620477"/>
              <a:gd name="connsiteY6" fmla="*/ 321468 h 1800815"/>
              <a:gd name="connsiteX7" fmla="*/ 595313 w 1620477"/>
              <a:gd name="connsiteY7" fmla="*/ 766762 h 1800815"/>
              <a:gd name="connsiteX8" fmla="*/ 923925 w 1620477"/>
              <a:gd name="connsiteY8" fmla="*/ 1007267 h 1800815"/>
              <a:gd name="connsiteX9" fmla="*/ 621506 w 1620477"/>
              <a:gd name="connsiteY9" fmla="*/ 1352547 h 1800815"/>
              <a:gd name="connsiteX10" fmla="*/ 0 w 1620477"/>
              <a:gd name="connsiteY10" fmla="*/ 1119184 h 1800815"/>
              <a:gd name="connsiteX0" fmla="*/ 0 w 1629436"/>
              <a:gd name="connsiteY0" fmla="*/ 1119184 h 1799377"/>
              <a:gd name="connsiteX1" fmla="*/ 0 w 1629436"/>
              <a:gd name="connsiteY1" fmla="*/ 1647822 h 1799377"/>
              <a:gd name="connsiteX2" fmla="*/ 1476374 w 1629436"/>
              <a:gd name="connsiteY2" fmla="*/ 1464467 h 1799377"/>
              <a:gd name="connsiteX3" fmla="*/ 1264443 w 1629436"/>
              <a:gd name="connsiteY3" fmla="*/ 540542 h 1799377"/>
              <a:gd name="connsiteX4" fmla="*/ 835820 w 1629436"/>
              <a:gd name="connsiteY4" fmla="*/ 373856 h 1799377"/>
              <a:gd name="connsiteX5" fmla="*/ 807244 w 1629436"/>
              <a:gd name="connsiteY5" fmla="*/ 0 h 1799377"/>
              <a:gd name="connsiteX6" fmla="*/ 421482 w 1629436"/>
              <a:gd name="connsiteY6" fmla="*/ 321468 h 1799377"/>
              <a:gd name="connsiteX7" fmla="*/ 595313 w 1629436"/>
              <a:gd name="connsiteY7" fmla="*/ 766762 h 1799377"/>
              <a:gd name="connsiteX8" fmla="*/ 923925 w 1629436"/>
              <a:gd name="connsiteY8" fmla="*/ 1007267 h 1799377"/>
              <a:gd name="connsiteX9" fmla="*/ 621506 w 1629436"/>
              <a:gd name="connsiteY9" fmla="*/ 1352547 h 1799377"/>
              <a:gd name="connsiteX10" fmla="*/ 0 w 1629436"/>
              <a:gd name="connsiteY10" fmla="*/ 1119184 h 1799377"/>
              <a:gd name="connsiteX0" fmla="*/ 0 w 1606110"/>
              <a:gd name="connsiteY0" fmla="*/ 1119184 h 1796213"/>
              <a:gd name="connsiteX1" fmla="*/ 0 w 1606110"/>
              <a:gd name="connsiteY1" fmla="*/ 1647822 h 1796213"/>
              <a:gd name="connsiteX2" fmla="*/ 1476374 w 1606110"/>
              <a:gd name="connsiteY2" fmla="*/ 1464467 h 1796213"/>
              <a:gd name="connsiteX3" fmla="*/ 1264443 w 1606110"/>
              <a:gd name="connsiteY3" fmla="*/ 540542 h 1796213"/>
              <a:gd name="connsiteX4" fmla="*/ 835820 w 1606110"/>
              <a:gd name="connsiteY4" fmla="*/ 373856 h 1796213"/>
              <a:gd name="connsiteX5" fmla="*/ 807244 w 1606110"/>
              <a:gd name="connsiteY5" fmla="*/ 0 h 1796213"/>
              <a:gd name="connsiteX6" fmla="*/ 421482 w 1606110"/>
              <a:gd name="connsiteY6" fmla="*/ 321468 h 1796213"/>
              <a:gd name="connsiteX7" fmla="*/ 595313 w 1606110"/>
              <a:gd name="connsiteY7" fmla="*/ 766762 h 1796213"/>
              <a:gd name="connsiteX8" fmla="*/ 923925 w 1606110"/>
              <a:gd name="connsiteY8" fmla="*/ 1007267 h 1796213"/>
              <a:gd name="connsiteX9" fmla="*/ 621506 w 1606110"/>
              <a:gd name="connsiteY9" fmla="*/ 1352547 h 1796213"/>
              <a:gd name="connsiteX10" fmla="*/ 0 w 1606110"/>
              <a:gd name="connsiteY10" fmla="*/ 1119184 h 1796213"/>
              <a:gd name="connsiteX0" fmla="*/ 0 w 1625337"/>
              <a:gd name="connsiteY0" fmla="*/ 1119184 h 1796213"/>
              <a:gd name="connsiteX1" fmla="*/ 0 w 1625337"/>
              <a:gd name="connsiteY1" fmla="*/ 1647822 h 1796213"/>
              <a:gd name="connsiteX2" fmla="*/ 1476374 w 1625337"/>
              <a:gd name="connsiteY2" fmla="*/ 1464467 h 1796213"/>
              <a:gd name="connsiteX3" fmla="*/ 1264443 w 1625337"/>
              <a:gd name="connsiteY3" fmla="*/ 540542 h 1796213"/>
              <a:gd name="connsiteX4" fmla="*/ 835820 w 1625337"/>
              <a:gd name="connsiteY4" fmla="*/ 373856 h 1796213"/>
              <a:gd name="connsiteX5" fmla="*/ 807244 w 1625337"/>
              <a:gd name="connsiteY5" fmla="*/ 0 h 1796213"/>
              <a:gd name="connsiteX6" fmla="*/ 421482 w 1625337"/>
              <a:gd name="connsiteY6" fmla="*/ 321468 h 1796213"/>
              <a:gd name="connsiteX7" fmla="*/ 595313 w 1625337"/>
              <a:gd name="connsiteY7" fmla="*/ 766762 h 1796213"/>
              <a:gd name="connsiteX8" fmla="*/ 923925 w 1625337"/>
              <a:gd name="connsiteY8" fmla="*/ 1007267 h 1796213"/>
              <a:gd name="connsiteX9" fmla="*/ 621506 w 1625337"/>
              <a:gd name="connsiteY9" fmla="*/ 1352547 h 1796213"/>
              <a:gd name="connsiteX10" fmla="*/ 0 w 1625337"/>
              <a:gd name="connsiteY10" fmla="*/ 1119184 h 1796213"/>
              <a:gd name="connsiteX0" fmla="*/ 0 w 1625337"/>
              <a:gd name="connsiteY0" fmla="*/ 1119184 h 1803595"/>
              <a:gd name="connsiteX1" fmla="*/ 0 w 1625337"/>
              <a:gd name="connsiteY1" fmla="*/ 1647822 h 1803595"/>
              <a:gd name="connsiteX2" fmla="*/ 1476374 w 1625337"/>
              <a:gd name="connsiteY2" fmla="*/ 1464467 h 1803595"/>
              <a:gd name="connsiteX3" fmla="*/ 1264443 w 1625337"/>
              <a:gd name="connsiteY3" fmla="*/ 540542 h 1803595"/>
              <a:gd name="connsiteX4" fmla="*/ 835820 w 1625337"/>
              <a:gd name="connsiteY4" fmla="*/ 373856 h 1803595"/>
              <a:gd name="connsiteX5" fmla="*/ 807244 w 1625337"/>
              <a:gd name="connsiteY5" fmla="*/ 0 h 1803595"/>
              <a:gd name="connsiteX6" fmla="*/ 421482 w 1625337"/>
              <a:gd name="connsiteY6" fmla="*/ 321468 h 1803595"/>
              <a:gd name="connsiteX7" fmla="*/ 595313 w 1625337"/>
              <a:gd name="connsiteY7" fmla="*/ 766762 h 1803595"/>
              <a:gd name="connsiteX8" fmla="*/ 923925 w 1625337"/>
              <a:gd name="connsiteY8" fmla="*/ 1007267 h 1803595"/>
              <a:gd name="connsiteX9" fmla="*/ 621506 w 1625337"/>
              <a:gd name="connsiteY9" fmla="*/ 1352547 h 1803595"/>
              <a:gd name="connsiteX10" fmla="*/ 0 w 1625337"/>
              <a:gd name="connsiteY10" fmla="*/ 1119184 h 1803595"/>
              <a:gd name="connsiteX0" fmla="*/ 0 w 1625337"/>
              <a:gd name="connsiteY0" fmla="*/ 1119184 h 1799376"/>
              <a:gd name="connsiteX1" fmla="*/ 0 w 1625337"/>
              <a:gd name="connsiteY1" fmla="*/ 1647822 h 1799376"/>
              <a:gd name="connsiteX2" fmla="*/ 1476374 w 1625337"/>
              <a:gd name="connsiteY2" fmla="*/ 1464467 h 1799376"/>
              <a:gd name="connsiteX3" fmla="*/ 1264443 w 1625337"/>
              <a:gd name="connsiteY3" fmla="*/ 540542 h 1799376"/>
              <a:gd name="connsiteX4" fmla="*/ 835820 w 1625337"/>
              <a:gd name="connsiteY4" fmla="*/ 373856 h 1799376"/>
              <a:gd name="connsiteX5" fmla="*/ 807244 w 1625337"/>
              <a:gd name="connsiteY5" fmla="*/ 0 h 1799376"/>
              <a:gd name="connsiteX6" fmla="*/ 421482 w 1625337"/>
              <a:gd name="connsiteY6" fmla="*/ 321468 h 1799376"/>
              <a:gd name="connsiteX7" fmla="*/ 595313 w 1625337"/>
              <a:gd name="connsiteY7" fmla="*/ 766762 h 1799376"/>
              <a:gd name="connsiteX8" fmla="*/ 923925 w 1625337"/>
              <a:gd name="connsiteY8" fmla="*/ 1007267 h 1799376"/>
              <a:gd name="connsiteX9" fmla="*/ 621506 w 1625337"/>
              <a:gd name="connsiteY9" fmla="*/ 1352547 h 1799376"/>
              <a:gd name="connsiteX10" fmla="*/ 0 w 1625337"/>
              <a:gd name="connsiteY10" fmla="*/ 1119184 h 1799376"/>
              <a:gd name="connsiteX0" fmla="*/ 0 w 1635914"/>
              <a:gd name="connsiteY0" fmla="*/ 1119184 h 1799376"/>
              <a:gd name="connsiteX1" fmla="*/ 0 w 1635914"/>
              <a:gd name="connsiteY1" fmla="*/ 1647822 h 1799376"/>
              <a:gd name="connsiteX2" fmla="*/ 1476374 w 1635914"/>
              <a:gd name="connsiteY2" fmla="*/ 1464467 h 1799376"/>
              <a:gd name="connsiteX3" fmla="*/ 1264443 w 1635914"/>
              <a:gd name="connsiteY3" fmla="*/ 540542 h 1799376"/>
              <a:gd name="connsiteX4" fmla="*/ 835820 w 1635914"/>
              <a:gd name="connsiteY4" fmla="*/ 373856 h 1799376"/>
              <a:gd name="connsiteX5" fmla="*/ 807244 w 1635914"/>
              <a:gd name="connsiteY5" fmla="*/ 0 h 1799376"/>
              <a:gd name="connsiteX6" fmla="*/ 421482 w 1635914"/>
              <a:gd name="connsiteY6" fmla="*/ 321468 h 1799376"/>
              <a:gd name="connsiteX7" fmla="*/ 595313 w 1635914"/>
              <a:gd name="connsiteY7" fmla="*/ 766762 h 1799376"/>
              <a:gd name="connsiteX8" fmla="*/ 923925 w 1635914"/>
              <a:gd name="connsiteY8" fmla="*/ 1007267 h 1799376"/>
              <a:gd name="connsiteX9" fmla="*/ 621506 w 1635914"/>
              <a:gd name="connsiteY9" fmla="*/ 1352547 h 1799376"/>
              <a:gd name="connsiteX10" fmla="*/ 0 w 1635914"/>
              <a:gd name="connsiteY10" fmla="*/ 1119184 h 1799376"/>
              <a:gd name="connsiteX0" fmla="*/ 0 w 1720482"/>
              <a:gd name="connsiteY0" fmla="*/ 1119184 h 1772537"/>
              <a:gd name="connsiteX1" fmla="*/ 0 w 1720482"/>
              <a:gd name="connsiteY1" fmla="*/ 1647822 h 1772537"/>
              <a:gd name="connsiteX2" fmla="*/ 1476374 w 1720482"/>
              <a:gd name="connsiteY2" fmla="*/ 1464467 h 1772537"/>
              <a:gd name="connsiteX3" fmla="*/ 1397793 w 1720482"/>
              <a:gd name="connsiteY3" fmla="*/ 626267 h 1772537"/>
              <a:gd name="connsiteX4" fmla="*/ 835820 w 1720482"/>
              <a:gd name="connsiteY4" fmla="*/ 373856 h 1772537"/>
              <a:gd name="connsiteX5" fmla="*/ 807244 w 1720482"/>
              <a:gd name="connsiteY5" fmla="*/ 0 h 1772537"/>
              <a:gd name="connsiteX6" fmla="*/ 421482 w 1720482"/>
              <a:gd name="connsiteY6" fmla="*/ 321468 h 1772537"/>
              <a:gd name="connsiteX7" fmla="*/ 595313 w 1720482"/>
              <a:gd name="connsiteY7" fmla="*/ 766762 h 1772537"/>
              <a:gd name="connsiteX8" fmla="*/ 923925 w 1720482"/>
              <a:gd name="connsiteY8" fmla="*/ 1007267 h 1772537"/>
              <a:gd name="connsiteX9" fmla="*/ 621506 w 1720482"/>
              <a:gd name="connsiteY9" fmla="*/ 1352547 h 1772537"/>
              <a:gd name="connsiteX10" fmla="*/ 0 w 1720482"/>
              <a:gd name="connsiteY10" fmla="*/ 1119184 h 1772537"/>
              <a:gd name="connsiteX0" fmla="*/ 0 w 1630664"/>
              <a:gd name="connsiteY0" fmla="*/ 1119184 h 1772537"/>
              <a:gd name="connsiteX1" fmla="*/ 0 w 1630664"/>
              <a:gd name="connsiteY1" fmla="*/ 1647822 h 1772537"/>
              <a:gd name="connsiteX2" fmla="*/ 1476374 w 1630664"/>
              <a:gd name="connsiteY2" fmla="*/ 1464467 h 1772537"/>
              <a:gd name="connsiteX3" fmla="*/ 1397793 w 1630664"/>
              <a:gd name="connsiteY3" fmla="*/ 626267 h 1772537"/>
              <a:gd name="connsiteX4" fmla="*/ 835820 w 1630664"/>
              <a:gd name="connsiteY4" fmla="*/ 373856 h 1772537"/>
              <a:gd name="connsiteX5" fmla="*/ 807244 w 1630664"/>
              <a:gd name="connsiteY5" fmla="*/ 0 h 1772537"/>
              <a:gd name="connsiteX6" fmla="*/ 421482 w 1630664"/>
              <a:gd name="connsiteY6" fmla="*/ 321468 h 1772537"/>
              <a:gd name="connsiteX7" fmla="*/ 595313 w 1630664"/>
              <a:gd name="connsiteY7" fmla="*/ 766762 h 1772537"/>
              <a:gd name="connsiteX8" fmla="*/ 923925 w 1630664"/>
              <a:gd name="connsiteY8" fmla="*/ 1007267 h 1772537"/>
              <a:gd name="connsiteX9" fmla="*/ 621506 w 1630664"/>
              <a:gd name="connsiteY9" fmla="*/ 1352547 h 1772537"/>
              <a:gd name="connsiteX10" fmla="*/ 0 w 1630664"/>
              <a:gd name="connsiteY10" fmla="*/ 1119184 h 1772537"/>
              <a:gd name="connsiteX0" fmla="*/ 0 w 1615856"/>
              <a:gd name="connsiteY0" fmla="*/ 1119184 h 1800557"/>
              <a:gd name="connsiteX1" fmla="*/ 0 w 1615856"/>
              <a:gd name="connsiteY1" fmla="*/ 1647822 h 1800557"/>
              <a:gd name="connsiteX2" fmla="*/ 1476374 w 1615856"/>
              <a:gd name="connsiteY2" fmla="*/ 1464467 h 1800557"/>
              <a:gd name="connsiteX3" fmla="*/ 1397793 w 1615856"/>
              <a:gd name="connsiteY3" fmla="*/ 626267 h 1800557"/>
              <a:gd name="connsiteX4" fmla="*/ 835820 w 1615856"/>
              <a:gd name="connsiteY4" fmla="*/ 373856 h 1800557"/>
              <a:gd name="connsiteX5" fmla="*/ 807244 w 1615856"/>
              <a:gd name="connsiteY5" fmla="*/ 0 h 1800557"/>
              <a:gd name="connsiteX6" fmla="*/ 421482 w 1615856"/>
              <a:gd name="connsiteY6" fmla="*/ 321468 h 1800557"/>
              <a:gd name="connsiteX7" fmla="*/ 595313 w 1615856"/>
              <a:gd name="connsiteY7" fmla="*/ 766762 h 1800557"/>
              <a:gd name="connsiteX8" fmla="*/ 923925 w 1615856"/>
              <a:gd name="connsiteY8" fmla="*/ 1007267 h 1800557"/>
              <a:gd name="connsiteX9" fmla="*/ 621506 w 1615856"/>
              <a:gd name="connsiteY9" fmla="*/ 1352547 h 1800557"/>
              <a:gd name="connsiteX10" fmla="*/ 0 w 1615856"/>
              <a:gd name="connsiteY10" fmla="*/ 1119184 h 1800557"/>
              <a:gd name="connsiteX0" fmla="*/ 0 w 1626496"/>
              <a:gd name="connsiteY0" fmla="*/ 1119184 h 1800277"/>
              <a:gd name="connsiteX1" fmla="*/ 0 w 1626496"/>
              <a:gd name="connsiteY1" fmla="*/ 1647822 h 1800277"/>
              <a:gd name="connsiteX2" fmla="*/ 1476374 w 1626496"/>
              <a:gd name="connsiteY2" fmla="*/ 1464467 h 1800277"/>
              <a:gd name="connsiteX3" fmla="*/ 1397793 w 1626496"/>
              <a:gd name="connsiteY3" fmla="*/ 626267 h 1800277"/>
              <a:gd name="connsiteX4" fmla="*/ 835820 w 1626496"/>
              <a:gd name="connsiteY4" fmla="*/ 373856 h 1800277"/>
              <a:gd name="connsiteX5" fmla="*/ 807244 w 1626496"/>
              <a:gd name="connsiteY5" fmla="*/ 0 h 1800277"/>
              <a:gd name="connsiteX6" fmla="*/ 421482 w 1626496"/>
              <a:gd name="connsiteY6" fmla="*/ 321468 h 1800277"/>
              <a:gd name="connsiteX7" fmla="*/ 595313 w 1626496"/>
              <a:gd name="connsiteY7" fmla="*/ 766762 h 1800277"/>
              <a:gd name="connsiteX8" fmla="*/ 923925 w 1626496"/>
              <a:gd name="connsiteY8" fmla="*/ 1007267 h 1800277"/>
              <a:gd name="connsiteX9" fmla="*/ 621506 w 1626496"/>
              <a:gd name="connsiteY9" fmla="*/ 1352547 h 1800277"/>
              <a:gd name="connsiteX10" fmla="*/ 0 w 1626496"/>
              <a:gd name="connsiteY10" fmla="*/ 1119184 h 1800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26496" h="1800277">
                <a:moveTo>
                  <a:pt x="0" y="1119184"/>
                </a:moveTo>
                <a:lnTo>
                  <a:pt x="0" y="1647822"/>
                </a:lnTo>
                <a:cubicBezTo>
                  <a:pt x="686196" y="1947462"/>
                  <a:pt x="1196953" y="1762179"/>
                  <a:pt x="1476374" y="1464467"/>
                </a:cubicBezTo>
                <a:cubicBezTo>
                  <a:pt x="1699180" y="1227076"/>
                  <a:pt x="1674781" y="817990"/>
                  <a:pt x="1397793" y="626267"/>
                </a:cubicBezTo>
                <a:cubicBezTo>
                  <a:pt x="1228944" y="509394"/>
                  <a:pt x="1023144" y="457993"/>
                  <a:pt x="835820" y="373856"/>
                </a:cubicBezTo>
                <a:cubicBezTo>
                  <a:pt x="676275" y="325437"/>
                  <a:pt x="542926" y="112711"/>
                  <a:pt x="807244" y="0"/>
                </a:cubicBezTo>
                <a:cubicBezTo>
                  <a:pt x="507207" y="50006"/>
                  <a:pt x="440530" y="235745"/>
                  <a:pt x="421482" y="321468"/>
                </a:cubicBezTo>
                <a:cubicBezTo>
                  <a:pt x="362745" y="574674"/>
                  <a:pt x="546894" y="723107"/>
                  <a:pt x="595313" y="766762"/>
                </a:cubicBezTo>
                <a:cubicBezTo>
                  <a:pt x="664369" y="835024"/>
                  <a:pt x="857250" y="884236"/>
                  <a:pt x="923925" y="1007267"/>
                </a:cubicBezTo>
                <a:cubicBezTo>
                  <a:pt x="992188" y="1158079"/>
                  <a:pt x="883541" y="1334500"/>
                  <a:pt x="621506" y="1352547"/>
                </a:cubicBezTo>
                <a:cubicBezTo>
                  <a:pt x="455755" y="1363963"/>
                  <a:pt x="205977" y="1265235"/>
                  <a:pt x="0" y="1119184"/>
                </a:cubicBezTo>
                <a:close/>
              </a:path>
            </a:pathLst>
          </a:custGeom>
          <a:solidFill>
            <a:srgbClr val="0F238D"/>
          </a:solidFill>
          <a:ln w="12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endParaRPr lang="en-US" sz="2400">
              <a:solidFill>
                <a:schemeClr val="accent1"/>
              </a:solidFill>
            </a:endParaRPr>
          </a:p>
        </p:txBody>
      </p:sp>
      <p:sp>
        <p:nvSpPr>
          <p:cNvPr id="7" name="Freeform 30"/>
          <p:cNvSpPr/>
          <p:nvPr userDrawn="1"/>
        </p:nvSpPr>
        <p:spPr>
          <a:xfrm>
            <a:off x="1454152" y="3894667"/>
            <a:ext cx="501649" cy="292100"/>
          </a:xfrm>
          <a:custGeom>
            <a:avLst/>
            <a:gdLst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13690"/>
              <a:gd name="connsiteY0" fmla="*/ 635794 h 788194"/>
              <a:gd name="connsiteX1" fmla="*/ 1402556 w 1413690"/>
              <a:gd name="connsiteY1" fmla="*/ 64294 h 788194"/>
              <a:gd name="connsiteX2" fmla="*/ 547687 w 1413690"/>
              <a:gd name="connsiteY2" fmla="*/ 0 h 788194"/>
              <a:gd name="connsiteX3" fmla="*/ 14287 w 1413690"/>
              <a:gd name="connsiteY3" fmla="*/ 469106 h 788194"/>
              <a:gd name="connsiteX4" fmla="*/ 0 w 1413690"/>
              <a:gd name="connsiteY4" fmla="*/ 788194 h 788194"/>
              <a:gd name="connsiteX5" fmla="*/ 283368 w 1413690"/>
              <a:gd name="connsiteY5" fmla="*/ 438150 h 788194"/>
              <a:gd name="connsiteX6" fmla="*/ 821531 w 1413690"/>
              <a:gd name="connsiteY6" fmla="*/ 371475 h 788194"/>
              <a:gd name="connsiteX7" fmla="*/ 1404937 w 1413690"/>
              <a:gd name="connsiteY7" fmla="*/ 635794 h 788194"/>
              <a:gd name="connsiteX0" fmla="*/ 1404937 w 1417413"/>
              <a:gd name="connsiteY0" fmla="*/ 635794 h 788194"/>
              <a:gd name="connsiteX1" fmla="*/ 1402556 w 1417413"/>
              <a:gd name="connsiteY1" fmla="*/ 64294 h 788194"/>
              <a:gd name="connsiteX2" fmla="*/ 547687 w 1417413"/>
              <a:gd name="connsiteY2" fmla="*/ 0 h 788194"/>
              <a:gd name="connsiteX3" fmla="*/ 14287 w 1417413"/>
              <a:gd name="connsiteY3" fmla="*/ 469106 h 788194"/>
              <a:gd name="connsiteX4" fmla="*/ 0 w 1417413"/>
              <a:gd name="connsiteY4" fmla="*/ 788194 h 788194"/>
              <a:gd name="connsiteX5" fmla="*/ 283368 w 1417413"/>
              <a:gd name="connsiteY5" fmla="*/ 438150 h 788194"/>
              <a:gd name="connsiteX6" fmla="*/ 821531 w 1417413"/>
              <a:gd name="connsiteY6" fmla="*/ 371475 h 788194"/>
              <a:gd name="connsiteX7" fmla="*/ 1404937 w 1417413"/>
              <a:gd name="connsiteY7" fmla="*/ 635794 h 788194"/>
              <a:gd name="connsiteX0" fmla="*/ 1404937 w 1417413"/>
              <a:gd name="connsiteY0" fmla="*/ 636458 h 788858"/>
              <a:gd name="connsiteX1" fmla="*/ 1402556 w 1417413"/>
              <a:gd name="connsiteY1" fmla="*/ 64958 h 788858"/>
              <a:gd name="connsiteX2" fmla="*/ 547687 w 1417413"/>
              <a:gd name="connsiteY2" fmla="*/ 664 h 788858"/>
              <a:gd name="connsiteX3" fmla="*/ 14287 w 1417413"/>
              <a:gd name="connsiteY3" fmla="*/ 469770 h 788858"/>
              <a:gd name="connsiteX4" fmla="*/ 0 w 1417413"/>
              <a:gd name="connsiteY4" fmla="*/ 788858 h 788858"/>
              <a:gd name="connsiteX5" fmla="*/ 283368 w 1417413"/>
              <a:gd name="connsiteY5" fmla="*/ 438814 h 788858"/>
              <a:gd name="connsiteX6" fmla="*/ 821531 w 1417413"/>
              <a:gd name="connsiteY6" fmla="*/ 372139 h 788858"/>
              <a:gd name="connsiteX7" fmla="*/ 1404937 w 1417413"/>
              <a:gd name="connsiteY7" fmla="*/ 636458 h 788858"/>
              <a:gd name="connsiteX0" fmla="*/ 1404937 w 1417413"/>
              <a:gd name="connsiteY0" fmla="*/ 659983 h 812383"/>
              <a:gd name="connsiteX1" fmla="*/ 1402556 w 1417413"/>
              <a:gd name="connsiteY1" fmla="*/ 88483 h 812383"/>
              <a:gd name="connsiteX2" fmla="*/ 547687 w 1417413"/>
              <a:gd name="connsiteY2" fmla="*/ 24189 h 812383"/>
              <a:gd name="connsiteX3" fmla="*/ 14287 w 1417413"/>
              <a:gd name="connsiteY3" fmla="*/ 493295 h 812383"/>
              <a:gd name="connsiteX4" fmla="*/ 0 w 1417413"/>
              <a:gd name="connsiteY4" fmla="*/ 812383 h 812383"/>
              <a:gd name="connsiteX5" fmla="*/ 283368 w 1417413"/>
              <a:gd name="connsiteY5" fmla="*/ 462339 h 812383"/>
              <a:gd name="connsiteX6" fmla="*/ 821531 w 1417413"/>
              <a:gd name="connsiteY6" fmla="*/ 395664 h 812383"/>
              <a:gd name="connsiteX7" fmla="*/ 1404937 w 1417413"/>
              <a:gd name="connsiteY7" fmla="*/ 659983 h 812383"/>
              <a:gd name="connsiteX0" fmla="*/ 1404937 w 1417413"/>
              <a:gd name="connsiteY0" fmla="*/ 674932 h 827332"/>
              <a:gd name="connsiteX1" fmla="*/ 1402556 w 1417413"/>
              <a:gd name="connsiteY1" fmla="*/ 103432 h 827332"/>
              <a:gd name="connsiteX2" fmla="*/ 547687 w 1417413"/>
              <a:gd name="connsiteY2" fmla="*/ 39138 h 827332"/>
              <a:gd name="connsiteX3" fmla="*/ 14287 w 1417413"/>
              <a:gd name="connsiteY3" fmla="*/ 508244 h 827332"/>
              <a:gd name="connsiteX4" fmla="*/ 0 w 1417413"/>
              <a:gd name="connsiteY4" fmla="*/ 827332 h 827332"/>
              <a:gd name="connsiteX5" fmla="*/ 283368 w 1417413"/>
              <a:gd name="connsiteY5" fmla="*/ 477288 h 827332"/>
              <a:gd name="connsiteX6" fmla="*/ 821531 w 1417413"/>
              <a:gd name="connsiteY6" fmla="*/ 410613 h 827332"/>
              <a:gd name="connsiteX7" fmla="*/ 1404937 w 1417413"/>
              <a:gd name="connsiteY7" fmla="*/ 674932 h 827332"/>
              <a:gd name="connsiteX0" fmla="*/ 1404937 w 1417413"/>
              <a:gd name="connsiteY0" fmla="*/ 674932 h 827332"/>
              <a:gd name="connsiteX1" fmla="*/ 1402556 w 1417413"/>
              <a:gd name="connsiteY1" fmla="*/ 103432 h 827332"/>
              <a:gd name="connsiteX2" fmla="*/ 547687 w 1417413"/>
              <a:gd name="connsiteY2" fmla="*/ 39138 h 827332"/>
              <a:gd name="connsiteX3" fmla="*/ 14287 w 1417413"/>
              <a:gd name="connsiteY3" fmla="*/ 508244 h 827332"/>
              <a:gd name="connsiteX4" fmla="*/ 0 w 1417413"/>
              <a:gd name="connsiteY4" fmla="*/ 827332 h 827332"/>
              <a:gd name="connsiteX5" fmla="*/ 283368 w 1417413"/>
              <a:gd name="connsiteY5" fmla="*/ 477288 h 827332"/>
              <a:gd name="connsiteX6" fmla="*/ 821531 w 1417413"/>
              <a:gd name="connsiteY6" fmla="*/ 410613 h 827332"/>
              <a:gd name="connsiteX7" fmla="*/ 1404937 w 1417413"/>
              <a:gd name="connsiteY7" fmla="*/ 674932 h 827332"/>
              <a:gd name="connsiteX0" fmla="*/ 1406804 w 1419280"/>
              <a:gd name="connsiteY0" fmla="*/ 674932 h 827332"/>
              <a:gd name="connsiteX1" fmla="*/ 1404423 w 1419280"/>
              <a:gd name="connsiteY1" fmla="*/ 103432 h 827332"/>
              <a:gd name="connsiteX2" fmla="*/ 549554 w 1419280"/>
              <a:gd name="connsiteY2" fmla="*/ 39138 h 827332"/>
              <a:gd name="connsiteX3" fmla="*/ 16154 w 1419280"/>
              <a:gd name="connsiteY3" fmla="*/ 508244 h 827332"/>
              <a:gd name="connsiteX4" fmla="*/ 1867 w 1419280"/>
              <a:gd name="connsiteY4" fmla="*/ 827332 h 827332"/>
              <a:gd name="connsiteX5" fmla="*/ 285235 w 1419280"/>
              <a:gd name="connsiteY5" fmla="*/ 477288 h 827332"/>
              <a:gd name="connsiteX6" fmla="*/ 823398 w 1419280"/>
              <a:gd name="connsiteY6" fmla="*/ 410613 h 827332"/>
              <a:gd name="connsiteX7" fmla="*/ 1406804 w 1419280"/>
              <a:gd name="connsiteY7" fmla="*/ 674932 h 827332"/>
              <a:gd name="connsiteX0" fmla="*/ 1409119 w 1421595"/>
              <a:gd name="connsiteY0" fmla="*/ 674932 h 827332"/>
              <a:gd name="connsiteX1" fmla="*/ 1406738 w 1421595"/>
              <a:gd name="connsiteY1" fmla="*/ 103432 h 827332"/>
              <a:gd name="connsiteX2" fmla="*/ 551869 w 1421595"/>
              <a:gd name="connsiteY2" fmla="*/ 39138 h 827332"/>
              <a:gd name="connsiteX3" fmla="*/ 18469 w 1421595"/>
              <a:gd name="connsiteY3" fmla="*/ 508244 h 827332"/>
              <a:gd name="connsiteX4" fmla="*/ 4182 w 1421595"/>
              <a:gd name="connsiteY4" fmla="*/ 827332 h 827332"/>
              <a:gd name="connsiteX5" fmla="*/ 287550 w 1421595"/>
              <a:gd name="connsiteY5" fmla="*/ 477288 h 827332"/>
              <a:gd name="connsiteX6" fmla="*/ 825713 w 1421595"/>
              <a:gd name="connsiteY6" fmla="*/ 410613 h 827332"/>
              <a:gd name="connsiteX7" fmla="*/ 1409119 w 1421595"/>
              <a:gd name="connsiteY7" fmla="*/ 674932 h 827332"/>
              <a:gd name="connsiteX0" fmla="*/ 1417088 w 1429564"/>
              <a:gd name="connsiteY0" fmla="*/ 674932 h 827332"/>
              <a:gd name="connsiteX1" fmla="*/ 1414707 w 1429564"/>
              <a:gd name="connsiteY1" fmla="*/ 103432 h 827332"/>
              <a:gd name="connsiteX2" fmla="*/ 559838 w 1429564"/>
              <a:gd name="connsiteY2" fmla="*/ 39138 h 827332"/>
              <a:gd name="connsiteX3" fmla="*/ 26438 w 1429564"/>
              <a:gd name="connsiteY3" fmla="*/ 508244 h 827332"/>
              <a:gd name="connsiteX4" fmla="*/ 12151 w 1429564"/>
              <a:gd name="connsiteY4" fmla="*/ 827332 h 827332"/>
              <a:gd name="connsiteX5" fmla="*/ 295519 w 1429564"/>
              <a:gd name="connsiteY5" fmla="*/ 477288 h 827332"/>
              <a:gd name="connsiteX6" fmla="*/ 833682 w 1429564"/>
              <a:gd name="connsiteY6" fmla="*/ 410613 h 827332"/>
              <a:gd name="connsiteX7" fmla="*/ 1417088 w 1429564"/>
              <a:gd name="connsiteY7" fmla="*/ 674932 h 827332"/>
              <a:gd name="connsiteX0" fmla="*/ 1417088 w 1429564"/>
              <a:gd name="connsiteY0" fmla="*/ 674932 h 827332"/>
              <a:gd name="connsiteX1" fmla="*/ 1414707 w 1429564"/>
              <a:gd name="connsiteY1" fmla="*/ 103432 h 827332"/>
              <a:gd name="connsiteX2" fmla="*/ 559838 w 1429564"/>
              <a:gd name="connsiteY2" fmla="*/ 39138 h 827332"/>
              <a:gd name="connsiteX3" fmla="*/ 26438 w 1429564"/>
              <a:gd name="connsiteY3" fmla="*/ 508244 h 827332"/>
              <a:gd name="connsiteX4" fmla="*/ 12151 w 1429564"/>
              <a:gd name="connsiteY4" fmla="*/ 827332 h 827332"/>
              <a:gd name="connsiteX5" fmla="*/ 295519 w 1429564"/>
              <a:gd name="connsiteY5" fmla="*/ 477288 h 827332"/>
              <a:gd name="connsiteX6" fmla="*/ 833682 w 1429564"/>
              <a:gd name="connsiteY6" fmla="*/ 410613 h 827332"/>
              <a:gd name="connsiteX7" fmla="*/ 1417088 w 1429564"/>
              <a:gd name="connsiteY7" fmla="*/ 674932 h 827332"/>
              <a:gd name="connsiteX0" fmla="*/ 1417088 w 1428573"/>
              <a:gd name="connsiteY0" fmla="*/ 674932 h 827332"/>
              <a:gd name="connsiteX1" fmla="*/ 1414707 w 1428573"/>
              <a:gd name="connsiteY1" fmla="*/ 103432 h 827332"/>
              <a:gd name="connsiteX2" fmla="*/ 559838 w 1428573"/>
              <a:gd name="connsiteY2" fmla="*/ 39138 h 827332"/>
              <a:gd name="connsiteX3" fmla="*/ 26438 w 1428573"/>
              <a:gd name="connsiteY3" fmla="*/ 508244 h 827332"/>
              <a:gd name="connsiteX4" fmla="*/ 12151 w 1428573"/>
              <a:gd name="connsiteY4" fmla="*/ 827332 h 827332"/>
              <a:gd name="connsiteX5" fmla="*/ 295519 w 1428573"/>
              <a:gd name="connsiteY5" fmla="*/ 477288 h 827332"/>
              <a:gd name="connsiteX6" fmla="*/ 833682 w 1428573"/>
              <a:gd name="connsiteY6" fmla="*/ 410613 h 827332"/>
              <a:gd name="connsiteX7" fmla="*/ 1417088 w 1428573"/>
              <a:gd name="connsiteY7" fmla="*/ 674932 h 827332"/>
              <a:gd name="connsiteX0" fmla="*/ 1417088 w 1428573"/>
              <a:gd name="connsiteY0" fmla="*/ 674932 h 827332"/>
              <a:gd name="connsiteX1" fmla="*/ 1414707 w 1428573"/>
              <a:gd name="connsiteY1" fmla="*/ 103432 h 827332"/>
              <a:gd name="connsiteX2" fmla="*/ 559838 w 1428573"/>
              <a:gd name="connsiteY2" fmla="*/ 39138 h 827332"/>
              <a:gd name="connsiteX3" fmla="*/ 26438 w 1428573"/>
              <a:gd name="connsiteY3" fmla="*/ 508244 h 827332"/>
              <a:gd name="connsiteX4" fmla="*/ 12151 w 1428573"/>
              <a:gd name="connsiteY4" fmla="*/ 827332 h 827332"/>
              <a:gd name="connsiteX5" fmla="*/ 295519 w 1428573"/>
              <a:gd name="connsiteY5" fmla="*/ 477288 h 827332"/>
              <a:gd name="connsiteX6" fmla="*/ 833682 w 1428573"/>
              <a:gd name="connsiteY6" fmla="*/ 410613 h 827332"/>
              <a:gd name="connsiteX7" fmla="*/ 1417088 w 1428573"/>
              <a:gd name="connsiteY7" fmla="*/ 674932 h 827332"/>
              <a:gd name="connsiteX0" fmla="*/ 1420075 w 1431560"/>
              <a:gd name="connsiteY0" fmla="*/ 674932 h 827332"/>
              <a:gd name="connsiteX1" fmla="*/ 1417694 w 1431560"/>
              <a:gd name="connsiteY1" fmla="*/ 103432 h 827332"/>
              <a:gd name="connsiteX2" fmla="*/ 562825 w 1431560"/>
              <a:gd name="connsiteY2" fmla="*/ 39138 h 827332"/>
              <a:gd name="connsiteX3" fmla="*/ 29425 w 1431560"/>
              <a:gd name="connsiteY3" fmla="*/ 508244 h 827332"/>
              <a:gd name="connsiteX4" fmla="*/ 15138 w 1431560"/>
              <a:gd name="connsiteY4" fmla="*/ 827332 h 827332"/>
              <a:gd name="connsiteX5" fmla="*/ 298506 w 1431560"/>
              <a:gd name="connsiteY5" fmla="*/ 477288 h 827332"/>
              <a:gd name="connsiteX6" fmla="*/ 836669 w 1431560"/>
              <a:gd name="connsiteY6" fmla="*/ 410613 h 827332"/>
              <a:gd name="connsiteX7" fmla="*/ 1420075 w 1431560"/>
              <a:gd name="connsiteY7" fmla="*/ 674932 h 827332"/>
              <a:gd name="connsiteX0" fmla="*/ 1420075 w 1431560"/>
              <a:gd name="connsiteY0" fmla="*/ 674932 h 827332"/>
              <a:gd name="connsiteX1" fmla="*/ 1417694 w 1431560"/>
              <a:gd name="connsiteY1" fmla="*/ 103432 h 827332"/>
              <a:gd name="connsiteX2" fmla="*/ 562825 w 1431560"/>
              <a:gd name="connsiteY2" fmla="*/ 39138 h 827332"/>
              <a:gd name="connsiteX3" fmla="*/ 29425 w 1431560"/>
              <a:gd name="connsiteY3" fmla="*/ 508244 h 827332"/>
              <a:gd name="connsiteX4" fmla="*/ 15138 w 1431560"/>
              <a:gd name="connsiteY4" fmla="*/ 827332 h 827332"/>
              <a:gd name="connsiteX5" fmla="*/ 298506 w 1431560"/>
              <a:gd name="connsiteY5" fmla="*/ 477288 h 827332"/>
              <a:gd name="connsiteX6" fmla="*/ 836669 w 1431560"/>
              <a:gd name="connsiteY6" fmla="*/ 410613 h 827332"/>
              <a:gd name="connsiteX7" fmla="*/ 1420075 w 1431560"/>
              <a:gd name="connsiteY7" fmla="*/ 674932 h 827332"/>
              <a:gd name="connsiteX0" fmla="*/ 1417089 w 1428574"/>
              <a:gd name="connsiteY0" fmla="*/ 674932 h 827332"/>
              <a:gd name="connsiteX1" fmla="*/ 1414708 w 1428574"/>
              <a:gd name="connsiteY1" fmla="*/ 103432 h 827332"/>
              <a:gd name="connsiteX2" fmla="*/ 559839 w 1428574"/>
              <a:gd name="connsiteY2" fmla="*/ 39138 h 827332"/>
              <a:gd name="connsiteX3" fmla="*/ 26439 w 1428574"/>
              <a:gd name="connsiteY3" fmla="*/ 508244 h 827332"/>
              <a:gd name="connsiteX4" fmla="*/ 12152 w 1428574"/>
              <a:gd name="connsiteY4" fmla="*/ 827332 h 827332"/>
              <a:gd name="connsiteX5" fmla="*/ 295520 w 1428574"/>
              <a:gd name="connsiteY5" fmla="*/ 477288 h 827332"/>
              <a:gd name="connsiteX6" fmla="*/ 833683 w 1428574"/>
              <a:gd name="connsiteY6" fmla="*/ 410613 h 827332"/>
              <a:gd name="connsiteX7" fmla="*/ 1417089 w 1428574"/>
              <a:gd name="connsiteY7" fmla="*/ 674932 h 827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28574" h="827332">
                <a:moveTo>
                  <a:pt x="1417089" y="674932"/>
                </a:moveTo>
                <a:cubicBezTo>
                  <a:pt x="1435346" y="448714"/>
                  <a:pt x="1429789" y="289169"/>
                  <a:pt x="1414708" y="103432"/>
                </a:cubicBezTo>
                <a:cubicBezTo>
                  <a:pt x="1129752" y="1038"/>
                  <a:pt x="880514" y="-34681"/>
                  <a:pt x="559839" y="39138"/>
                </a:cubicBezTo>
                <a:cubicBezTo>
                  <a:pt x="324968" y="93205"/>
                  <a:pt x="103590" y="255487"/>
                  <a:pt x="26439" y="508244"/>
                </a:cubicBezTo>
                <a:cubicBezTo>
                  <a:pt x="-7732" y="620193"/>
                  <a:pt x="-4518" y="728112"/>
                  <a:pt x="12152" y="827332"/>
                </a:cubicBezTo>
                <a:cubicBezTo>
                  <a:pt x="28424" y="650723"/>
                  <a:pt x="130471" y="560134"/>
                  <a:pt x="295520" y="477288"/>
                </a:cubicBezTo>
                <a:cubicBezTo>
                  <a:pt x="460084" y="394686"/>
                  <a:pt x="654458" y="387116"/>
                  <a:pt x="833683" y="410613"/>
                </a:cubicBezTo>
                <a:cubicBezTo>
                  <a:pt x="1142452" y="451094"/>
                  <a:pt x="1298820" y="584445"/>
                  <a:pt x="1417089" y="674932"/>
                </a:cubicBezTo>
                <a:close/>
              </a:path>
            </a:pathLst>
          </a:custGeom>
          <a:solidFill>
            <a:srgbClr val="0F238D"/>
          </a:solidFill>
          <a:ln w="12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endParaRPr lang="en-US" sz="24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030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0522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charset="0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charset="0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charset="0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charset="0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charset="0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Placeholder 1"/>
          <p:cNvSpPr>
            <a:spLocks noGrp="1"/>
          </p:cNvSpPr>
          <p:nvPr>
            <p:ph type="body" sz="quarter" idx="10"/>
          </p:nvPr>
        </p:nvSpPr>
        <p:spPr bwMode="auto">
          <a:xfrm>
            <a:off x="4267202" y="4413527"/>
            <a:ext cx="7076017" cy="342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nl-NL" dirty="0"/>
              <a:t>Uwe Satthoff</a:t>
            </a:r>
          </a:p>
        </p:txBody>
      </p:sp>
      <p:sp>
        <p:nvSpPr>
          <p:cNvPr id="8195" name="Text Placeholder 2"/>
          <p:cNvSpPr>
            <a:spLocks noGrp="1"/>
          </p:cNvSpPr>
          <p:nvPr>
            <p:ph type="body" sz="quarter" idx="11"/>
          </p:nvPr>
        </p:nvSpPr>
        <p:spPr bwMode="auto">
          <a:xfrm>
            <a:off x="4267202" y="4800878"/>
            <a:ext cx="7076017" cy="35983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nl-NL" dirty="0"/>
              <a:t>2019-12-xx</a:t>
            </a:r>
          </a:p>
        </p:txBody>
      </p:sp>
      <p:sp>
        <p:nvSpPr>
          <p:cNvPr id="8196" name="Text Placeholder 3"/>
          <p:cNvSpPr>
            <a:spLocks noGrp="1"/>
          </p:cNvSpPr>
          <p:nvPr>
            <p:ph type="body" sz="quarter" idx="12"/>
          </p:nvPr>
        </p:nvSpPr>
        <p:spPr bwMode="auto">
          <a:xfrm>
            <a:off x="360883" y="2561167"/>
            <a:ext cx="10982336" cy="174419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nl-NL" sz="4267" dirty="0"/>
              <a:t>TABASCO</a:t>
            </a:r>
            <a:br>
              <a:rPr lang="en-US" altLang="nl-NL" sz="4267" dirty="0"/>
            </a:br>
            <a:r>
              <a:rPr lang="en-US" altLang="nl-NL" sz="4267" b="1" dirty="0" err="1"/>
              <a:t>TA</a:t>
            </a:r>
            <a:r>
              <a:rPr lang="en-US" altLang="nl-NL" sz="4267" dirty="0" err="1"/>
              <a:t>sk</a:t>
            </a:r>
            <a:r>
              <a:rPr lang="en-US" altLang="nl-NL" sz="4267" dirty="0"/>
              <a:t> </a:t>
            </a:r>
            <a:r>
              <a:rPr lang="en-US" altLang="nl-NL" sz="4267" b="1" dirty="0" err="1"/>
              <a:t>BAS</a:t>
            </a:r>
            <a:r>
              <a:rPr lang="en-US" altLang="nl-NL" sz="4267" dirty="0" err="1"/>
              <a:t>ed</a:t>
            </a:r>
            <a:r>
              <a:rPr lang="en-US" altLang="nl-NL" sz="4267" dirty="0"/>
              <a:t> </a:t>
            </a:r>
            <a:r>
              <a:rPr lang="en-US" altLang="nl-NL" sz="4267" b="1" dirty="0" err="1"/>
              <a:t>CO</a:t>
            </a:r>
            <a:r>
              <a:rPr lang="en-US" altLang="nl-NL" sz="4267" dirty="0" err="1"/>
              <a:t>nfiguration</a:t>
            </a:r>
            <a:r>
              <a:rPr lang="en-US" altLang="nl-NL" sz="4267" dirty="0"/>
              <a:t> Management</a:t>
            </a:r>
            <a:br>
              <a:rPr lang="en-US" altLang="nl-NL" sz="4267" dirty="0"/>
            </a:br>
            <a:r>
              <a:rPr lang="en-US" altLang="nl-NL" sz="2800" dirty="0"/>
              <a:t>Concepts possibly interesting for ASML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5"/>
          <p:cNvSpPr>
            <a:spLocks noGrp="1"/>
          </p:cNvSpPr>
          <p:nvPr>
            <p:ph type="title"/>
          </p:nvPr>
        </p:nvSpPr>
        <p:spPr bwMode="auto">
          <a:xfrm>
            <a:off x="631906" y="440267"/>
            <a:ext cx="10900291" cy="74294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nl-NL" dirty="0"/>
              <a:t> TABASCO – concepts which might be interesting for ASML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248EEF-128F-4434-A66B-672FC891E86D}"/>
              </a:ext>
            </a:extLst>
          </p:cNvPr>
          <p:cNvSpPr txBox="1"/>
          <p:nvPr/>
        </p:nvSpPr>
        <p:spPr>
          <a:xfrm>
            <a:off x="806824" y="1344706"/>
            <a:ext cx="11263256" cy="540917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C7DD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C7DD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1C7DD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bject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C7DD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1C7DD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riented interface (layer) implementing: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C7DD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Automatic cashing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C7DD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Interface layer on top of 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1C7DD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CtCmd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1C7DDB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200150" marR="0" lvl="2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1C7DD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CtCmd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1C7DD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used as object of class ClearCase::Common::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1C7DD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cleartool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1C7DDB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657350" marR="0" lvl="3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C7DD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keeping a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1C7DD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cleartool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C7DD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process in memory, which</a:t>
            </a:r>
          </a:p>
          <a:p>
            <a:pPr marL="1657350" marR="0" lvl="3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C7DD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speeds up execution of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1C7DD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cleartool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C7DD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commands</a:t>
            </a:r>
          </a:p>
          <a:p>
            <a:pPr marL="1657350" marR="0" lvl="3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C7DD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Common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1C7DD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cleartool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C7DD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interface for all scripts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C7DD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1C7DDB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1C7DD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Presuppossed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1C7DD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only Perl coming with ClearCase is used in scripts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C7DD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No dependency anymore of cadappl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C7DD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No dependency of ClearCase 32-bit or 64-bit</a:t>
            </a:r>
          </a:p>
        </p:txBody>
      </p:sp>
    </p:spTree>
    <p:extLst>
      <p:ext uri="{BB962C8B-B14F-4D97-AF65-F5344CB8AC3E}">
        <p14:creationId xmlns:p14="http://schemas.microsoft.com/office/powerpoint/2010/main" val="1512557066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5"/>
          <p:cNvSpPr>
            <a:spLocks noGrp="1"/>
          </p:cNvSpPr>
          <p:nvPr>
            <p:ph type="title"/>
          </p:nvPr>
        </p:nvSpPr>
        <p:spPr bwMode="auto">
          <a:xfrm>
            <a:off x="631907" y="440267"/>
            <a:ext cx="10111643" cy="74294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nl-NL" dirty="0"/>
              <a:t> TABASCO – concept of tasks, releases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DFBF98-80F8-4051-BF01-FC189CDCFA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5" y="954883"/>
            <a:ext cx="7919359" cy="581145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7BC9587-4ED5-4EF4-9723-2DBC73E5B729}"/>
              </a:ext>
            </a:extLst>
          </p:cNvPr>
          <p:cNvSpPr txBox="1"/>
          <p:nvPr/>
        </p:nvSpPr>
        <p:spPr>
          <a:xfrm>
            <a:off x="710005" y="2646677"/>
            <a:ext cx="2428433" cy="553998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900"/>
              </a:spcAft>
            </a:pPr>
            <a:r>
              <a:rPr lang="en-US" sz="1800" dirty="0">
                <a:solidFill>
                  <a:schemeClr val="tx2"/>
                </a:solidFill>
                <a:latin typeface="+mn-lt"/>
              </a:rPr>
              <a:t> Fully labeled CC paths</a:t>
            </a:r>
            <a:br>
              <a:rPr lang="en-US" sz="1800" dirty="0">
                <a:solidFill>
                  <a:schemeClr val="tx2"/>
                </a:solidFill>
                <a:latin typeface="+mn-lt"/>
              </a:rPr>
            </a:br>
            <a:r>
              <a:rPr lang="en-US" sz="1800" dirty="0">
                <a:solidFill>
                  <a:schemeClr val="tx2"/>
                </a:solidFill>
                <a:latin typeface="+mn-lt"/>
              </a:rPr>
              <a:t> configuration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F9F3DAB0-16C4-40E5-BDCD-2C1E4BAD4D58}"/>
              </a:ext>
            </a:extLst>
          </p:cNvPr>
          <p:cNvSpPr/>
          <p:nvPr/>
        </p:nvSpPr>
        <p:spPr>
          <a:xfrm rot="9407253">
            <a:off x="2036025" y="1686605"/>
            <a:ext cx="150607" cy="1010681"/>
          </a:xfrm>
          <a:prstGeom prst="downArrow">
            <a:avLst/>
          </a:prstGeom>
          <a:solidFill>
            <a:schemeClr val="accent1">
              <a:alpha val="70000"/>
            </a:schemeClr>
          </a:solidFill>
          <a:ln cap="sq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EB0123-0A60-4B85-815D-9E29E2724485}"/>
              </a:ext>
            </a:extLst>
          </p:cNvPr>
          <p:cNvSpPr txBox="1"/>
          <p:nvPr/>
        </p:nvSpPr>
        <p:spPr>
          <a:xfrm>
            <a:off x="8021372" y="513802"/>
            <a:ext cx="3195022" cy="15234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900"/>
              </a:spcAft>
            </a:pPr>
            <a:r>
              <a:rPr lang="en-US" sz="28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on top of</a:t>
            </a:r>
          </a:p>
          <a:p>
            <a:pPr marL="285750" indent="-285750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CC meta data</a:t>
            </a:r>
          </a:p>
          <a:p>
            <a:pPr marL="285750" indent="-285750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CC paths</a:t>
            </a:r>
          </a:p>
        </p:txBody>
      </p:sp>
    </p:spTree>
    <p:extLst>
      <p:ext uri="{BB962C8B-B14F-4D97-AF65-F5344CB8AC3E}">
        <p14:creationId xmlns:p14="http://schemas.microsoft.com/office/powerpoint/2010/main" val="2935857531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5"/>
          <p:cNvSpPr>
            <a:spLocks noGrp="1"/>
          </p:cNvSpPr>
          <p:nvPr>
            <p:ph type="title"/>
          </p:nvPr>
        </p:nvSpPr>
        <p:spPr bwMode="auto">
          <a:xfrm>
            <a:off x="631907" y="440267"/>
            <a:ext cx="10111643" cy="74294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nl-NL" dirty="0"/>
              <a:t> TABASCO – one to many task trees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B63F424-FB10-41AC-8515-5B31A7E5C6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5350" y="992221"/>
            <a:ext cx="9202429" cy="5700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472818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5"/>
          <p:cNvSpPr>
            <a:spLocks noGrp="1"/>
          </p:cNvSpPr>
          <p:nvPr>
            <p:ph type="title"/>
          </p:nvPr>
        </p:nvSpPr>
        <p:spPr bwMode="auto">
          <a:xfrm>
            <a:off x="631907" y="440267"/>
            <a:ext cx="10111643" cy="74294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nl-NL" dirty="0"/>
              <a:t> TABASCO – </a:t>
            </a:r>
            <a:r>
              <a:rPr lang="en-US" altLang="nl-NL" dirty="0" err="1"/>
              <a:t>perl</a:t>
            </a:r>
            <a:r>
              <a:rPr lang="en-US" altLang="nl-NL" dirty="0"/>
              <a:t> implementation with Perl of CC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7BE264-72DF-4B2A-A344-BCAE2E8A12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120" y="3076575"/>
            <a:ext cx="1657350" cy="7048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FC28080-AF0E-4AE1-9AE7-15EDAEBDCC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2047" y="2057400"/>
            <a:ext cx="1885950" cy="27432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8D1F237-7F20-46B4-A0F4-F41E34AE0C38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2305470" y="2194560"/>
            <a:ext cx="1362888" cy="123444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B541655-3A3D-4CD8-BA61-8DAB8AC32532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2305470" y="3429000"/>
            <a:ext cx="1362888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A743D717-0908-437E-AEFE-010F956A13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2489" y="1163058"/>
            <a:ext cx="2009775" cy="413385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A741B14-222A-465C-B6D6-B46D8DEBFBE5}"/>
              </a:ext>
            </a:extLst>
          </p:cNvPr>
          <p:cNvCxnSpPr>
            <a:cxnSpLocks/>
          </p:cNvCxnSpPr>
          <p:nvPr/>
        </p:nvCxnSpPr>
        <p:spPr>
          <a:xfrm flipV="1">
            <a:off x="5120640" y="1329020"/>
            <a:ext cx="521849" cy="86554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3A791C7A-9AE3-4C1C-AFCA-2256021CFB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86530" y="931557"/>
            <a:ext cx="2247900" cy="5486176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8B55E22-297C-45EA-9B80-973F94922FBD}"/>
              </a:ext>
            </a:extLst>
          </p:cNvPr>
          <p:cNvCxnSpPr>
            <a:cxnSpLocks/>
          </p:cNvCxnSpPr>
          <p:nvPr/>
        </p:nvCxnSpPr>
        <p:spPr>
          <a:xfrm flipV="1">
            <a:off x="6564909" y="998868"/>
            <a:ext cx="3321621" cy="33015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D139D03-B6F3-4766-8531-4E2FB89950BD}"/>
              </a:ext>
            </a:extLst>
          </p:cNvPr>
          <p:cNvSpPr txBox="1"/>
          <p:nvPr/>
        </p:nvSpPr>
        <p:spPr>
          <a:xfrm>
            <a:off x="3398396" y="4772417"/>
            <a:ext cx="1097280" cy="2796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900"/>
              </a:spcAft>
            </a:pPr>
            <a:r>
              <a:rPr lang="en-US" dirty="0">
                <a:solidFill>
                  <a:schemeClr val="tx2"/>
                </a:solidFill>
              </a:rPr>
              <a:t>I</a:t>
            </a:r>
            <a:r>
              <a:rPr lang="en-US" sz="1800" dirty="0">
                <a:solidFill>
                  <a:schemeClr val="tx2"/>
                </a:solidFill>
                <a:latin typeface="+mn-lt"/>
              </a:rPr>
              <a:t>nterfaces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10357E1-A6B9-47C0-9AA1-68DF8093DAD0}"/>
              </a:ext>
            </a:extLst>
          </p:cNvPr>
          <p:cNvSpPr txBox="1"/>
          <p:nvPr/>
        </p:nvSpPr>
        <p:spPr>
          <a:xfrm>
            <a:off x="5646502" y="5258923"/>
            <a:ext cx="183681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900"/>
              </a:spcAft>
            </a:pPr>
            <a:r>
              <a:rPr lang="en-US" sz="1800" dirty="0">
                <a:solidFill>
                  <a:schemeClr val="tx2"/>
                </a:solidFill>
                <a:latin typeface="+mn-lt"/>
              </a:rPr>
              <a:t>Interface classes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690A4FF-56E1-4ADE-AC94-F31223118259}"/>
              </a:ext>
            </a:extLst>
          </p:cNvPr>
          <p:cNvSpPr txBox="1"/>
          <p:nvPr/>
        </p:nvSpPr>
        <p:spPr>
          <a:xfrm>
            <a:off x="9886530" y="6395270"/>
            <a:ext cx="259977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900"/>
              </a:spcAft>
            </a:pPr>
            <a:r>
              <a:rPr lang="en-US" sz="1800" dirty="0">
                <a:solidFill>
                  <a:schemeClr val="tx2"/>
                </a:solidFill>
                <a:latin typeface="+mn-lt"/>
              </a:rPr>
              <a:t>Interface commands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8A91BA06-865A-4E77-B6F6-E7D897E574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89817" y="2749264"/>
            <a:ext cx="1514475" cy="1181100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B08C9BB-B744-474F-BAA0-4905C2F97565}"/>
              </a:ext>
            </a:extLst>
          </p:cNvPr>
          <p:cNvCxnSpPr>
            <a:cxnSpLocks/>
          </p:cNvCxnSpPr>
          <p:nvPr/>
        </p:nvCxnSpPr>
        <p:spPr>
          <a:xfrm>
            <a:off x="6368224" y="1561092"/>
            <a:ext cx="1669110" cy="118817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32AD295-D7E5-4A84-ACE0-C753FA8FF63F}"/>
              </a:ext>
            </a:extLst>
          </p:cNvPr>
          <p:cNvSpPr txBox="1"/>
          <p:nvPr/>
        </p:nvSpPr>
        <p:spPr>
          <a:xfrm>
            <a:off x="8006756" y="3907029"/>
            <a:ext cx="148402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900"/>
              </a:spcAft>
            </a:pPr>
            <a:r>
              <a:rPr lang="en-US" dirty="0">
                <a:solidFill>
                  <a:schemeClr val="tx2"/>
                </a:solidFill>
              </a:rPr>
              <a:t>B</a:t>
            </a:r>
            <a:r>
              <a:rPr lang="en-US" sz="1800" dirty="0">
                <a:solidFill>
                  <a:schemeClr val="tx2"/>
                </a:solidFill>
                <a:latin typeface="+mn-lt"/>
              </a:rPr>
              <a:t>ase classes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E05183D-8717-4B3B-B890-C67CB38889AC}"/>
              </a:ext>
            </a:extLst>
          </p:cNvPr>
          <p:cNvSpPr/>
          <p:nvPr/>
        </p:nvSpPr>
        <p:spPr>
          <a:xfrm>
            <a:off x="8037334" y="3227293"/>
            <a:ext cx="1464126" cy="201707"/>
          </a:xfrm>
          <a:prstGeom prst="rect">
            <a:avLst/>
          </a:prstGeom>
          <a:noFill/>
          <a:ln w="38100" cap="sq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005F7E5-0B53-4559-B12A-0A0AE3B716AC}"/>
              </a:ext>
            </a:extLst>
          </p:cNvPr>
          <p:cNvSpPr txBox="1"/>
          <p:nvPr/>
        </p:nvSpPr>
        <p:spPr>
          <a:xfrm>
            <a:off x="170198" y="5026385"/>
            <a:ext cx="3143863" cy="1661993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900"/>
              </a:spcAft>
            </a:pP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cleartool</a:t>
            </a:r>
            <a:r>
              <a:rPr lang="en-US" dirty="0">
                <a:solidFill>
                  <a:schemeClr val="tx2"/>
                </a:solidFill>
              </a:rPr>
              <a:t> command calls e.g.:</a:t>
            </a:r>
            <a:br>
              <a:rPr lang="en-US" dirty="0">
                <a:solidFill>
                  <a:schemeClr val="tx2"/>
                </a:solidFill>
              </a:rPr>
            </a:b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 ClearCase::describe(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   </a:t>
            </a:r>
            <a:r>
              <a:rPr lang="en-US" dirty="0" err="1">
                <a:solidFill>
                  <a:schemeClr val="tx2"/>
                </a:solidFill>
              </a:rPr>
              <a:t>argv</a:t>
            </a:r>
            <a:r>
              <a:rPr lang="en-US" dirty="0">
                <a:solidFill>
                  <a:schemeClr val="tx2"/>
                </a:solidFill>
              </a:rPr>
              <a:t> =&gt; $task-&gt;</a:t>
            </a:r>
            <a:r>
              <a:rPr lang="en-US" dirty="0" err="1">
                <a:solidFill>
                  <a:schemeClr val="tx2"/>
                </a:solidFill>
              </a:rPr>
              <a:t>getName</a:t>
            </a:r>
            <a:r>
              <a:rPr lang="en-US" dirty="0">
                <a:solidFill>
                  <a:schemeClr val="tx2"/>
                </a:solidFill>
              </a:rPr>
              <a:t>(),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   short =&gt; 1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 );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4465B20-698A-4CAA-A4F7-154AFA7C5D8D}"/>
              </a:ext>
            </a:extLst>
          </p:cNvPr>
          <p:cNvCxnSpPr>
            <a:cxnSpLocks/>
            <a:stCxn id="34" idx="0"/>
          </p:cNvCxnSpPr>
          <p:nvPr/>
        </p:nvCxnSpPr>
        <p:spPr>
          <a:xfrm flipV="1">
            <a:off x="1742130" y="3429000"/>
            <a:ext cx="1938198" cy="159738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7B4139BA-4204-47A6-8B26-A11E1B129259}"/>
              </a:ext>
            </a:extLst>
          </p:cNvPr>
          <p:cNvSpPr txBox="1"/>
          <p:nvPr/>
        </p:nvSpPr>
        <p:spPr>
          <a:xfrm>
            <a:off x="8539131" y="1925619"/>
            <a:ext cx="1262171" cy="55399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900"/>
              </a:spcAft>
            </a:pPr>
            <a:r>
              <a:rPr lang="en-US" sz="18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+mn-lt"/>
              </a:rPr>
              <a:t>CtCmd</a:t>
            </a:r>
            <a:r>
              <a:rPr lang="en-US" dirty="0">
                <a:solidFill>
                  <a:srgbClr val="FF0000"/>
                </a:solidFill>
              </a:rPr>
              <a:t> in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 CC install</a:t>
            </a:r>
            <a:endParaRPr lang="en-US" sz="1800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3AB16AD-7F2D-4A34-89F8-2A9CB33794DA}"/>
              </a:ext>
            </a:extLst>
          </p:cNvPr>
          <p:cNvCxnSpPr>
            <a:cxnSpLocks/>
            <a:endCxn id="38" idx="2"/>
          </p:cNvCxnSpPr>
          <p:nvPr/>
        </p:nvCxnSpPr>
        <p:spPr>
          <a:xfrm flipV="1">
            <a:off x="9055561" y="2479617"/>
            <a:ext cx="114656" cy="84711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972F69B4-6702-4A26-B306-E4D8BAAB93A5}"/>
              </a:ext>
            </a:extLst>
          </p:cNvPr>
          <p:cNvSpPr txBox="1"/>
          <p:nvPr/>
        </p:nvSpPr>
        <p:spPr>
          <a:xfrm>
            <a:off x="646830" y="1863658"/>
            <a:ext cx="1885950" cy="55399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900"/>
              </a:spcAft>
            </a:pPr>
            <a:r>
              <a:rPr lang="en-US" sz="18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+mn-lt"/>
              </a:rPr>
              <a:t>use only</a:t>
            </a:r>
            <a:br>
              <a:rPr lang="en-US" sz="1800" dirty="0">
                <a:solidFill>
                  <a:schemeClr val="tx2"/>
                </a:solidFill>
                <a:latin typeface="+mn-lt"/>
              </a:rPr>
            </a:br>
            <a:r>
              <a:rPr lang="en-US" sz="18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Perl in CC install</a:t>
            </a:r>
            <a:endParaRPr lang="en-US" sz="1800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CB4BD81-8892-4467-812F-4F035364FFF6}"/>
              </a:ext>
            </a:extLst>
          </p:cNvPr>
          <p:cNvCxnSpPr>
            <a:cxnSpLocks/>
          </p:cNvCxnSpPr>
          <p:nvPr/>
        </p:nvCxnSpPr>
        <p:spPr>
          <a:xfrm flipV="1">
            <a:off x="891017" y="2417656"/>
            <a:ext cx="62228" cy="80963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>
            <a:extLst>
              <a:ext uri="{FF2B5EF4-FFF2-40B4-BE49-F238E27FC236}">
                <a16:creationId xmlns:a16="http://schemas.microsoft.com/office/drawing/2014/main" id="{8C54D9F7-3963-4429-9474-813DEBC61A3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42489" y="5595944"/>
            <a:ext cx="1400175" cy="1076325"/>
          </a:xfrm>
          <a:prstGeom prst="rect">
            <a:avLst/>
          </a:prstGeom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304F795-710A-4364-9269-413169D5C55C}"/>
              </a:ext>
            </a:extLst>
          </p:cNvPr>
          <p:cNvCxnSpPr>
            <a:cxnSpLocks/>
          </p:cNvCxnSpPr>
          <p:nvPr/>
        </p:nvCxnSpPr>
        <p:spPr>
          <a:xfrm>
            <a:off x="3685297" y="3068745"/>
            <a:ext cx="1940253" cy="252719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75" name="Straight Connector 11274">
            <a:extLst>
              <a:ext uri="{FF2B5EF4-FFF2-40B4-BE49-F238E27FC236}">
                <a16:creationId xmlns:a16="http://schemas.microsoft.com/office/drawing/2014/main" id="{F9EEE875-453A-4EF6-9A6C-D91DE98EA8CE}"/>
              </a:ext>
            </a:extLst>
          </p:cNvPr>
          <p:cNvCxnSpPr>
            <a:cxnSpLocks/>
          </p:cNvCxnSpPr>
          <p:nvPr/>
        </p:nvCxnSpPr>
        <p:spPr>
          <a:xfrm flipH="1">
            <a:off x="6564908" y="6134106"/>
            <a:ext cx="117258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823679B9-A634-4FA4-80FD-1F64281BC92B}"/>
              </a:ext>
            </a:extLst>
          </p:cNvPr>
          <p:cNvCxnSpPr>
            <a:cxnSpLocks/>
          </p:cNvCxnSpPr>
          <p:nvPr/>
        </p:nvCxnSpPr>
        <p:spPr>
          <a:xfrm flipH="1">
            <a:off x="7722194" y="3765401"/>
            <a:ext cx="14405" cy="2368705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3A4C7A73-02F1-4D1E-8677-4A0C795F600D}"/>
              </a:ext>
            </a:extLst>
          </p:cNvPr>
          <p:cNvCxnSpPr>
            <a:cxnSpLocks/>
          </p:cNvCxnSpPr>
          <p:nvPr/>
        </p:nvCxnSpPr>
        <p:spPr>
          <a:xfrm flipH="1" flipV="1">
            <a:off x="6523784" y="3765401"/>
            <a:ext cx="1212815" cy="16024"/>
          </a:xfrm>
          <a:prstGeom prst="line">
            <a:avLst/>
          </a:prstGeom>
          <a:ln w="38100">
            <a:solidFill>
              <a:srgbClr val="00B050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6DE9F421-E749-47AE-A80C-58D9DB12132E}"/>
              </a:ext>
            </a:extLst>
          </p:cNvPr>
          <p:cNvCxnSpPr>
            <a:cxnSpLocks/>
          </p:cNvCxnSpPr>
          <p:nvPr/>
        </p:nvCxnSpPr>
        <p:spPr>
          <a:xfrm flipH="1">
            <a:off x="6378976" y="6388552"/>
            <a:ext cx="1517137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A5DD2854-61E4-48F4-AC97-01568BA6CD6D}"/>
              </a:ext>
            </a:extLst>
          </p:cNvPr>
          <p:cNvCxnSpPr>
            <a:cxnSpLocks/>
          </p:cNvCxnSpPr>
          <p:nvPr/>
        </p:nvCxnSpPr>
        <p:spPr>
          <a:xfrm>
            <a:off x="7891143" y="2367568"/>
            <a:ext cx="0" cy="4050165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EF1EAC74-CBC6-4A2C-A2A8-A4849C2A7061}"/>
              </a:ext>
            </a:extLst>
          </p:cNvPr>
          <p:cNvCxnSpPr>
            <a:cxnSpLocks/>
          </p:cNvCxnSpPr>
          <p:nvPr/>
        </p:nvCxnSpPr>
        <p:spPr>
          <a:xfrm flipH="1" flipV="1">
            <a:off x="6530788" y="2351544"/>
            <a:ext cx="1360355" cy="16024"/>
          </a:xfrm>
          <a:prstGeom prst="line">
            <a:avLst/>
          </a:prstGeom>
          <a:ln w="38100">
            <a:solidFill>
              <a:srgbClr val="00B050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5361566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ASML_POWERPOINT">
  <a:themeElements>
    <a:clrScheme name="ASML Basic Colors">
      <a:dk1>
        <a:srgbClr val="666666"/>
      </a:dk1>
      <a:lt1>
        <a:srgbClr val="FFFFFF"/>
      </a:lt1>
      <a:dk2>
        <a:srgbClr val="1C7DDB"/>
      </a:dk2>
      <a:lt2>
        <a:srgbClr val="86CEF4"/>
      </a:lt2>
      <a:accent1>
        <a:srgbClr val="0F238C"/>
      </a:accent1>
      <a:accent2>
        <a:srgbClr val="999999"/>
      </a:accent2>
      <a:accent3>
        <a:srgbClr val="CCCCCC"/>
      </a:accent3>
      <a:accent4>
        <a:srgbClr val="FF7F45"/>
      </a:accent4>
      <a:accent5>
        <a:srgbClr val="34B233"/>
      </a:accent5>
      <a:accent6>
        <a:srgbClr val="FED100"/>
      </a:accent6>
      <a:hlink>
        <a:srgbClr val="999999"/>
      </a:hlink>
      <a:folHlink>
        <a:srgbClr val="666666"/>
      </a:folHlink>
    </a:clrScheme>
    <a:fontScheme name="ASML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>
            <a:alpha val="70000"/>
          </a:schemeClr>
        </a:solidFill>
        <a:ln cap="sq">
          <a:solidFill>
            <a:schemeClr val="accent4"/>
          </a:solidFill>
        </a:ln>
        <a:effectLst/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spcAft>
            <a:spcPts val="900"/>
          </a:spcAft>
          <a:defRPr sz="1800" dirty="0" err="1" smtClean="0">
            <a:solidFill>
              <a:schemeClr val="tx2"/>
            </a:solidFill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126</Words>
  <Application>Microsoft Office PowerPoint</Application>
  <PresentationFormat>Widescreen</PresentationFormat>
  <Paragraphs>32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MS PGothic</vt:lpstr>
      <vt:lpstr>Arial</vt:lpstr>
      <vt:lpstr>Calibri</vt:lpstr>
      <vt:lpstr>ASML_POWERPOINT</vt:lpstr>
      <vt:lpstr>PowerPoint Presentation</vt:lpstr>
      <vt:lpstr> TABASCO – concepts which might be interesting for ASML</vt:lpstr>
      <vt:lpstr> TABASCO – concept of tasks, releases</vt:lpstr>
      <vt:lpstr> TABASCO – one to many task trees</vt:lpstr>
      <vt:lpstr> TABASCO – perl implementation with Perl of CC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Uwe Satthoff</dc:creator>
  <cp:lastModifiedBy>Uwe Satthoff</cp:lastModifiedBy>
  <cp:revision>19</cp:revision>
  <dcterms:created xsi:type="dcterms:W3CDTF">2019-09-27T07:33:32Z</dcterms:created>
  <dcterms:modified xsi:type="dcterms:W3CDTF">2019-09-27T10:54:51Z</dcterms:modified>
</cp:coreProperties>
</file>