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3" r:id="rId3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7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5670" y="289305"/>
            <a:ext cx="9351009" cy="47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5101" y="2077720"/>
            <a:ext cx="12846050" cy="6240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392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370" y="4331589"/>
            <a:ext cx="3196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>
                <a:solidFill>
                  <a:srgbClr val="404040"/>
                </a:solidFill>
              </a:rPr>
              <a:t>Machine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120" dirty="0">
                <a:solidFill>
                  <a:srgbClr val="404040"/>
                </a:solidFill>
              </a:rPr>
              <a:t>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323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Applications</a:t>
            </a:r>
            <a:r>
              <a:rPr spc="-150" dirty="0"/>
              <a:t> </a:t>
            </a:r>
            <a:r>
              <a:rPr spc="-85" dirty="0"/>
              <a:t>of</a:t>
            </a:r>
            <a:r>
              <a:rPr spc="-155" dirty="0"/>
              <a:t> Machine</a:t>
            </a:r>
            <a:r>
              <a:rPr spc="-185" dirty="0"/>
              <a:t> </a:t>
            </a:r>
            <a:r>
              <a:rPr spc="-9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817032"/>
            <a:ext cx="7395972" cy="377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66437" y="2816320"/>
            <a:ext cx="5084445" cy="2940050"/>
            <a:chOff x="5566437" y="2816320"/>
            <a:chExt cx="5084445" cy="2940050"/>
          </a:xfrm>
        </p:grpSpPr>
        <p:sp>
          <p:nvSpPr>
            <p:cNvPr id="5" name="object 5"/>
            <p:cNvSpPr/>
            <p:nvPr/>
          </p:nvSpPr>
          <p:spPr>
            <a:xfrm>
              <a:off x="7383780" y="5044439"/>
              <a:ext cx="1487805" cy="433070"/>
            </a:xfrm>
            <a:custGeom>
              <a:avLst/>
              <a:gdLst/>
              <a:ahLst/>
              <a:cxnLst/>
              <a:rect l="l" t="t" r="r" b="b"/>
              <a:pathLst>
                <a:path w="1487804" h="433070">
                  <a:moveTo>
                    <a:pt x="96012" y="1524"/>
                  </a:moveTo>
                  <a:lnTo>
                    <a:pt x="0" y="1524"/>
                  </a:lnTo>
                  <a:lnTo>
                    <a:pt x="0" y="432816"/>
                  </a:lnTo>
                  <a:lnTo>
                    <a:pt x="96012" y="432816"/>
                  </a:lnTo>
                  <a:lnTo>
                    <a:pt x="96012" y="1524"/>
                  </a:lnTo>
                  <a:close/>
                </a:path>
                <a:path w="1487804" h="433070">
                  <a:moveTo>
                    <a:pt x="592836" y="213868"/>
                  </a:moveTo>
                  <a:lnTo>
                    <a:pt x="589038" y="167043"/>
                  </a:lnTo>
                  <a:lnTo>
                    <a:pt x="577532" y="125412"/>
                  </a:lnTo>
                  <a:lnTo>
                    <a:pt x="558114" y="89039"/>
                  </a:lnTo>
                  <a:lnTo>
                    <a:pt x="555409" y="85979"/>
                  </a:lnTo>
                  <a:lnTo>
                    <a:pt x="530606" y="57912"/>
                  </a:lnTo>
                  <a:lnTo>
                    <a:pt x="496785" y="33134"/>
                  </a:lnTo>
                  <a:lnTo>
                    <a:pt x="496570" y="33045"/>
                  </a:lnTo>
                  <a:lnTo>
                    <a:pt x="496570" y="217932"/>
                  </a:lnTo>
                  <a:lnTo>
                    <a:pt x="494296" y="247510"/>
                  </a:lnTo>
                  <a:lnTo>
                    <a:pt x="476199" y="295465"/>
                  </a:lnTo>
                  <a:lnTo>
                    <a:pt x="440499" y="328129"/>
                  </a:lnTo>
                  <a:lnTo>
                    <a:pt x="390182" y="344779"/>
                  </a:lnTo>
                  <a:lnTo>
                    <a:pt x="360172" y="347853"/>
                  </a:lnTo>
                  <a:lnTo>
                    <a:pt x="297942" y="347853"/>
                  </a:lnTo>
                  <a:lnTo>
                    <a:pt x="297942" y="85979"/>
                  </a:lnTo>
                  <a:lnTo>
                    <a:pt x="352044" y="85979"/>
                  </a:lnTo>
                  <a:lnTo>
                    <a:pt x="415302" y="94703"/>
                  </a:lnTo>
                  <a:lnTo>
                    <a:pt x="460375" y="119888"/>
                  </a:lnTo>
                  <a:lnTo>
                    <a:pt x="487514" y="162153"/>
                  </a:lnTo>
                  <a:lnTo>
                    <a:pt x="496570" y="217932"/>
                  </a:lnTo>
                  <a:lnTo>
                    <a:pt x="496570" y="33045"/>
                  </a:lnTo>
                  <a:lnTo>
                    <a:pt x="455650" y="15481"/>
                  </a:lnTo>
                  <a:lnTo>
                    <a:pt x="407352" y="4572"/>
                  </a:lnTo>
                  <a:lnTo>
                    <a:pt x="352044" y="0"/>
                  </a:lnTo>
                  <a:lnTo>
                    <a:pt x="199644" y="0"/>
                  </a:lnTo>
                  <a:lnTo>
                    <a:pt x="199644" y="429768"/>
                  </a:lnTo>
                  <a:lnTo>
                    <a:pt x="348107" y="429768"/>
                  </a:lnTo>
                  <a:lnTo>
                    <a:pt x="406806" y="426339"/>
                  </a:lnTo>
                  <a:lnTo>
                    <a:pt x="456895" y="415772"/>
                  </a:lnTo>
                  <a:lnTo>
                    <a:pt x="498703" y="397738"/>
                  </a:lnTo>
                  <a:lnTo>
                    <a:pt x="532638" y="371856"/>
                  </a:lnTo>
                  <a:lnTo>
                    <a:pt x="552754" y="347853"/>
                  </a:lnTo>
                  <a:lnTo>
                    <a:pt x="558965" y="340448"/>
                  </a:lnTo>
                  <a:lnTo>
                    <a:pt x="577786" y="303390"/>
                  </a:lnTo>
                  <a:lnTo>
                    <a:pt x="589064" y="261086"/>
                  </a:lnTo>
                  <a:lnTo>
                    <a:pt x="592836" y="213868"/>
                  </a:lnTo>
                  <a:close/>
                </a:path>
                <a:path w="1487804" h="433070">
                  <a:moveTo>
                    <a:pt x="993648" y="349250"/>
                  </a:moveTo>
                  <a:lnTo>
                    <a:pt x="772414" y="349250"/>
                  </a:lnTo>
                  <a:lnTo>
                    <a:pt x="772414" y="257810"/>
                  </a:lnTo>
                  <a:lnTo>
                    <a:pt x="963803" y="257810"/>
                  </a:lnTo>
                  <a:lnTo>
                    <a:pt x="963803" y="176530"/>
                  </a:lnTo>
                  <a:lnTo>
                    <a:pt x="772414" y="176530"/>
                  </a:lnTo>
                  <a:lnTo>
                    <a:pt x="772414" y="87630"/>
                  </a:lnTo>
                  <a:lnTo>
                    <a:pt x="985647" y="87630"/>
                  </a:lnTo>
                  <a:lnTo>
                    <a:pt x="985647" y="1270"/>
                  </a:lnTo>
                  <a:lnTo>
                    <a:pt x="676656" y="1270"/>
                  </a:lnTo>
                  <a:lnTo>
                    <a:pt x="676656" y="87630"/>
                  </a:lnTo>
                  <a:lnTo>
                    <a:pt x="676656" y="176530"/>
                  </a:lnTo>
                  <a:lnTo>
                    <a:pt x="676656" y="257810"/>
                  </a:lnTo>
                  <a:lnTo>
                    <a:pt x="676656" y="349250"/>
                  </a:lnTo>
                  <a:lnTo>
                    <a:pt x="676656" y="433070"/>
                  </a:lnTo>
                  <a:lnTo>
                    <a:pt x="993648" y="433070"/>
                  </a:lnTo>
                  <a:lnTo>
                    <a:pt x="993648" y="349250"/>
                  </a:lnTo>
                  <a:close/>
                </a:path>
                <a:path w="1487804" h="433070">
                  <a:moveTo>
                    <a:pt x="1487424" y="430784"/>
                  </a:moveTo>
                  <a:lnTo>
                    <a:pt x="1447546" y="338582"/>
                  </a:lnTo>
                  <a:lnTo>
                    <a:pt x="1412062" y="256540"/>
                  </a:lnTo>
                  <a:lnTo>
                    <a:pt x="1357464" y="130302"/>
                  </a:lnTo>
                  <a:lnTo>
                    <a:pt x="1309116" y="18503"/>
                  </a:lnTo>
                  <a:lnTo>
                    <a:pt x="1309116" y="256540"/>
                  </a:lnTo>
                  <a:lnTo>
                    <a:pt x="1200912" y="256540"/>
                  </a:lnTo>
                  <a:lnTo>
                    <a:pt x="1255014" y="130302"/>
                  </a:lnTo>
                  <a:lnTo>
                    <a:pt x="1309116" y="256540"/>
                  </a:lnTo>
                  <a:lnTo>
                    <a:pt x="1309116" y="18503"/>
                  </a:lnTo>
                  <a:lnTo>
                    <a:pt x="1301115" y="0"/>
                  </a:lnTo>
                  <a:lnTo>
                    <a:pt x="1208913" y="0"/>
                  </a:lnTo>
                  <a:lnTo>
                    <a:pt x="1022604" y="430784"/>
                  </a:lnTo>
                  <a:lnTo>
                    <a:pt x="1124839" y="430784"/>
                  </a:lnTo>
                  <a:lnTo>
                    <a:pt x="1164844" y="338582"/>
                  </a:lnTo>
                  <a:lnTo>
                    <a:pt x="1345184" y="338582"/>
                  </a:lnTo>
                  <a:lnTo>
                    <a:pt x="1385189" y="432816"/>
                  </a:lnTo>
                  <a:lnTo>
                    <a:pt x="1385189" y="430784"/>
                  </a:lnTo>
                  <a:lnTo>
                    <a:pt x="1487424" y="4307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6437" y="2816320"/>
              <a:ext cx="5083921" cy="29398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904346" y="4189857"/>
            <a:ext cx="1664970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8770" marR="5080" indent="-306705">
              <a:lnSpc>
                <a:spcPct val="100499"/>
              </a:lnSpc>
              <a:spcBef>
                <a:spcPts val="8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Social</a:t>
            </a:r>
            <a:r>
              <a:rPr sz="2200" spc="-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media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7902" y="7679232"/>
            <a:ext cx="22802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5080" indent="-56261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Customer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service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chatbots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490" y="1439317"/>
            <a:ext cx="9664065" cy="13258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There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many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applications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learning,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including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R="17145" algn="ctr">
              <a:lnSpc>
                <a:spcPct val="100000"/>
              </a:lnSpc>
              <a:spcBef>
                <a:spcPts val="1070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Spam</a:t>
            </a:r>
            <a:endParaRPr sz="220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80"/>
              </a:spcBef>
            </a:pP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filtering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2657" y="4194175"/>
            <a:ext cx="13595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Sentiment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978" y="7734401"/>
            <a:ext cx="3212465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0" marR="5080" indent="-1067435">
              <a:lnSpc>
                <a:spcPct val="100499"/>
              </a:lnSpc>
              <a:spcBef>
                <a:spcPts val="80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Online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recommendation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0314" y="5890303"/>
            <a:ext cx="3237865" cy="1746885"/>
            <a:chOff x="6500314" y="5890303"/>
            <a:chExt cx="3237865" cy="1746885"/>
          </a:xfrm>
        </p:grpSpPr>
        <p:sp>
          <p:nvSpPr>
            <p:cNvPr id="13" name="object 13"/>
            <p:cNvSpPr/>
            <p:nvPr/>
          </p:nvSpPr>
          <p:spPr>
            <a:xfrm>
              <a:off x="8220455" y="5896708"/>
              <a:ext cx="1517650" cy="1740535"/>
            </a:xfrm>
            <a:custGeom>
              <a:avLst/>
              <a:gdLst/>
              <a:ahLst/>
              <a:cxnLst/>
              <a:rect l="l" t="t" r="r" b="b"/>
              <a:pathLst>
                <a:path w="1517650" h="1740534">
                  <a:moveTo>
                    <a:pt x="1105995" y="0"/>
                  </a:moveTo>
                  <a:lnTo>
                    <a:pt x="1034964" y="19741"/>
                  </a:lnTo>
                  <a:lnTo>
                    <a:pt x="1003178" y="41544"/>
                  </a:lnTo>
                  <a:lnTo>
                    <a:pt x="975360" y="71783"/>
                  </a:lnTo>
                  <a:lnTo>
                    <a:pt x="649604" y="519585"/>
                  </a:lnTo>
                  <a:lnTo>
                    <a:pt x="645922" y="525046"/>
                  </a:lnTo>
                  <a:lnTo>
                    <a:pt x="638683" y="532412"/>
                  </a:lnTo>
                  <a:lnTo>
                    <a:pt x="243840" y="1058446"/>
                  </a:lnTo>
                  <a:lnTo>
                    <a:pt x="210476" y="1092665"/>
                  </a:lnTo>
                  <a:lnTo>
                    <a:pt x="171704" y="1115455"/>
                  </a:lnTo>
                  <a:lnTo>
                    <a:pt x="129397" y="1127216"/>
                  </a:lnTo>
                  <a:lnTo>
                    <a:pt x="85428" y="1128352"/>
                  </a:lnTo>
                  <a:lnTo>
                    <a:pt x="41671" y="1119265"/>
                  </a:lnTo>
                  <a:lnTo>
                    <a:pt x="0" y="1100356"/>
                  </a:lnTo>
                  <a:lnTo>
                    <a:pt x="8499" y="1106859"/>
                  </a:lnTo>
                  <a:lnTo>
                    <a:pt x="17510" y="1112659"/>
                  </a:lnTo>
                  <a:lnTo>
                    <a:pt x="26878" y="1117769"/>
                  </a:lnTo>
                  <a:lnTo>
                    <a:pt x="36449" y="1122200"/>
                  </a:lnTo>
                  <a:lnTo>
                    <a:pt x="573151" y="1386233"/>
                  </a:lnTo>
                  <a:lnTo>
                    <a:pt x="1251839" y="1719354"/>
                  </a:lnTo>
                  <a:lnTo>
                    <a:pt x="1293425" y="1734487"/>
                  </a:lnTo>
                  <a:lnTo>
                    <a:pt x="1334490" y="1740002"/>
                  </a:lnTo>
                  <a:lnTo>
                    <a:pt x="1373962" y="1736652"/>
                  </a:lnTo>
                  <a:lnTo>
                    <a:pt x="1410771" y="1725190"/>
                  </a:lnTo>
                  <a:lnTo>
                    <a:pt x="1472117" y="1680940"/>
                  </a:lnTo>
                  <a:lnTo>
                    <a:pt x="1494513" y="1649658"/>
                  </a:lnTo>
                  <a:lnTo>
                    <a:pt x="1509963" y="1613275"/>
                  </a:lnTo>
                  <a:lnTo>
                    <a:pt x="1517397" y="1572545"/>
                  </a:lnTo>
                  <a:lnTo>
                    <a:pt x="1515745" y="1528219"/>
                  </a:lnTo>
                  <a:lnTo>
                    <a:pt x="1326515" y="186464"/>
                  </a:lnTo>
                  <a:lnTo>
                    <a:pt x="1316188" y="143709"/>
                  </a:lnTo>
                  <a:lnTo>
                    <a:pt x="1298713" y="105790"/>
                  </a:lnTo>
                  <a:lnTo>
                    <a:pt x="1275201" y="73069"/>
                  </a:lnTo>
                  <a:lnTo>
                    <a:pt x="1246763" y="45903"/>
                  </a:lnTo>
                  <a:lnTo>
                    <a:pt x="1214512" y="24653"/>
                  </a:lnTo>
                  <a:lnTo>
                    <a:pt x="1143017" y="1342"/>
                  </a:lnTo>
                  <a:lnTo>
                    <a:pt x="1105995" y="0"/>
                  </a:lnTo>
                  <a:close/>
                </a:path>
              </a:pathLst>
            </a:custGeom>
            <a:solidFill>
              <a:srgbClr val="E86C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2905" y="6429755"/>
              <a:ext cx="726440" cy="594995"/>
            </a:xfrm>
            <a:custGeom>
              <a:avLst/>
              <a:gdLst/>
              <a:ahLst/>
              <a:cxnLst/>
              <a:rect l="l" t="t" r="r" b="b"/>
              <a:pathLst>
                <a:path w="726440" h="594995">
                  <a:moveTo>
                    <a:pt x="726106" y="0"/>
                  </a:moveTo>
                  <a:lnTo>
                    <a:pt x="691260" y="30003"/>
                  </a:lnTo>
                  <a:lnTo>
                    <a:pt x="649652" y="49149"/>
                  </a:lnTo>
                  <a:lnTo>
                    <a:pt x="121332" y="220091"/>
                  </a:lnTo>
                  <a:lnTo>
                    <a:pt x="80628" y="239206"/>
                  </a:lnTo>
                  <a:lnTo>
                    <a:pt x="48132" y="266003"/>
                  </a:lnTo>
                  <a:lnTo>
                    <a:pt x="23856" y="298885"/>
                  </a:lnTo>
                  <a:lnTo>
                    <a:pt x="7808" y="336262"/>
                  </a:lnTo>
                  <a:lnTo>
                    <a:pt x="0" y="376539"/>
                  </a:lnTo>
                  <a:lnTo>
                    <a:pt x="439" y="418122"/>
                  </a:lnTo>
                  <a:lnTo>
                    <a:pt x="9138" y="459419"/>
                  </a:lnTo>
                  <a:lnTo>
                    <a:pt x="26104" y="498836"/>
                  </a:lnTo>
                  <a:lnTo>
                    <a:pt x="51350" y="534780"/>
                  </a:lnTo>
                  <a:lnTo>
                    <a:pt x="84883" y="565658"/>
                  </a:lnTo>
                  <a:lnTo>
                    <a:pt x="127412" y="585316"/>
                  </a:lnTo>
                  <a:lnTo>
                    <a:pt x="171746" y="594910"/>
                  </a:lnTo>
                  <a:lnTo>
                    <a:pt x="216074" y="594090"/>
                  </a:lnTo>
                  <a:lnTo>
                    <a:pt x="258581" y="582506"/>
                  </a:lnTo>
                  <a:lnTo>
                    <a:pt x="297455" y="559810"/>
                  </a:lnTo>
                  <a:lnTo>
                    <a:pt x="330882" y="525653"/>
                  </a:lnTo>
                  <a:lnTo>
                    <a:pt x="726106" y="0"/>
                  </a:lnTo>
                  <a:close/>
                </a:path>
              </a:pathLst>
            </a:custGeom>
            <a:solidFill>
              <a:srgbClr val="B353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0314" y="6036563"/>
              <a:ext cx="1603375" cy="1592580"/>
            </a:xfrm>
            <a:custGeom>
              <a:avLst/>
              <a:gdLst/>
              <a:ahLst/>
              <a:cxnLst/>
              <a:rect l="l" t="t" r="r" b="b"/>
              <a:pathLst>
                <a:path w="1603375" h="1592579">
                  <a:moveTo>
                    <a:pt x="199951" y="0"/>
                  </a:moveTo>
                  <a:lnTo>
                    <a:pt x="190807" y="40005"/>
                  </a:lnTo>
                  <a:lnTo>
                    <a:pt x="1704" y="1380871"/>
                  </a:lnTo>
                  <a:lnTo>
                    <a:pt x="0" y="1425162"/>
                  </a:lnTo>
                  <a:lnTo>
                    <a:pt x="7300" y="1465865"/>
                  </a:lnTo>
                  <a:lnTo>
                    <a:pt x="22568" y="1502226"/>
                  </a:lnTo>
                  <a:lnTo>
                    <a:pt x="44766" y="1533492"/>
                  </a:lnTo>
                  <a:lnTo>
                    <a:pt x="105799" y="1577723"/>
                  </a:lnTo>
                  <a:lnTo>
                    <a:pt x="142559" y="1589180"/>
                  </a:lnTo>
                  <a:lnTo>
                    <a:pt x="182097" y="1592528"/>
                  </a:lnTo>
                  <a:lnTo>
                    <a:pt x="223375" y="1587012"/>
                  </a:lnTo>
                  <a:lnTo>
                    <a:pt x="265356" y="1571879"/>
                  </a:lnTo>
                  <a:lnTo>
                    <a:pt x="943663" y="1238885"/>
                  </a:lnTo>
                  <a:lnTo>
                    <a:pt x="1480111" y="975106"/>
                  </a:lnTo>
                  <a:lnTo>
                    <a:pt x="1517597" y="952040"/>
                  </a:lnTo>
                  <a:lnTo>
                    <a:pt x="1548268" y="923636"/>
                  </a:lnTo>
                  <a:lnTo>
                    <a:pt x="1572123" y="891075"/>
                  </a:lnTo>
                  <a:lnTo>
                    <a:pt x="1589162" y="855537"/>
                  </a:lnTo>
                  <a:lnTo>
                    <a:pt x="1599385" y="818204"/>
                  </a:lnTo>
                  <a:lnTo>
                    <a:pt x="1602793" y="780256"/>
                  </a:lnTo>
                  <a:lnTo>
                    <a:pt x="1599385" y="742874"/>
                  </a:lnTo>
                  <a:lnTo>
                    <a:pt x="1572123" y="674532"/>
                  </a:lnTo>
                  <a:lnTo>
                    <a:pt x="1517597" y="622627"/>
                  </a:lnTo>
                  <a:lnTo>
                    <a:pt x="1480111" y="605790"/>
                  </a:lnTo>
                  <a:lnTo>
                    <a:pt x="952680" y="434848"/>
                  </a:lnTo>
                  <a:lnTo>
                    <a:pt x="314505" y="216535"/>
                  </a:lnTo>
                  <a:lnTo>
                    <a:pt x="271774" y="196667"/>
                  </a:lnTo>
                  <a:lnTo>
                    <a:pt x="238296" y="167621"/>
                  </a:lnTo>
                  <a:lnTo>
                    <a:pt x="214223" y="131413"/>
                  </a:lnTo>
                  <a:lnTo>
                    <a:pt x="199707" y="90061"/>
                  </a:lnTo>
                  <a:lnTo>
                    <a:pt x="194899" y="45584"/>
                  </a:lnTo>
                  <a:lnTo>
                    <a:pt x="199951" y="0"/>
                  </a:lnTo>
                  <a:close/>
                </a:path>
              </a:pathLst>
            </a:custGeom>
            <a:solidFill>
              <a:srgbClr val="B9C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4960" y="5890303"/>
              <a:ext cx="742315" cy="579120"/>
            </a:xfrm>
            <a:custGeom>
              <a:avLst/>
              <a:gdLst/>
              <a:ahLst/>
              <a:cxnLst/>
              <a:rect l="l" t="t" r="r" b="b"/>
              <a:pathLst>
                <a:path w="742315" h="579120">
                  <a:moveTo>
                    <a:pt x="200166" y="0"/>
                  </a:moveTo>
                  <a:lnTo>
                    <a:pt x="159515" y="5052"/>
                  </a:lnTo>
                  <a:lnTo>
                    <a:pt x="120121" y="18413"/>
                  </a:lnTo>
                  <a:lnTo>
                    <a:pt x="83482" y="39606"/>
                  </a:lnTo>
                  <a:lnTo>
                    <a:pt x="51092" y="68149"/>
                  </a:lnTo>
                  <a:lnTo>
                    <a:pt x="24450" y="103564"/>
                  </a:lnTo>
                  <a:lnTo>
                    <a:pt x="5051" y="145371"/>
                  </a:lnTo>
                  <a:lnTo>
                    <a:pt x="0" y="191044"/>
                  </a:lnTo>
                  <a:lnTo>
                    <a:pt x="4811" y="235720"/>
                  </a:lnTo>
                  <a:lnTo>
                    <a:pt x="19339" y="277467"/>
                  </a:lnTo>
                  <a:lnTo>
                    <a:pt x="43434" y="314356"/>
                  </a:lnTo>
                  <a:lnTo>
                    <a:pt x="76947" y="344458"/>
                  </a:lnTo>
                  <a:lnTo>
                    <a:pt x="119732" y="365843"/>
                  </a:lnTo>
                  <a:lnTo>
                    <a:pt x="742159" y="579076"/>
                  </a:lnTo>
                  <a:lnTo>
                    <a:pt x="721351" y="568477"/>
                  </a:lnTo>
                  <a:lnTo>
                    <a:pt x="702567" y="555628"/>
                  </a:lnTo>
                  <a:lnTo>
                    <a:pt x="685831" y="540375"/>
                  </a:lnTo>
                  <a:lnTo>
                    <a:pt x="671166" y="522561"/>
                  </a:lnTo>
                  <a:lnTo>
                    <a:pt x="345411" y="72473"/>
                  </a:lnTo>
                  <a:lnTo>
                    <a:pt x="314697" y="39494"/>
                  </a:lnTo>
                  <a:lnTo>
                    <a:pt x="279253" y="16741"/>
                  </a:lnTo>
                  <a:lnTo>
                    <a:pt x="240578" y="3736"/>
                  </a:lnTo>
                  <a:lnTo>
                    <a:pt x="200166" y="0"/>
                  </a:lnTo>
                  <a:close/>
                </a:path>
              </a:pathLst>
            </a:custGeom>
            <a:solidFill>
              <a:srgbClr val="879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74862" y="6501561"/>
              <a:ext cx="602615" cy="687070"/>
            </a:xfrm>
            <a:custGeom>
              <a:avLst/>
              <a:gdLst/>
              <a:ahLst/>
              <a:cxnLst/>
              <a:rect l="l" t="t" r="r" b="b"/>
              <a:pathLst>
                <a:path w="602615" h="687070">
                  <a:moveTo>
                    <a:pt x="456107" y="192976"/>
                  </a:moveTo>
                  <a:lnTo>
                    <a:pt x="445960" y="146037"/>
                  </a:lnTo>
                  <a:lnTo>
                    <a:pt x="422287" y="104787"/>
                  </a:lnTo>
                  <a:lnTo>
                    <a:pt x="386892" y="72364"/>
                  </a:lnTo>
                  <a:lnTo>
                    <a:pt x="341579" y="51892"/>
                  </a:lnTo>
                  <a:lnTo>
                    <a:pt x="292125" y="46710"/>
                  </a:lnTo>
                  <a:lnTo>
                    <a:pt x="245224" y="56857"/>
                  </a:lnTo>
                  <a:lnTo>
                    <a:pt x="203987" y="80543"/>
                  </a:lnTo>
                  <a:lnTo>
                    <a:pt x="171577" y="115963"/>
                  </a:lnTo>
                  <a:lnTo>
                    <a:pt x="151117" y="161302"/>
                  </a:lnTo>
                  <a:lnTo>
                    <a:pt x="145948" y="210781"/>
                  </a:lnTo>
                  <a:lnTo>
                    <a:pt x="156095" y="257708"/>
                  </a:lnTo>
                  <a:lnTo>
                    <a:pt x="179768" y="298958"/>
                  </a:lnTo>
                  <a:lnTo>
                    <a:pt x="215163" y="331393"/>
                  </a:lnTo>
                  <a:lnTo>
                    <a:pt x="260477" y="351866"/>
                  </a:lnTo>
                  <a:lnTo>
                    <a:pt x="301117" y="357251"/>
                  </a:lnTo>
                  <a:lnTo>
                    <a:pt x="316484" y="356476"/>
                  </a:lnTo>
                  <a:lnTo>
                    <a:pt x="331711" y="354190"/>
                  </a:lnTo>
                  <a:lnTo>
                    <a:pt x="325920" y="349554"/>
                  </a:lnTo>
                  <a:lnTo>
                    <a:pt x="321106" y="343814"/>
                  </a:lnTo>
                  <a:lnTo>
                    <a:pt x="317525" y="337324"/>
                  </a:lnTo>
                  <a:lnTo>
                    <a:pt x="273685" y="335724"/>
                  </a:lnTo>
                  <a:lnTo>
                    <a:pt x="233959" y="321043"/>
                  </a:lnTo>
                  <a:lnTo>
                    <a:pt x="200875" y="295249"/>
                  </a:lnTo>
                  <a:lnTo>
                    <a:pt x="176936" y="260299"/>
                  </a:lnTo>
                  <a:lnTo>
                    <a:pt x="164668" y="218147"/>
                  </a:lnTo>
                  <a:lnTo>
                    <a:pt x="166268" y="174282"/>
                  </a:lnTo>
                  <a:lnTo>
                    <a:pt x="180936" y="134543"/>
                  </a:lnTo>
                  <a:lnTo>
                    <a:pt x="206730" y="101434"/>
                  </a:lnTo>
                  <a:lnTo>
                    <a:pt x="241655" y="77482"/>
                  </a:lnTo>
                  <a:lnTo>
                    <a:pt x="283781" y="65214"/>
                  </a:lnTo>
                  <a:lnTo>
                    <a:pt x="327621" y="66814"/>
                  </a:lnTo>
                  <a:lnTo>
                    <a:pt x="367347" y="81495"/>
                  </a:lnTo>
                  <a:lnTo>
                    <a:pt x="400431" y="107289"/>
                  </a:lnTo>
                  <a:lnTo>
                    <a:pt x="424370" y="142240"/>
                  </a:lnTo>
                  <a:lnTo>
                    <a:pt x="436638" y="184391"/>
                  </a:lnTo>
                  <a:lnTo>
                    <a:pt x="437680" y="201015"/>
                  </a:lnTo>
                  <a:lnTo>
                    <a:pt x="436702" y="217589"/>
                  </a:lnTo>
                  <a:lnTo>
                    <a:pt x="433730" y="233921"/>
                  </a:lnTo>
                  <a:lnTo>
                    <a:pt x="428790" y="249834"/>
                  </a:lnTo>
                  <a:lnTo>
                    <a:pt x="450938" y="242443"/>
                  </a:lnTo>
                  <a:lnTo>
                    <a:pt x="456107" y="192976"/>
                  </a:lnTo>
                  <a:close/>
                </a:path>
                <a:path w="602615" h="687070">
                  <a:moveTo>
                    <a:pt x="536549" y="168795"/>
                  </a:moveTo>
                  <a:lnTo>
                    <a:pt x="517715" y="142443"/>
                  </a:lnTo>
                  <a:lnTo>
                    <a:pt x="517715" y="163601"/>
                  </a:lnTo>
                  <a:lnTo>
                    <a:pt x="517715" y="249389"/>
                  </a:lnTo>
                  <a:lnTo>
                    <a:pt x="513499" y="253606"/>
                  </a:lnTo>
                  <a:lnTo>
                    <a:pt x="498881" y="253606"/>
                  </a:lnTo>
                  <a:lnTo>
                    <a:pt x="498881" y="159372"/>
                  </a:lnTo>
                  <a:lnTo>
                    <a:pt x="513499" y="159372"/>
                  </a:lnTo>
                  <a:lnTo>
                    <a:pt x="517715" y="163601"/>
                  </a:lnTo>
                  <a:lnTo>
                    <a:pt x="517715" y="142443"/>
                  </a:lnTo>
                  <a:lnTo>
                    <a:pt x="508304" y="140538"/>
                  </a:lnTo>
                  <a:lnTo>
                    <a:pt x="497319" y="140538"/>
                  </a:lnTo>
                  <a:lnTo>
                    <a:pt x="477062" y="97243"/>
                  </a:lnTo>
                  <a:lnTo>
                    <a:pt x="448462" y="60845"/>
                  </a:lnTo>
                  <a:lnTo>
                    <a:pt x="413092" y="32156"/>
                  </a:lnTo>
                  <a:lnTo>
                    <a:pt x="372529" y="11925"/>
                  </a:lnTo>
                  <a:lnTo>
                    <a:pt x="328320" y="939"/>
                  </a:lnTo>
                  <a:lnTo>
                    <a:pt x="282067" y="0"/>
                  </a:lnTo>
                  <a:lnTo>
                    <a:pt x="235331" y="9880"/>
                  </a:lnTo>
                  <a:lnTo>
                    <a:pt x="191173" y="30746"/>
                  </a:lnTo>
                  <a:lnTo>
                    <a:pt x="153136" y="61379"/>
                  </a:lnTo>
                  <a:lnTo>
                    <a:pt x="149415" y="71005"/>
                  </a:lnTo>
                  <a:lnTo>
                    <a:pt x="156730" y="78409"/>
                  </a:lnTo>
                  <a:lnTo>
                    <a:pt x="162699" y="78435"/>
                  </a:lnTo>
                  <a:lnTo>
                    <a:pt x="166585" y="74574"/>
                  </a:lnTo>
                  <a:lnTo>
                    <a:pt x="206413" y="43522"/>
                  </a:lnTo>
                  <a:lnTo>
                    <a:pt x="251434" y="24676"/>
                  </a:lnTo>
                  <a:lnTo>
                    <a:pt x="299123" y="18046"/>
                  </a:lnTo>
                  <a:lnTo>
                    <a:pt x="346951" y="23685"/>
                  </a:lnTo>
                  <a:lnTo>
                    <a:pt x="392353" y="41592"/>
                  </a:lnTo>
                  <a:lnTo>
                    <a:pt x="432816" y="71831"/>
                  </a:lnTo>
                  <a:lnTo>
                    <a:pt x="461022" y="107035"/>
                  </a:lnTo>
                  <a:lnTo>
                    <a:pt x="480047" y="147967"/>
                  </a:lnTo>
                  <a:lnTo>
                    <a:pt x="480047" y="262521"/>
                  </a:lnTo>
                  <a:lnTo>
                    <a:pt x="389216" y="292811"/>
                  </a:lnTo>
                  <a:lnTo>
                    <a:pt x="380707" y="285559"/>
                  </a:lnTo>
                  <a:lnTo>
                    <a:pt x="370420" y="282244"/>
                  </a:lnTo>
                  <a:lnTo>
                    <a:pt x="359651" y="283032"/>
                  </a:lnTo>
                  <a:lnTo>
                    <a:pt x="349669" y="288061"/>
                  </a:lnTo>
                  <a:lnTo>
                    <a:pt x="342417" y="296583"/>
                  </a:lnTo>
                  <a:lnTo>
                    <a:pt x="339102" y="306870"/>
                  </a:lnTo>
                  <a:lnTo>
                    <a:pt x="339890" y="317652"/>
                  </a:lnTo>
                  <a:lnTo>
                    <a:pt x="344919" y="327647"/>
                  </a:lnTo>
                  <a:lnTo>
                    <a:pt x="353441" y="334899"/>
                  </a:lnTo>
                  <a:lnTo>
                    <a:pt x="363715" y="338213"/>
                  </a:lnTo>
                  <a:lnTo>
                    <a:pt x="374484" y="337426"/>
                  </a:lnTo>
                  <a:lnTo>
                    <a:pt x="384479" y="332384"/>
                  </a:lnTo>
                  <a:lnTo>
                    <a:pt x="391147" y="327139"/>
                  </a:lnTo>
                  <a:lnTo>
                    <a:pt x="395109" y="319163"/>
                  </a:lnTo>
                  <a:lnTo>
                    <a:pt x="395236" y="310667"/>
                  </a:lnTo>
                  <a:lnTo>
                    <a:pt x="448767" y="292811"/>
                  </a:lnTo>
                  <a:lnTo>
                    <a:pt x="510476" y="272224"/>
                  </a:lnTo>
                  <a:lnTo>
                    <a:pt x="520725" y="269443"/>
                  </a:lnTo>
                  <a:lnTo>
                    <a:pt x="528993" y="263296"/>
                  </a:lnTo>
                  <a:lnTo>
                    <a:pt x="534517" y="254609"/>
                  </a:lnTo>
                  <a:lnTo>
                    <a:pt x="534708" y="253606"/>
                  </a:lnTo>
                  <a:lnTo>
                    <a:pt x="536549" y="244182"/>
                  </a:lnTo>
                  <a:lnTo>
                    <a:pt x="536549" y="168795"/>
                  </a:lnTo>
                  <a:close/>
                </a:path>
                <a:path w="602615" h="687070">
                  <a:moveTo>
                    <a:pt x="602234" y="541070"/>
                  </a:moveTo>
                  <a:lnTo>
                    <a:pt x="583196" y="488734"/>
                  </a:lnTo>
                  <a:lnTo>
                    <a:pt x="536130" y="452158"/>
                  </a:lnTo>
                  <a:lnTo>
                    <a:pt x="500519" y="432473"/>
                  </a:lnTo>
                  <a:lnTo>
                    <a:pt x="463105" y="416483"/>
                  </a:lnTo>
                  <a:lnTo>
                    <a:pt x="424192" y="404304"/>
                  </a:lnTo>
                  <a:lnTo>
                    <a:pt x="363347" y="390436"/>
                  </a:lnTo>
                  <a:lnTo>
                    <a:pt x="301117" y="385660"/>
                  </a:lnTo>
                  <a:lnTo>
                    <a:pt x="269976" y="387223"/>
                  </a:lnTo>
                  <a:lnTo>
                    <a:pt x="208407" y="396544"/>
                  </a:lnTo>
                  <a:lnTo>
                    <a:pt x="139674" y="417360"/>
                  </a:lnTo>
                  <a:lnTo>
                    <a:pt x="102450" y="433641"/>
                  </a:lnTo>
                  <a:lnTo>
                    <a:pt x="66738" y="452983"/>
                  </a:lnTo>
                  <a:lnTo>
                    <a:pt x="32727" y="475310"/>
                  </a:lnTo>
                  <a:lnTo>
                    <a:pt x="2476" y="522173"/>
                  </a:lnTo>
                  <a:lnTo>
                    <a:pt x="0" y="541070"/>
                  </a:lnTo>
                  <a:lnTo>
                    <a:pt x="0" y="687044"/>
                  </a:lnTo>
                  <a:lnTo>
                    <a:pt x="18834" y="687044"/>
                  </a:lnTo>
                  <a:lnTo>
                    <a:pt x="18834" y="541070"/>
                  </a:lnTo>
                  <a:lnTo>
                    <a:pt x="20777" y="526478"/>
                  </a:lnTo>
                  <a:lnTo>
                    <a:pt x="44145" y="490296"/>
                  </a:lnTo>
                  <a:lnTo>
                    <a:pt x="76695" y="468972"/>
                  </a:lnTo>
                  <a:lnTo>
                    <a:pt x="110858" y="450494"/>
                  </a:lnTo>
                  <a:lnTo>
                    <a:pt x="146456" y="434962"/>
                  </a:lnTo>
                  <a:lnTo>
                    <a:pt x="183299" y="422452"/>
                  </a:lnTo>
                  <a:lnTo>
                    <a:pt x="241604" y="409549"/>
                  </a:lnTo>
                  <a:lnTo>
                    <a:pt x="301117" y="404507"/>
                  </a:lnTo>
                  <a:lnTo>
                    <a:pt x="330987" y="405701"/>
                  </a:lnTo>
                  <a:lnTo>
                    <a:pt x="389966" y="414680"/>
                  </a:lnTo>
                  <a:lnTo>
                    <a:pt x="456006" y="433971"/>
                  </a:lnTo>
                  <a:lnTo>
                    <a:pt x="491718" y="449199"/>
                  </a:lnTo>
                  <a:lnTo>
                    <a:pt x="525729" y="467931"/>
                  </a:lnTo>
                  <a:lnTo>
                    <a:pt x="557758" y="490054"/>
                  </a:lnTo>
                  <a:lnTo>
                    <a:pt x="581418" y="526402"/>
                  </a:lnTo>
                  <a:lnTo>
                    <a:pt x="583399" y="541083"/>
                  </a:lnTo>
                  <a:lnTo>
                    <a:pt x="583399" y="687044"/>
                  </a:lnTo>
                  <a:lnTo>
                    <a:pt x="602234" y="687044"/>
                  </a:lnTo>
                  <a:lnTo>
                    <a:pt x="602234" y="5410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4375" y="6754943"/>
              <a:ext cx="188348" cy="2432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51853" y="6613525"/>
              <a:ext cx="697230" cy="688340"/>
            </a:xfrm>
            <a:custGeom>
              <a:avLst/>
              <a:gdLst/>
              <a:ahLst/>
              <a:cxnLst/>
              <a:rect l="l" t="t" r="r" b="b"/>
              <a:pathLst>
                <a:path w="697229" h="688340">
                  <a:moveTo>
                    <a:pt x="384622" y="484580"/>
                  </a:moveTo>
                  <a:lnTo>
                    <a:pt x="338964" y="484580"/>
                  </a:lnTo>
                  <a:lnTo>
                    <a:pt x="339027" y="683632"/>
                  </a:lnTo>
                  <a:lnTo>
                    <a:pt x="343241" y="687848"/>
                  </a:lnTo>
                  <a:lnTo>
                    <a:pt x="353647" y="687848"/>
                  </a:lnTo>
                  <a:lnTo>
                    <a:pt x="357861" y="683632"/>
                  </a:lnTo>
                  <a:lnTo>
                    <a:pt x="357908" y="484587"/>
                  </a:lnTo>
                  <a:lnTo>
                    <a:pt x="384630" y="484587"/>
                  </a:lnTo>
                  <a:close/>
                </a:path>
                <a:path w="697229" h="688340">
                  <a:moveTo>
                    <a:pt x="384630" y="484587"/>
                  </a:moveTo>
                  <a:lnTo>
                    <a:pt x="357908" y="484587"/>
                  </a:lnTo>
                  <a:lnTo>
                    <a:pt x="525428" y="652105"/>
                  </a:lnTo>
                  <a:lnTo>
                    <a:pt x="529164" y="655725"/>
                  </a:lnTo>
                  <a:lnTo>
                    <a:pt x="535128" y="655623"/>
                  </a:lnTo>
                  <a:lnTo>
                    <a:pt x="542270" y="648226"/>
                  </a:lnTo>
                  <a:lnTo>
                    <a:pt x="542270" y="642439"/>
                  </a:lnTo>
                  <a:lnTo>
                    <a:pt x="538738" y="638788"/>
                  </a:lnTo>
                  <a:lnTo>
                    <a:pt x="384630" y="484587"/>
                  </a:lnTo>
                  <a:close/>
                </a:path>
                <a:path w="697229" h="688340">
                  <a:moveTo>
                    <a:pt x="371179" y="471129"/>
                  </a:moveTo>
                  <a:lnTo>
                    <a:pt x="325709" y="471129"/>
                  </a:lnTo>
                  <a:lnTo>
                    <a:pt x="158150" y="638788"/>
                  </a:lnTo>
                  <a:lnTo>
                    <a:pt x="154615" y="642439"/>
                  </a:lnTo>
                  <a:lnTo>
                    <a:pt x="154634" y="648493"/>
                  </a:lnTo>
                  <a:lnTo>
                    <a:pt x="162026" y="655639"/>
                  </a:lnTo>
                  <a:lnTo>
                    <a:pt x="167810" y="655639"/>
                  </a:lnTo>
                  <a:lnTo>
                    <a:pt x="171460" y="652105"/>
                  </a:lnTo>
                  <a:lnTo>
                    <a:pt x="338901" y="484580"/>
                  </a:lnTo>
                  <a:lnTo>
                    <a:pt x="384622" y="484580"/>
                  </a:lnTo>
                  <a:lnTo>
                    <a:pt x="371179" y="471129"/>
                  </a:lnTo>
                  <a:close/>
                </a:path>
                <a:path w="697229" h="688340">
                  <a:moveTo>
                    <a:pt x="692650" y="452284"/>
                  </a:moveTo>
                  <a:lnTo>
                    <a:pt x="4214" y="452284"/>
                  </a:lnTo>
                  <a:lnTo>
                    <a:pt x="0" y="456500"/>
                  </a:lnTo>
                  <a:lnTo>
                    <a:pt x="0" y="466912"/>
                  </a:lnTo>
                  <a:lnTo>
                    <a:pt x="4214" y="471129"/>
                  </a:lnTo>
                  <a:lnTo>
                    <a:pt x="692650" y="471129"/>
                  </a:lnTo>
                  <a:lnTo>
                    <a:pt x="696888" y="466912"/>
                  </a:lnTo>
                  <a:lnTo>
                    <a:pt x="696888" y="456500"/>
                  </a:lnTo>
                  <a:lnTo>
                    <a:pt x="692650" y="452284"/>
                  </a:lnTo>
                  <a:close/>
                </a:path>
                <a:path w="697229" h="688340">
                  <a:moveTo>
                    <a:pt x="65921" y="65958"/>
                  </a:moveTo>
                  <a:lnTo>
                    <a:pt x="47087" y="65958"/>
                  </a:lnTo>
                  <a:lnTo>
                    <a:pt x="47087" y="452284"/>
                  </a:lnTo>
                  <a:lnTo>
                    <a:pt x="65922" y="452284"/>
                  </a:lnTo>
                  <a:lnTo>
                    <a:pt x="65921" y="65958"/>
                  </a:lnTo>
                  <a:close/>
                </a:path>
                <a:path w="697229" h="688340">
                  <a:moveTo>
                    <a:pt x="649800" y="65958"/>
                  </a:moveTo>
                  <a:lnTo>
                    <a:pt x="630966" y="65958"/>
                  </a:lnTo>
                  <a:lnTo>
                    <a:pt x="630966" y="452284"/>
                  </a:lnTo>
                  <a:lnTo>
                    <a:pt x="649801" y="452284"/>
                  </a:lnTo>
                  <a:lnTo>
                    <a:pt x="649800" y="65958"/>
                  </a:lnTo>
                  <a:close/>
                </a:path>
                <a:path w="697229" h="688340">
                  <a:moveTo>
                    <a:pt x="692650" y="47112"/>
                  </a:moveTo>
                  <a:lnTo>
                    <a:pt x="4214" y="47112"/>
                  </a:lnTo>
                  <a:lnTo>
                    <a:pt x="0" y="51329"/>
                  </a:lnTo>
                  <a:lnTo>
                    <a:pt x="0" y="61741"/>
                  </a:lnTo>
                  <a:lnTo>
                    <a:pt x="4214" y="65958"/>
                  </a:lnTo>
                  <a:lnTo>
                    <a:pt x="692650" y="65958"/>
                  </a:lnTo>
                  <a:lnTo>
                    <a:pt x="696888" y="61741"/>
                  </a:lnTo>
                  <a:lnTo>
                    <a:pt x="696888" y="51329"/>
                  </a:lnTo>
                  <a:lnTo>
                    <a:pt x="692650" y="47112"/>
                  </a:lnTo>
                  <a:close/>
                </a:path>
                <a:path w="697229" h="688340">
                  <a:moveTo>
                    <a:pt x="353647" y="0"/>
                  </a:moveTo>
                  <a:lnTo>
                    <a:pt x="343240" y="0"/>
                  </a:lnTo>
                  <a:lnTo>
                    <a:pt x="339026" y="4240"/>
                  </a:lnTo>
                  <a:lnTo>
                    <a:pt x="339026" y="47112"/>
                  </a:lnTo>
                  <a:lnTo>
                    <a:pt x="357861" y="47112"/>
                  </a:lnTo>
                  <a:lnTo>
                    <a:pt x="357861" y="4240"/>
                  </a:lnTo>
                  <a:lnTo>
                    <a:pt x="353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0128" y="3777996"/>
            <a:ext cx="2670175" cy="2670175"/>
            <a:chOff x="3310128" y="3777996"/>
            <a:chExt cx="2670175" cy="2670175"/>
          </a:xfrm>
        </p:grpSpPr>
        <p:sp>
          <p:nvSpPr>
            <p:cNvPr id="3" name="object 3"/>
            <p:cNvSpPr/>
            <p:nvPr/>
          </p:nvSpPr>
          <p:spPr>
            <a:xfrm>
              <a:off x="3310128" y="3777996"/>
              <a:ext cx="2670175" cy="2670175"/>
            </a:xfrm>
            <a:custGeom>
              <a:avLst/>
              <a:gdLst/>
              <a:ahLst/>
              <a:cxnLst/>
              <a:rect l="l" t="t" r="r" b="b"/>
              <a:pathLst>
                <a:path w="2670175" h="2670175">
                  <a:moveTo>
                    <a:pt x="1335024" y="0"/>
                  </a:moveTo>
                  <a:lnTo>
                    <a:pt x="1287137" y="842"/>
                  </a:lnTo>
                  <a:lnTo>
                    <a:pt x="1239676" y="3351"/>
                  </a:lnTo>
                  <a:lnTo>
                    <a:pt x="1192667" y="7499"/>
                  </a:lnTo>
                  <a:lnTo>
                    <a:pt x="1146138" y="13256"/>
                  </a:lnTo>
                  <a:lnTo>
                    <a:pt x="1100119" y="20595"/>
                  </a:lnTo>
                  <a:lnTo>
                    <a:pt x="1054637" y="29488"/>
                  </a:lnTo>
                  <a:lnTo>
                    <a:pt x="1009721" y="39906"/>
                  </a:lnTo>
                  <a:lnTo>
                    <a:pt x="965398" y="51821"/>
                  </a:lnTo>
                  <a:lnTo>
                    <a:pt x="921697" y="65205"/>
                  </a:lnTo>
                  <a:lnTo>
                    <a:pt x="878646" y="80029"/>
                  </a:lnTo>
                  <a:lnTo>
                    <a:pt x="836274" y="96266"/>
                  </a:lnTo>
                  <a:lnTo>
                    <a:pt x="794609" y="113887"/>
                  </a:lnTo>
                  <a:lnTo>
                    <a:pt x="753678" y="132864"/>
                  </a:lnTo>
                  <a:lnTo>
                    <a:pt x="713511" y="153169"/>
                  </a:lnTo>
                  <a:lnTo>
                    <a:pt x="674134" y="174773"/>
                  </a:lnTo>
                  <a:lnTo>
                    <a:pt x="635578" y="197649"/>
                  </a:lnTo>
                  <a:lnTo>
                    <a:pt x="597869" y="221767"/>
                  </a:lnTo>
                  <a:lnTo>
                    <a:pt x="561036" y="247101"/>
                  </a:lnTo>
                  <a:lnTo>
                    <a:pt x="525108" y="273620"/>
                  </a:lnTo>
                  <a:lnTo>
                    <a:pt x="490112" y="301299"/>
                  </a:lnTo>
                  <a:lnTo>
                    <a:pt x="456076" y="330107"/>
                  </a:lnTo>
                  <a:lnTo>
                    <a:pt x="423030" y="360017"/>
                  </a:lnTo>
                  <a:lnTo>
                    <a:pt x="391001" y="391001"/>
                  </a:lnTo>
                  <a:lnTo>
                    <a:pt x="360017" y="423030"/>
                  </a:lnTo>
                  <a:lnTo>
                    <a:pt x="330107" y="456076"/>
                  </a:lnTo>
                  <a:lnTo>
                    <a:pt x="301299" y="490112"/>
                  </a:lnTo>
                  <a:lnTo>
                    <a:pt x="273620" y="525108"/>
                  </a:lnTo>
                  <a:lnTo>
                    <a:pt x="247101" y="561036"/>
                  </a:lnTo>
                  <a:lnTo>
                    <a:pt x="221767" y="597869"/>
                  </a:lnTo>
                  <a:lnTo>
                    <a:pt x="197649" y="635578"/>
                  </a:lnTo>
                  <a:lnTo>
                    <a:pt x="174773" y="674134"/>
                  </a:lnTo>
                  <a:lnTo>
                    <a:pt x="153169" y="713511"/>
                  </a:lnTo>
                  <a:lnTo>
                    <a:pt x="132864" y="753678"/>
                  </a:lnTo>
                  <a:lnTo>
                    <a:pt x="113887" y="794609"/>
                  </a:lnTo>
                  <a:lnTo>
                    <a:pt x="96266" y="836274"/>
                  </a:lnTo>
                  <a:lnTo>
                    <a:pt x="80029" y="878646"/>
                  </a:lnTo>
                  <a:lnTo>
                    <a:pt x="65205" y="921697"/>
                  </a:lnTo>
                  <a:lnTo>
                    <a:pt x="51821" y="965398"/>
                  </a:lnTo>
                  <a:lnTo>
                    <a:pt x="39906" y="1009721"/>
                  </a:lnTo>
                  <a:lnTo>
                    <a:pt x="29488" y="1054637"/>
                  </a:lnTo>
                  <a:lnTo>
                    <a:pt x="20595" y="1100119"/>
                  </a:lnTo>
                  <a:lnTo>
                    <a:pt x="13256" y="1146138"/>
                  </a:lnTo>
                  <a:lnTo>
                    <a:pt x="7499" y="1192667"/>
                  </a:lnTo>
                  <a:lnTo>
                    <a:pt x="3351" y="1239676"/>
                  </a:lnTo>
                  <a:lnTo>
                    <a:pt x="842" y="1287137"/>
                  </a:lnTo>
                  <a:lnTo>
                    <a:pt x="0" y="1335024"/>
                  </a:lnTo>
                  <a:lnTo>
                    <a:pt x="842" y="1382910"/>
                  </a:lnTo>
                  <a:lnTo>
                    <a:pt x="3351" y="1430371"/>
                  </a:lnTo>
                  <a:lnTo>
                    <a:pt x="7499" y="1477380"/>
                  </a:lnTo>
                  <a:lnTo>
                    <a:pt x="13256" y="1523909"/>
                  </a:lnTo>
                  <a:lnTo>
                    <a:pt x="20595" y="1569928"/>
                  </a:lnTo>
                  <a:lnTo>
                    <a:pt x="29488" y="1615410"/>
                  </a:lnTo>
                  <a:lnTo>
                    <a:pt x="39906" y="1660326"/>
                  </a:lnTo>
                  <a:lnTo>
                    <a:pt x="51821" y="1704649"/>
                  </a:lnTo>
                  <a:lnTo>
                    <a:pt x="65205" y="1748350"/>
                  </a:lnTo>
                  <a:lnTo>
                    <a:pt x="80029" y="1791401"/>
                  </a:lnTo>
                  <a:lnTo>
                    <a:pt x="96266" y="1833773"/>
                  </a:lnTo>
                  <a:lnTo>
                    <a:pt x="113887" y="1875438"/>
                  </a:lnTo>
                  <a:lnTo>
                    <a:pt x="132864" y="1916369"/>
                  </a:lnTo>
                  <a:lnTo>
                    <a:pt x="153169" y="1956536"/>
                  </a:lnTo>
                  <a:lnTo>
                    <a:pt x="174773" y="1995913"/>
                  </a:lnTo>
                  <a:lnTo>
                    <a:pt x="197649" y="2034469"/>
                  </a:lnTo>
                  <a:lnTo>
                    <a:pt x="221767" y="2072178"/>
                  </a:lnTo>
                  <a:lnTo>
                    <a:pt x="247101" y="2109011"/>
                  </a:lnTo>
                  <a:lnTo>
                    <a:pt x="273620" y="2144939"/>
                  </a:lnTo>
                  <a:lnTo>
                    <a:pt x="301299" y="2179935"/>
                  </a:lnTo>
                  <a:lnTo>
                    <a:pt x="330107" y="2213971"/>
                  </a:lnTo>
                  <a:lnTo>
                    <a:pt x="360017" y="2247017"/>
                  </a:lnTo>
                  <a:lnTo>
                    <a:pt x="391001" y="2279046"/>
                  </a:lnTo>
                  <a:lnTo>
                    <a:pt x="423030" y="2310030"/>
                  </a:lnTo>
                  <a:lnTo>
                    <a:pt x="456076" y="2339940"/>
                  </a:lnTo>
                  <a:lnTo>
                    <a:pt x="490112" y="2368748"/>
                  </a:lnTo>
                  <a:lnTo>
                    <a:pt x="525108" y="2396427"/>
                  </a:lnTo>
                  <a:lnTo>
                    <a:pt x="561036" y="2422946"/>
                  </a:lnTo>
                  <a:lnTo>
                    <a:pt x="597869" y="2448280"/>
                  </a:lnTo>
                  <a:lnTo>
                    <a:pt x="635578" y="2472398"/>
                  </a:lnTo>
                  <a:lnTo>
                    <a:pt x="674134" y="2495274"/>
                  </a:lnTo>
                  <a:lnTo>
                    <a:pt x="713511" y="2516878"/>
                  </a:lnTo>
                  <a:lnTo>
                    <a:pt x="753678" y="2537183"/>
                  </a:lnTo>
                  <a:lnTo>
                    <a:pt x="794609" y="2556160"/>
                  </a:lnTo>
                  <a:lnTo>
                    <a:pt x="836274" y="2573781"/>
                  </a:lnTo>
                  <a:lnTo>
                    <a:pt x="878646" y="2590018"/>
                  </a:lnTo>
                  <a:lnTo>
                    <a:pt x="921697" y="2604842"/>
                  </a:lnTo>
                  <a:lnTo>
                    <a:pt x="965398" y="2618226"/>
                  </a:lnTo>
                  <a:lnTo>
                    <a:pt x="1009721" y="2630141"/>
                  </a:lnTo>
                  <a:lnTo>
                    <a:pt x="1054637" y="2640559"/>
                  </a:lnTo>
                  <a:lnTo>
                    <a:pt x="1100119" y="2649452"/>
                  </a:lnTo>
                  <a:lnTo>
                    <a:pt x="1146138" y="2656791"/>
                  </a:lnTo>
                  <a:lnTo>
                    <a:pt x="1192667" y="2662548"/>
                  </a:lnTo>
                  <a:lnTo>
                    <a:pt x="1239676" y="2666696"/>
                  </a:lnTo>
                  <a:lnTo>
                    <a:pt x="1287137" y="2669205"/>
                  </a:lnTo>
                  <a:lnTo>
                    <a:pt x="1335024" y="2670047"/>
                  </a:lnTo>
                  <a:lnTo>
                    <a:pt x="1382910" y="2669205"/>
                  </a:lnTo>
                  <a:lnTo>
                    <a:pt x="1430371" y="2666696"/>
                  </a:lnTo>
                  <a:lnTo>
                    <a:pt x="1477380" y="2662548"/>
                  </a:lnTo>
                  <a:lnTo>
                    <a:pt x="1523909" y="2656791"/>
                  </a:lnTo>
                  <a:lnTo>
                    <a:pt x="1569928" y="2649452"/>
                  </a:lnTo>
                  <a:lnTo>
                    <a:pt x="1615410" y="2640559"/>
                  </a:lnTo>
                  <a:lnTo>
                    <a:pt x="1660326" y="2630141"/>
                  </a:lnTo>
                  <a:lnTo>
                    <a:pt x="1704649" y="2618226"/>
                  </a:lnTo>
                  <a:lnTo>
                    <a:pt x="1748350" y="2604842"/>
                  </a:lnTo>
                  <a:lnTo>
                    <a:pt x="1791401" y="2590018"/>
                  </a:lnTo>
                  <a:lnTo>
                    <a:pt x="1833773" y="2573781"/>
                  </a:lnTo>
                  <a:lnTo>
                    <a:pt x="1875438" y="2556160"/>
                  </a:lnTo>
                  <a:lnTo>
                    <a:pt x="1916369" y="2537183"/>
                  </a:lnTo>
                  <a:lnTo>
                    <a:pt x="1956536" y="2516878"/>
                  </a:lnTo>
                  <a:lnTo>
                    <a:pt x="1995913" y="2495274"/>
                  </a:lnTo>
                  <a:lnTo>
                    <a:pt x="2034469" y="2472398"/>
                  </a:lnTo>
                  <a:lnTo>
                    <a:pt x="2072178" y="2448280"/>
                  </a:lnTo>
                  <a:lnTo>
                    <a:pt x="2109011" y="2422946"/>
                  </a:lnTo>
                  <a:lnTo>
                    <a:pt x="2144939" y="2396427"/>
                  </a:lnTo>
                  <a:lnTo>
                    <a:pt x="2179935" y="2368748"/>
                  </a:lnTo>
                  <a:lnTo>
                    <a:pt x="2213971" y="2339940"/>
                  </a:lnTo>
                  <a:lnTo>
                    <a:pt x="2247017" y="2310030"/>
                  </a:lnTo>
                  <a:lnTo>
                    <a:pt x="2279046" y="2279046"/>
                  </a:lnTo>
                  <a:lnTo>
                    <a:pt x="2310030" y="2247017"/>
                  </a:lnTo>
                  <a:lnTo>
                    <a:pt x="2339940" y="2213971"/>
                  </a:lnTo>
                  <a:lnTo>
                    <a:pt x="2368748" y="2179935"/>
                  </a:lnTo>
                  <a:lnTo>
                    <a:pt x="2396427" y="2144939"/>
                  </a:lnTo>
                  <a:lnTo>
                    <a:pt x="2422946" y="2109011"/>
                  </a:lnTo>
                  <a:lnTo>
                    <a:pt x="2448280" y="2072178"/>
                  </a:lnTo>
                  <a:lnTo>
                    <a:pt x="2472398" y="2034469"/>
                  </a:lnTo>
                  <a:lnTo>
                    <a:pt x="2495274" y="1995913"/>
                  </a:lnTo>
                  <a:lnTo>
                    <a:pt x="2516878" y="1956536"/>
                  </a:lnTo>
                  <a:lnTo>
                    <a:pt x="2537183" y="1916369"/>
                  </a:lnTo>
                  <a:lnTo>
                    <a:pt x="2556160" y="1875438"/>
                  </a:lnTo>
                  <a:lnTo>
                    <a:pt x="2573781" y="1833773"/>
                  </a:lnTo>
                  <a:lnTo>
                    <a:pt x="2590018" y="1791401"/>
                  </a:lnTo>
                  <a:lnTo>
                    <a:pt x="2604842" y="1748350"/>
                  </a:lnTo>
                  <a:lnTo>
                    <a:pt x="2618226" y="1704649"/>
                  </a:lnTo>
                  <a:lnTo>
                    <a:pt x="2630141" y="1660326"/>
                  </a:lnTo>
                  <a:lnTo>
                    <a:pt x="2640559" y="1615410"/>
                  </a:lnTo>
                  <a:lnTo>
                    <a:pt x="2649452" y="1569928"/>
                  </a:lnTo>
                  <a:lnTo>
                    <a:pt x="2656791" y="1523909"/>
                  </a:lnTo>
                  <a:lnTo>
                    <a:pt x="2662548" y="1477380"/>
                  </a:lnTo>
                  <a:lnTo>
                    <a:pt x="2666696" y="1430371"/>
                  </a:lnTo>
                  <a:lnTo>
                    <a:pt x="2669205" y="1382910"/>
                  </a:lnTo>
                  <a:lnTo>
                    <a:pt x="2670048" y="1335024"/>
                  </a:lnTo>
                  <a:lnTo>
                    <a:pt x="2669205" y="1287137"/>
                  </a:lnTo>
                  <a:lnTo>
                    <a:pt x="2666696" y="1239676"/>
                  </a:lnTo>
                  <a:lnTo>
                    <a:pt x="2662548" y="1192667"/>
                  </a:lnTo>
                  <a:lnTo>
                    <a:pt x="2656791" y="1146138"/>
                  </a:lnTo>
                  <a:lnTo>
                    <a:pt x="2649452" y="1100119"/>
                  </a:lnTo>
                  <a:lnTo>
                    <a:pt x="2640559" y="1054637"/>
                  </a:lnTo>
                  <a:lnTo>
                    <a:pt x="2630141" y="1009721"/>
                  </a:lnTo>
                  <a:lnTo>
                    <a:pt x="2618226" y="965398"/>
                  </a:lnTo>
                  <a:lnTo>
                    <a:pt x="2604842" y="921697"/>
                  </a:lnTo>
                  <a:lnTo>
                    <a:pt x="2590018" y="878646"/>
                  </a:lnTo>
                  <a:lnTo>
                    <a:pt x="2573781" y="836274"/>
                  </a:lnTo>
                  <a:lnTo>
                    <a:pt x="2556160" y="794609"/>
                  </a:lnTo>
                  <a:lnTo>
                    <a:pt x="2537183" y="753678"/>
                  </a:lnTo>
                  <a:lnTo>
                    <a:pt x="2516878" y="713511"/>
                  </a:lnTo>
                  <a:lnTo>
                    <a:pt x="2495274" y="674134"/>
                  </a:lnTo>
                  <a:lnTo>
                    <a:pt x="2472398" y="635578"/>
                  </a:lnTo>
                  <a:lnTo>
                    <a:pt x="2448280" y="597869"/>
                  </a:lnTo>
                  <a:lnTo>
                    <a:pt x="2422946" y="561036"/>
                  </a:lnTo>
                  <a:lnTo>
                    <a:pt x="2396427" y="525108"/>
                  </a:lnTo>
                  <a:lnTo>
                    <a:pt x="2368748" y="490112"/>
                  </a:lnTo>
                  <a:lnTo>
                    <a:pt x="2339940" y="456076"/>
                  </a:lnTo>
                  <a:lnTo>
                    <a:pt x="2310030" y="423030"/>
                  </a:lnTo>
                  <a:lnTo>
                    <a:pt x="2279046" y="391001"/>
                  </a:lnTo>
                  <a:lnTo>
                    <a:pt x="2247017" y="360017"/>
                  </a:lnTo>
                  <a:lnTo>
                    <a:pt x="2213971" y="330107"/>
                  </a:lnTo>
                  <a:lnTo>
                    <a:pt x="2179935" y="301299"/>
                  </a:lnTo>
                  <a:lnTo>
                    <a:pt x="2144939" y="273620"/>
                  </a:lnTo>
                  <a:lnTo>
                    <a:pt x="2109011" y="247101"/>
                  </a:lnTo>
                  <a:lnTo>
                    <a:pt x="2072178" y="221767"/>
                  </a:lnTo>
                  <a:lnTo>
                    <a:pt x="2034469" y="197649"/>
                  </a:lnTo>
                  <a:lnTo>
                    <a:pt x="1995913" y="174773"/>
                  </a:lnTo>
                  <a:lnTo>
                    <a:pt x="1956536" y="153169"/>
                  </a:lnTo>
                  <a:lnTo>
                    <a:pt x="1916369" y="132864"/>
                  </a:lnTo>
                  <a:lnTo>
                    <a:pt x="1875438" y="113887"/>
                  </a:lnTo>
                  <a:lnTo>
                    <a:pt x="1833773" y="96266"/>
                  </a:lnTo>
                  <a:lnTo>
                    <a:pt x="1791401" y="80029"/>
                  </a:lnTo>
                  <a:lnTo>
                    <a:pt x="1748350" y="65205"/>
                  </a:lnTo>
                  <a:lnTo>
                    <a:pt x="1704649" y="51821"/>
                  </a:lnTo>
                  <a:lnTo>
                    <a:pt x="1660326" y="39906"/>
                  </a:lnTo>
                  <a:lnTo>
                    <a:pt x="1615410" y="29488"/>
                  </a:lnTo>
                  <a:lnTo>
                    <a:pt x="1569928" y="20595"/>
                  </a:lnTo>
                  <a:lnTo>
                    <a:pt x="1523909" y="13256"/>
                  </a:lnTo>
                  <a:lnTo>
                    <a:pt x="1477380" y="7499"/>
                  </a:lnTo>
                  <a:lnTo>
                    <a:pt x="1430371" y="3351"/>
                  </a:lnTo>
                  <a:lnTo>
                    <a:pt x="1382910" y="842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024" y="4469892"/>
              <a:ext cx="1286255" cy="12862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057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Machine</a:t>
            </a:r>
            <a:r>
              <a:rPr spc="-190" dirty="0"/>
              <a:t> </a:t>
            </a:r>
            <a:r>
              <a:rPr spc="-135" dirty="0"/>
              <a:t>Learning</a:t>
            </a:r>
            <a:r>
              <a:rPr spc="-165" dirty="0"/>
              <a:t> </a:t>
            </a:r>
            <a:r>
              <a:rPr spc="-114" dirty="0"/>
              <a:t>Algorithms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966" y="1575562"/>
            <a:ext cx="12727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These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processes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allow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computers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patterns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make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predictions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their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own.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0676" y="2758567"/>
            <a:ext cx="6450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algorithms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help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applications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7353" y="6937323"/>
            <a:ext cx="131508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Predict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outcomes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74807" y="3777996"/>
            <a:ext cx="2670175" cy="2670175"/>
            <a:chOff x="10274807" y="3777996"/>
            <a:chExt cx="2670175" cy="2670175"/>
          </a:xfrm>
        </p:grpSpPr>
        <p:sp>
          <p:nvSpPr>
            <p:cNvPr id="10" name="object 10"/>
            <p:cNvSpPr/>
            <p:nvPr/>
          </p:nvSpPr>
          <p:spPr>
            <a:xfrm>
              <a:off x="10274807" y="3777996"/>
              <a:ext cx="2670175" cy="2670175"/>
            </a:xfrm>
            <a:custGeom>
              <a:avLst/>
              <a:gdLst/>
              <a:ahLst/>
              <a:cxnLst/>
              <a:rect l="l" t="t" r="r" b="b"/>
              <a:pathLst>
                <a:path w="2670175" h="2670175">
                  <a:moveTo>
                    <a:pt x="1335024" y="0"/>
                  </a:moveTo>
                  <a:lnTo>
                    <a:pt x="1287137" y="842"/>
                  </a:lnTo>
                  <a:lnTo>
                    <a:pt x="1239676" y="3351"/>
                  </a:lnTo>
                  <a:lnTo>
                    <a:pt x="1192667" y="7499"/>
                  </a:lnTo>
                  <a:lnTo>
                    <a:pt x="1146138" y="13256"/>
                  </a:lnTo>
                  <a:lnTo>
                    <a:pt x="1100119" y="20595"/>
                  </a:lnTo>
                  <a:lnTo>
                    <a:pt x="1054637" y="29488"/>
                  </a:lnTo>
                  <a:lnTo>
                    <a:pt x="1009721" y="39906"/>
                  </a:lnTo>
                  <a:lnTo>
                    <a:pt x="965398" y="51821"/>
                  </a:lnTo>
                  <a:lnTo>
                    <a:pt x="921697" y="65205"/>
                  </a:lnTo>
                  <a:lnTo>
                    <a:pt x="878646" y="80029"/>
                  </a:lnTo>
                  <a:lnTo>
                    <a:pt x="836274" y="96266"/>
                  </a:lnTo>
                  <a:lnTo>
                    <a:pt x="794609" y="113887"/>
                  </a:lnTo>
                  <a:lnTo>
                    <a:pt x="753678" y="132864"/>
                  </a:lnTo>
                  <a:lnTo>
                    <a:pt x="713511" y="153169"/>
                  </a:lnTo>
                  <a:lnTo>
                    <a:pt x="674134" y="174773"/>
                  </a:lnTo>
                  <a:lnTo>
                    <a:pt x="635578" y="197649"/>
                  </a:lnTo>
                  <a:lnTo>
                    <a:pt x="597869" y="221767"/>
                  </a:lnTo>
                  <a:lnTo>
                    <a:pt x="561036" y="247101"/>
                  </a:lnTo>
                  <a:lnTo>
                    <a:pt x="525108" y="273620"/>
                  </a:lnTo>
                  <a:lnTo>
                    <a:pt x="490112" y="301299"/>
                  </a:lnTo>
                  <a:lnTo>
                    <a:pt x="456076" y="330107"/>
                  </a:lnTo>
                  <a:lnTo>
                    <a:pt x="423030" y="360017"/>
                  </a:lnTo>
                  <a:lnTo>
                    <a:pt x="391001" y="391001"/>
                  </a:lnTo>
                  <a:lnTo>
                    <a:pt x="360017" y="423030"/>
                  </a:lnTo>
                  <a:lnTo>
                    <a:pt x="330107" y="456076"/>
                  </a:lnTo>
                  <a:lnTo>
                    <a:pt x="301299" y="490112"/>
                  </a:lnTo>
                  <a:lnTo>
                    <a:pt x="273620" y="525108"/>
                  </a:lnTo>
                  <a:lnTo>
                    <a:pt x="247101" y="561036"/>
                  </a:lnTo>
                  <a:lnTo>
                    <a:pt x="221767" y="597869"/>
                  </a:lnTo>
                  <a:lnTo>
                    <a:pt x="197649" y="635578"/>
                  </a:lnTo>
                  <a:lnTo>
                    <a:pt x="174773" y="674134"/>
                  </a:lnTo>
                  <a:lnTo>
                    <a:pt x="153169" y="713511"/>
                  </a:lnTo>
                  <a:lnTo>
                    <a:pt x="132864" y="753678"/>
                  </a:lnTo>
                  <a:lnTo>
                    <a:pt x="113887" y="794609"/>
                  </a:lnTo>
                  <a:lnTo>
                    <a:pt x="96266" y="836274"/>
                  </a:lnTo>
                  <a:lnTo>
                    <a:pt x="80029" y="878646"/>
                  </a:lnTo>
                  <a:lnTo>
                    <a:pt x="65205" y="921697"/>
                  </a:lnTo>
                  <a:lnTo>
                    <a:pt x="51821" y="965398"/>
                  </a:lnTo>
                  <a:lnTo>
                    <a:pt x="39906" y="1009721"/>
                  </a:lnTo>
                  <a:lnTo>
                    <a:pt x="29488" y="1054637"/>
                  </a:lnTo>
                  <a:lnTo>
                    <a:pt x="20595" y="1100119"/>
                  </a:lnTo>
                  <a:lnTo>
                    <a:pt x="13256" y="1146138"/>
                  </a:lnTo>
                  <a:lnTo>
                    <a:pt x="7499" y="1192667"/>
                  </a:lnTo>
                  <a:lnTo>
                    <a:pt x="3351" y="1239676"/>
                  </a:lnTo>
                  <a:lnTo>
                    <a:pt x="842" y="1287137"/>
                  </a:lnTo>
                  <a:lnTo>
                    <a:pt x="0" y="1335024"/>
                  </a:lnTo>
                  <a:lnTo>
                    <a:pt x="842" y="1382910"/>
                  </a:lnTo>
                  <a:lnTo>
                    <a:pt x="3351" y="1430371"/>
                  </a:lnTo>
                  <a:lnTo>
                    <a:pt x="7499" y="1477380"/>
                  </a:lnTo>
                  <a:lnTo>
                    <a:pt x="13256" y="1523909"/>
                  </a:lnTo>
                  <a:lnTo>
                    <a:pt x="20595" y="1569928"/>
                  </a:lnTo>
                  <a:lnTo>
                    <a:pt x="29488" y="1615410"/>
                  </a:lnTo>
                  <a:lnTo>
                    <a:pt x="39906" y="1660326"/>
                  </a:lnTo>
                  <a:lnTo>
                    <a:pt x="51821" y="1704649"/>
                  </a:lnTo>
                  <a:lnTo>
                    <a:pt x="65205" y="1748350"/>
                  </a:lnTo>
                  <a:lnTo>
                    <a:pt x="80029" y="1791401"/>
                  </a:lnTo>
                  <a:lnTo>
                    <a:pt x="96266" y="1833773"/>
                  </a:lnTo>
                  <a:lnTo>
                    <a:pt x="113887" y="1875438"/>
                  </a:lnTo>
                  <a:lnTo>
                    <a:pt x="132864" y="1916369"/>
                  </a:lnTo>
                  <a:lnTo>
                    <a:pt x="153169" y="1956536"/>
                  </a:lnTo>
                  <a:lnTo>
                    <a:pt x="174773" y="1995913"/>
                  </a:lnTo>
                  <a:lnTo>
                    <a:pt x="197649" y="2034469"/>
                  </a:lnTo>
                  <a:lnTo>
                    <a:pt x="221767" y="2072178"/>
                  </a:lnTo>
                  <a:lnTo>
                    <a:pt x="247101" y="2109011"/>
                  </a:lnTo>
                  <a:lnTo>
                    <a:pt x="273620" y="2144939"/>
                  </a:lnTo>
                  <a:lnTo>
                    <a:pt x="301299" y="2179935"/>
                  </a:lnTo>
                  <a:lnTo>
                    <a:pt x="330107" y="2213971"/>
                  </a:lnTo>
                  <a:lnTo>
                    <a:pt x="360017" y="2247017"/>
                  </a:lnTo>
                  <a:lnTo>
                    <a:pt x="391001" y="2279046"/>
                  </a:lnTo>
                  <a:lnTo>
                    <a:pt x="423030" y="2310030"/>
                  </a:lnTo>
                  <a:lnTo>
                    <a:pt x="456076" y="2339940"/>
                  </a:lnTo>
                  <a:lnTo>
                    <a:pt x="490112" y="2368748"/>
                  </a:lnTo>
                  <a:lnTo>
                    <a:pt x="525108" y="2396427"/>
                  </a:lnTo>
                  <a:lnTo>
                    <a:pt x="561036" y="2422946"/>
                  </a:lnTo>
                  <a:lnTo>
                    <a:pt x="597869" y="2448280"/>
                  </a:lnTo>
                  <a:lnTo>
                    <a:pt x="635578" y="2472398"/>
                  </a:lnTo>
                  <a:lnTo>
                    <a:pt x="674134" y="2495274"/>
                  </a:lnTo>
                  <a:lnTo>
                    <a:pt x="713511" y="2516878"/>
                  </a:lnTo>
                  <a:lnTo>
                    <a:pt x="753678" y="2537183"/>
                  </a:lnTo>
                  <a:lnTo>
                    <a:pt x="794609" y="2556160"/>
                  </a:lnTo>
                  <a:lnTo>
                    <a:pt x="836274" y="2573781"/>
                  </a:lnTo>
                  <a:lnTo>
                    <a:pt x="878646" y="2590018"/>
                  </a:lnTo>
                  <a:lnTo>
                    <a:pt x="921697" y="2604842"/>
                  </a:lnTo>
                  <a:lnTo>
                    <a:pt x="965398" y="2618226"/>
                  </a:lnTo>
                  <a:lnTo>
                    <a:pt x="1009721" y="2630141"/>
                  </a:lnTo>
                  <a:lnTo>
                    <a:pt x="1054637" y="2640559"/>
                  </a:lnTo>
                  <a:lnTo>
                    <a:pt x="1100119" y="2649452"/>
                  </a:lnTo>
                  <a:lnTo>
                    <a:pt x="1146138" y="2656791"/>
                  </a:lnTo>
                  <a:lnTo>
                    <a:pt x="1192667" y="2662548"/>
                  </a:lnTo>
                  <a:lnTo>
                    <a:pt x="1239676" y="2666696"/>
                  </a:lnTo>
                  <a:lnTo>
                    <a:pt x="1287137" y="2669205"/>
                  </a:lnTo>
                  <a:lnTo>
                    <a:pt x="1335024" y="2670047"/>
                  </a:lnTo>
                  <a:lnTo>
                    <a:pt x="1382910" y="2669205"/>
                  </a:lnTo>
                  <a:lnTo>
                    <a:pt x="1430371" y="2666696"/>
                  </a:lnTo>
                  <a:lnTo>
                    <a:pt x="1477380" y="2662548"/>
                  </a:lnTo>
                  <a:lnTo>
                    <a:pt x="1523909" y="2656791"/>
                  </a:lnTo>
                  <a:lnTo>
                    <a:pt x="1569928" y="2649452"/>
                  </a:lnTo>
                  <a:lnTo>
                    <a:pt x="1615410" y="2640559"/>
                  </a:lnTo>
                  <a:lnTo>
                    <a:pt x="1660326" y="2630141"/>
                  </a:lnTo>
                  <a:lnTo>
                    <a:pt x="1704649" y="2618226"/>
                  </a:lnTo>
                  <a:lnTo>
                    <a:pt x="1748350" y="2604842"/>
                  </a:lnTo>
                  <a:lnTo>
                    <a:pt x="1791401" y="2590018"/>
                  </a:lnTo>
                  <a:lnTo>
                    <a:pt x="1833773" y="2573781"/>
                  </a:lnTo>
                  <a:lnTo>
                    <a:pt x="1875438" y="2556160"/>
                  </a:lnTo>
                  <a:lnTo>
                    <a:pt x="1916369" y="2537183"/>
                  </a:lnTo>
                  <a:lnTo>
                    <a:pt x="1956536" y="2516878"/>
                  </a:lnTo>
                  <a:lnTo>
                    <a:pt x="1995913" y="2495274"/>
                  </a:lnTo>
                  <a:lnTo>
                    <a:pt x="2034469" y="2472398"/>
                  </a:lnTo>
                  <a:lnTo>
                    <a:pt x="2072178" y="2448280"/>
                  </a:lnTo>
                  <a:lnTo>
                    <a:pt x="2109011" y="2422946"/>
                  </a:lnTo>
                  <a:lnTo>
                    <a:pt x="2144939" y="2396427"/>
                  </a:lnTo>
                  <a:lnTo>
                    <a:pt x="2179935" y="2368748"/>
                  </a:lnTo>
                  <a:lnTo>
                    <a:pt x="2213971" y="2339940"/>
                  </a:lnTo>
                  <a:lnTo>
                    <a:pt x="2247017" y="2310030"/>
                  </a:lnTo>
                  <a:lnTo>
                    <a:pt x="2279046" y="2279046"/>
                  </a:lnTo>
                  <a:lnTo>
                    <a:pt x="2310030" y="2247017"/>
                  </a:lnTo>
                  <a:lnTo>
                    <a:pt x="2339940" y="2213971"/>
                  </a:lnTo>
                  <a:lnTo>
                    <a:pt x="2368748" y="2179935"/>
                  </a:lnTo>
                  <a:lnTo>
                    <a:pt x="2396427" y="2144939"/>
                  </a:lnTo>
                  <a:lnTo>
                    <a:pt x="2422946" y="2109011"/>
                  </a:lnTo>
                  <a:lnTo>
                    <a:pt x="2448280" y="2072178"/>
                  </a:lnTo>
                  <a:lnTo>
                    <a:pt x="2472398" y="2034469"/>
                  </a:lnTo>
                  <a:lnTo>
                    <a:pt x="2495274" y="1995913"/>
                  </a:lnTo>
                  <a:lnTo>
                    <a:pt x="2516878" y="1956536"/>
                  </a:lnTo>
                  <a:lnTo>
                    <a:pt x="2537183" y="1916369"/>
                  </a:lnTo>
                  <a:lnTo>
                    <a:pt x="2556160" y="1875438"/>
                  </a:lnTo>
                  <a:lnTo>
                    <a:pt x="2573781" y="1833773"/>
                  </a:lnTo>
                  <a:lnTo>
                    <a:pt x="2590018" y="1791401"/>
                  </a:lnTo>
                  <a:lnTo>
                    <a:pt x="2604842" y="1748350"/>
                  </a:lnTo>
                  <a:lnTo>
                    <a:pt x="2618226" y="1704649"/>
                  </a:lnTo>
                  <a:lnTo>
                    <a:pt x="2630141" y="1660326"/>
                  </a:lnTo>
                  <a:lnTo>
                    <a:pt x="2640559" y="1615410"/>
                  </a:lnTo>
                  <a:lnTo>
                    <a:pt x="2649452" y="1569928"/>
                  </a:lnTo>
                  <a:lnTo>
                    <a:pt x="2656791" y="1523909"/>
                  </a:lnTo>
                  <a:lnTo>
                    <a:pt x="2662548" y="1477380"/>
                  </a:lnTo>
                  <a:lnTo>
                    <a:pt x="2666696" y="1430371"/>
                  </a:lnTo>
                  <a:lnTo>
                    <a:pt x="2669205" y="1382910"/>
                  </a:lnTo>
                  <a:lnTo>
                    <a:pt x="2670048" y="1335024"/>
                  </a:lnTo>
                  <a:lnTo>
                    <a:pt x="2669205" y="1287137"/>
                  </a:lnTo>
                  <a:lnTo>
                    <a:pt x="2666696" y="1239676"/>
                  </a:lnTo>
                  <a:lnTo>
                    <a:pt x="2662548" y="1192667"/>
                  </a:lnTo>
                  <a:lnTo>
                    <a:pt x="2656791" y="1146138"/>
                  </a:lnTo>
                  <a:lnTo>
                    <a:pt x="2649452" y="1100119"/>
                  </a:lnTo>
                  <a:lnTo>
                    <a:pt x="2640559" y="1054637"/>
                  </a:lnTo>
                  <a:lnTo>
                    <a:pt x="2630141" y="1009721"/>
                  </a:lnTo>
                  <a:lnTo>
                    <a:pt x="2618226" y="965398"/>
                  </a:lnTo>
                  <a:lnTo>
                    <a:pt x="2604842" y="921697"/>
                  </a:lnTo>
                  <a:lnTo>
                    <a:pt x="2590018" y="878646"/>
                  </a:lnTo>
                  <a:lnTo>
                    <a:pt x="2573781" y="836274"/>
                  </a:lnTo>
                  <a:lnTo>
                    <a:pt x="2556160" y="794609"/>
                  </a:lnTo>
                  <a:lnTo>
                    <a:pt x="2537183" y="753678"/>
                  </a:lnTo>
                  <a:lnTo>
                    <a:pt x="2516878" y="713511"/>
                  </a:lnTo>
                  <a:lnTo>
                    <a:pt x="2495274" y="674134"/>
                  </a:lnTo>
                  <a:lnTo>
                    <a:pt x="2472398" y="635578"/>
                  </a:lnTo>
                  <a:lnTo>
                    <a:pt x="2448280" y="597869"/>
                  </a:lnTo>
                  <a:lnTo>
                    <a:pt x="2422946" y="561036"/>
                  </a:lnTo>
                  <a:lnTo>
                    <a:pt x="2396427" y="525108"/>
                  </a:lnTo>
                  <a:lnTo>
                    <a:pt x="2368748" y="490112"/>
                  </a:lnTo>
                  <a:lnTo>
                    <a:pt x="2339940" y="456076"/>
                  </a:lnTo>
                  <a:lnTo>
                    <a:pt x="2310030" y="423030"/>
                  </a:lnTo>
                  <a:lnTo>
                    <a:pt x="2279046" y="391001"/>
                  </a:lnTo>
                  <a:lnTo>
                    <a:pt x="2247017" y="360017"/>
                  </a:lnTo>
                  <a:lnTo>
                    <a:pt x="2213971" y="330107"/>
                  </a:lnTo>
                  <a:lnTo>
                    <a:pt x="2179935" y="301299"/>
                  </a:lnTo>
                  <a:lnTo>
                    <a:pt x="2144939" y="273620"/>
                  </a:lnTo>
                  <a:lnTo>
                    <a:pt x="2109011" y="247101"/>
                  </a:lnTo>
                  <a:lnTo>
                    <a:pt x="2072178" y="221767"/>
                  </a:lnTo>
                  <a:lnTo>
                    <a:pt x="2034469" y="197649"/>
                  </a:lnTo>
                  <a:lnTo>
                    <a:pt x="1995913" y="174773"/>
                  </a:lnTo>
                  <a:lnTo>
                    <a:pt x="1956536" y="153169"/>
                  </a:lnTo>
                  <a:lnTo>
                    <a:pt x="1916369" y="132864"/>
                  </a:lnTo>
                  <a:lnTo>
                    <a:pt x="1875438" y="113887"/>
                  </a:lnTo>
                  <a:lnTo>
                    <a:pt x="1833773" y="96266"/>
                  </a:lnTo>
                  <a:lnTo>
                    <a:pt x="1791401" y="80029"/>
                  </a:lnTo>
                  <a:lnTo>
                    <a:pt x="1748350" y="65205"/>
                  </a:lnTo>
                  <a:lnTo>
                    <a:pt x="1704649" y="51821"/>
                  </a:lnTo>
                  <a:lnTo>
                    <a:pt x="1660326" y="39906"/>
                  </a:lnTo>
                  <a:lnTo>
                    <a:pt x="1615410" y="29488"/>
                  </a:lnTo>
                  <a:lnTo>
                    <a:pt x="1569928" y="20595"/>
                  </a:lnTo>
                  <a:lnTo>
                    <a:pt x="1523909" y="13256"/>
                  </a:lnTo>
                  <a:lnTo>
                    <a:pt x="1477380" y="7499"/>
                  </a:lnTo>
                  <a:lnTo>
                    <a:pt x="1430371" y="3351"/>
                  </a:lnTo>
                  <a:lnTo>
                    <a:pt x="1382910" y="842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7" y="4334256"/>
              <a:ext cx="1557527" cy="15575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27563" y="6937323"/>
            <a:ext cx="171958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Improve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performance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2468" y="3777996"/>
            <a:ext cx="2670175" cy="2670175"/>
            <a:chOff x="6792468" y="3777996"/>
            <a:chExt cx="2670175" cy="2670175"/>
          </a:xfrm>
        </p:grpSpPr>
        <p:sp>
          <p:nvSpPr>
            <p:cNvPr id="14" name="object 14"/>
            <p:cNvSpPr/>
            <p:nvPr/>
          </p:nvSpPr>
          <p:spPr>
            <a:xfrm>
              <a:off x="6792468" y="3777996"/>
              <a:ext cx="2670175" cy="2670175"/>
            </a:xfrm>
            <a:custGeom>
              <a:avLst/>
              <a:gdLst/>
              <a:ahLst/>
              <a:cxnLst/>
              <a:rect l="l" t="t" r="r" b="b"/>
              <a:pathLst>
                <a:path w="2670175" h="2670175">
                  <a:moveTo>
                    <a:pt x="1335024" y="0"/>
                  </a:moveTo>
                  <a:lnTo>
                    <a:pt x="1287137" y="842"/>
                  </a:lnTo>
                  <a:lnTo>
                    <a:pt x="1239676" y="3351"/>
                  </a:lnTo>
                  <a:lnTo>
                    <a:pt x="1192667" y="7499"/>
                  </a:lnTo>
                  <a:lnTo>
                    <a:pt x="1146138" y="13256"/>
                  </a:lnTo>
                  <a:lnTo>
                    <a:pt x="1100119" y="20595"/>
                  </a:lnTo>
                  <a:lnTo>
                    <a:pt x="1054637" y="29488"/>
                  </a:lnTo>
                  <a:lnTo>
                    <a:pt x="1009721" y="39906"/>
                  </a:lnTo>
                  <a:lnTo>
                    <a:pt x="965398" y="51821"/>
                  </a:lnTo>
                  <a:lnTo>
                    <a:pt x="921697" y="65205"/>
                  </a:lnTo>
                  <a:lnTo>
                    <a:pt x="878646" y="80029"/>
                  </a:lnTo>
                  <a:lnTo>
                    <a:pt x="836274" y="96266"/>
                  </a:lnTo>
                  <a:lnTo>
                    <a:pt x="794609" y="113887"/>
                  </a:lnTo>
                  <a:lnTo>
                    <a:pt x="753678" y="132864"/>
                  </a:lnTo>
                  <a:lnTo>
                    <a:pt x="713511" y="153169"/>
                  </a:lnTo>
                  <a:lnTo>
                    <a:pt x="674134" y="174773"/>
                  </a:lnTo>
                  <a:lnTo>
                    <a:pt x="635578" y="197649"/>
                  </a:lnTo>
                  <a:lnTo>
                    <a:pt x="597869" y="221767"/>
                  </a:lnTo>
                  <a:lnTo>
                    <a:pt x="561036" y="247101"/>
                  </a:lnTo>
                  <a:lnTo>
                    <a:pt x="525108" y="273620"/>
                  </a:lnTo>
                  <a:lnTo>
                    <a:pt x="490112" y="301299"/>
                  </a:lnTo>
                  <a:lnTo>
                    <a:pt x="456076" y="330107"/>
                  </a:lnTo>
                  <a:lnTo>
                    <a:pt x="423030" y="360017"/>
                  </a:lnTo>
                  <a:lnTo>
                    <a:pt x="391001" y="391001"/>
                  </a:lnTo>
                  <a:lnTo>
                    <a:pt x="360017" y="423030"/>
                  </a:lnTo>
                  <a:lnTo>
                    <a:pt x="330107" y="456076"/>
                  </a:lnTo>
                  <a:lnTo>
                    <a:pt x="301299" y="490112"/>
                  </a:lnTo>
                  <a:lnTo>
                    <a:pt x="273620" y="525108"/>
                  </a:lnTo>
                  <a:lnTo>
                    <a:pt x="247101" y="561036"/>
                  </a:lnTo>
                  <a:lnTo>
                    <a:pt x="221767" y="597869"/>
                  </a:lnTo>
                  <a:lnTo>
                    <a:pt x="197649" y="635578"/>
                  </a:lnTo>
                  <a:lnTo>
                    <a:pt x="174773" y="674134"/>
                  </a:lnTo>
                  <a:lnTo>
                    <a:pt x="153169" y="713511"/>
                  </a:lnTo>
                  <a:lnTo>
                    <a:pt x="132864" y="753678"/>
                  </a:lnTo>
                  <a:lnTo>
                    <a:pt x="113887" y="794609"/>
                  </a:lnTo>
                  <a:lnTo>
                    <a:pt x="96266" y="836274"/>
                  </a:lnTo>
                  <a:lnTo>
                    <a:pt x="80029" y="878646"/>
                  </a:lnTo>
                  <a:lnTo>
                    <a:pt x="65205" y="921697"/>
                  </a:lnTo>
                  <a:lnTo>
                    <a:pt x="51821" y="965398"/>
                  </a:lnTo>
                  <a:lnTo>
                    <a:pt x="39906" y="1009721"/>
                  </a:lnTo>
                  <a:lnTo>
                    <a:pt x="29488" y="1054637"/>
                  </a:lnTo>
                  <a:lnTo>
                    <a:pt x="20595" y="1100119"/>
                  </a:lnTo>
                  <a:lnTo>
                    <a:pt x="13256" y="1146138"/>
                  </a:lnTo>
                  <a:lnTo>
                    <a:pt x="7499" y="1192667"/>
                  </a:lnTo>
                  <a:lnTo>
                    <a:pt x="3351" y="1239676"/>
                  </a:lnTo>
                  <a:lnTo>
                    <a:pt x="842" y="1287137"/>
                  </a:lnTo>
                  <a:lnTo>
                    <a:pt x="0" y="1335024"/>
                  </a:lnTo>
                  <a:lnTo>
                    <a:pt x="842" y="1382910"/>
                  </a:lnTo>
                  <a:lnTo>
                    <a:pt x="3351" y="1430371"/>
                  </a:lnTo>
                  <a:lnTo>
                    <a:pt x="7499" y="1477380"/>
                  </a:lnTo>
                  <a:lnTo>
                    <a:pt x="13256" y="1523909"/>
                  </a:lnTo>
                  <a:lnTo>
                    <a:pt x="20595" y="1569928"/>
                  </a:lnTo>
                  <a:lnTo>
                    <a:pt x="29488" y="1615410"/>
                  </a:lnTo>
                  <a:lnTo>
                    <a:pt x="39906" y="1660326"/>
                  </a:lnTo>
                  <a:lnTo>
                    <a:pt x="51821" y="1704649"/>
                  </a:lnTo>
                  <a:lnTo>
                    <a:pt x="65205" y="1748350"/>
                  </a:lnTo>
                  <a:lnTo>
                    <a:pt x="80029" y="1791401"/>
                  </a:lnTo>
                  <a:lnTo>
                    <a:pt x="96266" y="1833773"/>
                  </a:lnTo>
                  <a:lnTo>
                    <a:pt x="113887" y="1875438"/>
                  </a:lnTo>
                  <a:lnTo>
                    <a:pt x="132864" y="1916369"/>
                  </a:lnTo>
                  <a:lnTo>
                    <a:pt x="153169" y="1956536"/>
                  </a:lnTo>
                  <a:lnTo>
                    <a:pt x="174773" y="1995913"/>
                  </a:lnTo>
                  <a:lnTo>
                    <a:pt x="197649" y="2034469"/>
                  </a:lnTo>
                  <a:lnTo>
                    <a:pt x="221767" y="2072178"/>
                  </a:lnTo>
                  <a:lnTo>
                    <a:pt x="247101" y="2109011"/>
                  </a:lnTo>
                  <a:lnTo>
                    <a:pt x="273620" y="2144939"/>
                  </a:lnTo>
                  <a:lnTo>
                    <a:pt x="301299" y="2179935"/>
                  </a:lnTo>
                  <a:lnTo>
                    <a:pt x="330107" y="2213971"/>
                  </a:lnTo>
                  <a:lnTo>
                    <a:pt x="360017" y="2247017"/>
                  </a:lnTo>
                  <a:lnTo>
                    <a:pt x="391001" y="2279046"/>
                  </a:lnTo>
                  <a:lnTo>
                    <a:pt x="423030" y="2310030"/>
                  </a:lnTo>
                  <a:lnTo>
                    <a:pt x="456076" y="2339940"/>
                  </a:lnTo>
                  <a:lnTo>
                    <a:pt x="490112" y="2368748"/>
                  </a:lnTo>
                  <a:lnTo>
                    <a:pt x="525108" y="2396427"/>
                  </a:lnTo>
                  <a:lnTo>
                    <a:pt x="561036" y="2422946"/>
                  </a:lnTo>
                  <a:lnTo>
                    <a:pt x="597869" y="2448280"/>
                  </a:lnTo>
                  <a:lnTo>
                    <a:pt x="635578" y="2472398"/>
                  </a:lnTo>
                  <a:lnTo>
                    <a:pt x="674134" y="2495274"/>
                  </a:lnTo>
                  <a:lnTo>
                    <a:pt x="713511" y="2516878"/>
                  </a:lnTo>
                  <a:lnTo>
                    <a:pt x="753678" y="2537183"/>
                  </a:lnTo>
                  <a:lnTo>
                    <a:pt x="794609" y="2556160"/>
                  </a:lnTo>
                  <a:lnTo>
                    <a:pt x="836274" y="2573781"/>
                  </a:lnTo>
                  <a:lnTo>
                    <a:pt x="878646" y="2590018"/>
                  </a:lnTo>
                  <a:lnTo>
                    <a:pt x="921697" y="2604842"/>
                  </a:lnTo>
                  <a:lnTo>
                    <a:pt x="965398" y="2618226"/>
                  </a:lnTo>
                  <a:lnTo>
                    <a:pt x="1009721" y="2630141"/>
                  </a:lnTo>
                  <a:lnTo>
                    <a:pt x="1054637" y="2640559"/>
                  </a:lnTo>
                  <a:lnTo>
                    <a:pt x="1100119" y="2649452"/>
                  </a:lnTo>
                  <a:lnTo>
                    <a:pt x="1146138" y="2656791"/>
                  </a:lnTo>
                  <a:lnTo>
                    <a:pt x="1192667" y="2662548"/>
                  </a:lnTo>
                  <a:lnTo>
                    <a:pt x="1239676" y="2666696"/>
                  </a:lnTo>
                  <a:lnTo>
                    <a:pt x="1287137" y="2669205"/>
                  </a:lnTo>
                  <a:lnTo>
                    <a:pt x="1335024" y="2670047"/>
                  </a:lnTo>
                  <a:lnTo>
                    <a:pt x="1382910" y="2669205"/>
                  </a:lnTo>
                  <a:lnTo>
                    <a:pt x="1430371" y="2666696"/>
                  </a:lnTo>
                  <a:lnTo>
                    <a:pt x="1477380" y="2662548"/>
                  </a:lnTo>
                  <a:lnTo>
                    <a:pt x="1523909" y="2656791"/>
                  </a:lnTo>
                  <a:lnTo>
                    <a:pt x="1569928" y="2649452"/>
                  </a:lnTo>
                  <a:lnTo>
                    <a:pt x="1615410" y="2640559"/>
                  </a:lnTo>
                  <a:lnTo>
                    <a:pt x="1660326" y="2630141"/>
                  </a:lnTo>
                  <a:lnTo>
                    <a:pt x="1704649" y="2618226"/>
                  </a:lnTo>
                  <a:lnTo>
                    <a:pt x="1748350" y="2604842"/>
                  </a:lnTo>
                  <a:lnTo>
                    <a:pt x="1791401" y="2590018"/>
                  </a:lnTo>
                  <a:lnTo>
                    <a:pt x="1833773" y="2573781"/>
                  </a:lnTo>
                  <a:lnTo>
                    <a:pt x="1875438" y="2556160"/>
                  </a:lnTo>
                  <a:lnTo>
                    <a:pt x="1916369" y="2537183"/>
                  </a:lnTo>
                  <a:lnTo>
                    <a:pt x="1956536" y="2516878"/>
                  </a:lnTo>
                  <a:lnTo>
                    <a:pt x="1995913" y="2495274"/>
                  </a:lnTo>
                  <a:lnTo>
                    <a:pt x="2034469" y="2472398"/>
                  </a:lnTo>
                  <a:lnTo>
                    <a:pt x="2072178" y="2448280"/>
                  </a:lnTo>
                  <a:lnTo>
                    <a:pt x="2109011" y="2422946"/>
                  </a:lnTo>
                  <a:lnTo>
                    <a:pt x="2144939" y="2396427"/>
                  </a:lnTo>
                  <a:lnTo>
                    <a:pt x="2179935" y="2368748"/>
                  </a:lnTo>
                  <a:lnTo>
                    <a:pt x="2213971" y="2339940"/>
                  </a:lnTo>
                  <a:lnTo>
                    <a:pt x="2247017" y="2310030"/>
                  </a:lnTo>
                  <a:lnTo>
                    <a:pt x="2279046" y="2279046"/>
                  </a:lnTo>
                  <a:lnTo>
                    <a:pt x="2310030" y="2247017"/>
                  </a:lnTo>
                  <a:lnTo>
                    <a:pt x="2339940" y="2213971"/>
                  </a:lnTo>
                  <a:lnTo>
                    <a:pt x="2368748" y="2179935"/>
                  </a:lnTo>
                  <a:lnTo>
                    <a:pt x="2396427" y="2144939"/>
                  </a:lnTo>
                  <a:lnTo>
                    <a:pt x="2422946" y="2109011"/>
                  </a:lnTo>
                  <a:lnTo>
                    <a:pt x="2448280" y="2072178"/>
                  </a:lnTo>
                  <a:lnTo>
                    <a:pt x="2472398" y="2034469"/>
                  </a:lnTo>
                  <a:lnTo>
                    <a:pt x="2495274" y="1995913"/>
                  </a:lnTo>
                  <a:lnTo>
                    <a:pt x="2516878" y="1956536"/>
                  </a:lnTo>
                  <a:lnTo>
                    <a:pt x="2537183" y="1916369"/>
                  </a:lnTo>
                  <a:lnTo>
                    <a:pt x="2556160" y="1875438"/>
                  </a:lnTo>
                  <a:lnTo>
                    <a:pt x="2573781" y="1833773"/>
                  </a:lnTo>
                  <a:lnTo>
                    <a:pt x="2590018" y="1791401"/>
                  </a:lnTo>
                  <a:lnTo>
                    <a:pt x="2604842" y="1748350"/>
                  </a:lnTo>
                  <a:lnTo>
                    <a:pt x="2618226" y="1704649"/>
                  </a:lnTo>
                  <a:lnTo>
                    <a:pt x="2630141" y="1660326"/>
                  </a:lnTo>
                  <a:lnTo>
                    <a:pt x="2640559" y="1615410"/>
                  </a:lnTo>
                  <a:lnTo>
                    <a:pt x="2649452" y="1569928"/>
                  </a:lnTo>
                  <a:lnTo>
                    <a:pt x="2656791" y="1523909"/>
                  </a:lnTo>
                  <a:lnTo>
                    <a:pt x="2662548" y="1477380"/>
                  </a:lnTo>
                  <a:lnTo>
                    <a:pt x="2666696" y="1430371"/>
                  </a:lnTo>
                  <a:lnTo>
                    <a:pt x="2669205" y="1382910"/>
                  </a:lnTo>
                  <a:lnTo>
                    <a:pt x="2670048" y="1335024"/>
                  </a:lnTo>
                  <a:lnTo>
                    <a:pt x="2669205" y="1287137"/>
                  </a:lnTo>
                  <a:lnTo>
                    <a:pt x="2666696" y="1239676"/>
                  </a:lnTo>
                  <a:lnTo>
                    <a:pt x="2662548" y="1192667"/>
                  </a:lnTo>
                  <a:lnTo>
                    <a:pt x="2656791" y="1146138"/>
                  </a:lnTo>
                  <a:lnTo>
                    <a:pt x="2649452" y="1100119"/>
                  </a:lnTo>
                  <a:lnTo>
                    <a:pt x="2640559" y="1054637"/>
                  </a:lnTo>
                  <a:lnTo>
                    <a:pt x="2630141" y="1009721"/>
                  </a:lnTo>
                  <a:lnTo>
                    <a:pt x="2618226" y="965398"/>
                  </a:lnTo>
                  <a:lnTo>
                    <a:pt x="2604842" y="921697"/>
                  </a:lnTo>
                  <a:lnTo>
                    <a:pt x="2590018" y="878646"/>
                  </a:lnTo>
                  <a:lnTo>
                    <a:pt x="2573781" y="836274"/>
                  </a:lnTo>
                  <a:lnTo>
                    <a:pt x="2556160" y="794609"/>
                  </a:lnTo>
                  <a:lnTo>
                    <a:pt x="2537183" y="753678"/>
                  </a:lnTo>
                  <a:lnTo>
                    <a:pt x="2516878" y="713511"/>
                  </a:lnTo>
                  <a:lnTo>
                    <a:pt x="2495274" y="674134"/>
                  </a:lnTo>
                  <a:lnTo>
                    <a:pt x="2472398" y="635578"/>
                  </a:lnTo>
                  <a:lnTo>
                    <a:pt x="2448280" y="597869"/>
                  </a:lnTo>
                  <a:lnTo>
                    <a:pt x="2422946" y="561036"/>
                  </a:lnTo>
                  <a:lnTo>
                    <a:pt x="2396427" y="525108"/>
                  </a:lnTo>
                  <a:lnTo>
                    <a:pt x="2368748" y="490112"/>
                  </a:lnTo>
                  <a:lnTo>
                    <a:pt x="2339940" y="456076"/>
                  </a:lnTo>
                  <a:lnTo>
                    <a:pt x="2310030" y="423030"/>
                  </a:lnTo>
                  <a:lnTo>
                    <a:pt x="2279046" y="391001"/>
                  </a:lnTo>
                  <a:lnTo>
                    <a:pt x="2247017" y="360017"/>
                  </a:lnTo>
                  <a:lnTo>
                    <a:pt x="2213971" y="330107"/>
                  </a:lnTo>
                  <a:lnTo>
                    <a:pt x="2179935" y="301299"/>
                  </a:lnTo>
                  <a:lnTo>
                    <a:pt x="2144939" y="273620"/>
                  </a:lnTo>
                  <a:lnTo>
                    <a:pt x="2109011" y="247101"/>
                  </a:lnTo>
                  <a:lnTo>
                    <a:pt x="2072178" y="221767"/>
                  </a:lnTo>
                  <a:lnTo>
                    <a:pt x="2034469" y="197649"/>
                  </a:lnTo>
                  <a:lnTo>
                    <a:pt x="1995913" y="174773"/>
                  </a:lnTo>
                  <a:lnTo>
                    <a:pt x="1956536" y="153169"/>
                  </a:lnTo>
                  <a:lnTo>
                    <a:pt x="1916369" y="132864"/>
                  </a:lnTo>
                  <a:lnTo>
                    <a:pt x="1875438" y="113887"/>
                  </a:lnTo>
                  <a:lnTo>
                    <a:pt x="1833773" y="96266"/>
                  </a:lnTo>
                  <a:lnTo>
                    <a:pt x="1791401" y="80029"/>
                  </a:lnTo>
                  <a:lnTo>
                    <a:pt x="1748350" y="65205"/>
                  </a:lnTo>
                  <a:lnTo>
                    <a:pt x="1704649" y="51821"/>
                  </a:lnTo>
                  <a:lnTo>
                    <a:pt x="1660326" y="39906"/>
                  </a:lnTo>
                  <a:lnTo>
                    <a:pt x="1615410" y="29488"/>
                  </a:lnTo>
                  <a:lnTo>
                    <a:pt x="1569928" y="20595"/>
                  </a:lnTo>
                  <a:lnTo>
                    <a:pt x="1523909" y="13256"/>
                  </a:lnTo>
                  <a:lnTo>
                    <a:pt x="1477380" y="7499"/>
                  </a:lnTo>
                  <a:lnTo>
                    <a:pt x="1430371" y="3351"/>
                  </a:lnTo>
                  <a:lnTo>
                    <a:pt x="1382910" y="842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364" y="4489704"/>
              <a:ext cx="1286255" cy="12862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17409" y="6943090"/>
            <a:ext cx="1820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Classify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target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feature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4608" y="817350"/>
            <a:ext cx="6528815" cy="3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031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Data</a:t>
            </a:r>
            <a:r>
              <a:rPr spc="-190" dirty="0"/>
              <a:t> </a:t>
            </a:r>
            <a:r>
              <a:rPr spc="-120" dirty="0"/>
              <a:t>and</a:t>
            </a:r>
            <a:r>
              <a:rPr spc="-185" dirty="0"/>
              <a:t> </a:t>
            </a:r>
            <a:r>
              <a:rPr spc="-155" dirty="0"/>
              <a:t>Machine</a:t>
            </a:r>
            <a:r>
              <a:rPr spc="-200" dirty="0"/>
              <a:t> </a:t>
            </a:r>
            <a:r>
              <a:rPr spc="-135" dirty="0"/>
              <a:t>Learning</a:t>
            </a:r>
            <a:r>
              <a:rPr spc="-185" dirty="0"/>
              <a:t> </a:t>
            </a:r>
            <a:r>
              <a:rPr spc="-10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885" y="1407667"/>
            <a:ext cx="10964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quality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quantity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provided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evaluate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algorithm's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performance.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8" y="817833"/>
            <a:ext cx="8657844" cy="36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7193" y="8482076"/>
            <a:ext cx="5500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404040"/>
                </a:solidFill>
                <a:latin typeface="Noto Sans"/>
                <a:cs typeface="Noto Sans"/>
              </a:rPr>
              <a:t>Source:</a:t>
            </a:r>
            <a:r>
              <a:rPr sz="1400" i="1" spc="-4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400" i="1" spc="-10" dirty="0">
                <a:solidFill>
                  <a:srgbClr val="404040"/>
                </a:solidFill>
                <a:latin typeface="Noto Sans"/>
                <a:cs typeface="Noto Sans"/>
              </a:rPr>
              <a:t>https://academic.oup.com/nsr/article/10/7/nwad125/7147579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5795" y="4152900"/>
            <a:ext cx="5758180" cy="1580515"/>
          </a:xfrm>
          <a:custGeom>
            <a:avLst/>
            <a:gdLst/>
            <a:ahLst/>
            <a:cxnLst/>
            <a:rect l="l" t="t" r="r" b="b"/>
            <a:pathLst>
              <a:path w="5758180" h="1580514">
                <a:moveTo>
                  <a:pt x="5494273" y="0"/>
                </a:moveTo>
                <a:lnTo>
                  <a:pt x="263398" y="0"/>
                </a:lnTo>
                <a:lnTo>
                  <a:pt x="216066" y="4245"/>
                </a:lnTo>
                <a:lnTo>
                  <a:pt x="171512" y="16485"/>
                </a:lnTo>
                <a:lnTo>
                  <a:pt x="130480" y="35973"/>
                </a:lnTo>
                <a:lnTo>
                  <a:pt x="93716" y="61966"/>
                </a:lnTo>
                <a:lnTo>
                  <a:pt x="61966" y="93716"/>
                </a:lnTo>
                <a:lnTo>
                  <a:pt x="35973" y="130480"/>
                </a:lnTo>
                <a:lnTo>
                  <a:pt x="16485" y="171512"/>
                </a:lnTo>
                <a:lnTo>
                  <a:pt x="4245" y="216066"/>
                </a:lnTo>
                <a:lnTo>
                  <a:pt x="0" y="263398"/>
                </a:lnTo>
                <a:lnTo>
                  <a:pt x="0" y="1316989"/>
                </a:lnTo>
                <a:lnTo>
                  <a:pt x="4245" y="1364321"/>
                </a:lnTo>
                <a:lnTo>
                  <a:pt x="16485" y="1408875"/>
                </a:lnTo>
                <a:lnTo>
                  <a:pt x="35973" y="1449907"/>
                </a:lnTo>
                <a:lnTo>
                  <a:pt x="61966" y="1486671"/>
                </a:lnTo>
                <a:lnTo>
                  <a:pt x="93716" y="1518421"/>
                </a:lnTo>
                <a:lnTo>
                  <a:pt x="130480" y="1544414"/>
                </a:lnTo>
                <a:lnTo>
                  <a:pt x="171512" y="1563902"/>
                </a:lnTo>
                <a:lnTo>
                  <a:pt x="216066" y="1576142"/>
                </a:lnTo>
                <a:lnTo>
                  <a:pt x="263398" y="1580388"/>
                </a:lnTo>
                <a:lnTo>
                  <a:pt x="5494273" y="1580388"/>
                </a:lnTo>
                <a:lnTo>
                  <a:pt x="5541605" y="1576142"/>
                </a:lnTo>
                <a:lnTo>
                  <a:pt x="5586159" y="1563902"/>
                </a:lnTo>
                <a:lnTo>
                  <a:pt x="5627191" y="1544414"/>
                </a:lnTo>
                <a:lnTo>
                  <a:pt x="5663955" y="1518421"/>
                </a:lnTo>
                <a:lnTo>
                  <a:pt x="5695705" y="1486671"/>
                </a:lnTo>
                <a:lnTo>
                  <a:pt x="5721698" y="1449907"/>
                </a:lnTo>
                <a:lnTo>
                  <a:pt x="5741186" y="1408875"/>
                </a:lnTo>
                <a:lnTo>
                  <a:pt x="5753426" y="1364321"/>
                </a:lnTo>
                <a:lnTo>
                  <a:pt x="5757671" y="1316989"/>
                </a:lnTo>
                <a:lnTo>
                  <a:pt x="5757671" y="263398"/>
                </a:lnTo>
                <a:lnTo>
                  <a:pt x="5753426" y="216066"/>
                </a:lnTo>
                <a:lnTo>
                  <a:pt x="5741186" y="171512"/>
                </a:lnTo>
                <a:lnTo>
                  <a:pt x="5721698" y="130480"/>
                </a:lnTo>
                <a:lnTo>
                  <a:pt x="5695705" y="93716"/>
                </a:lnTo>
                <a:lnTo>
                  <a:pt x="5663955" y="61966"/>
                </a:lnTo>
                <a:lnTo>
                  <a:pt x="5627191" y="35973"/>
                </a:lnTo>
                <a:lnTo>
                  <a:pt x="5586159" y="16485"/>
                </a:lnTo>
                <a:lnTo>
                  <a:pt x="5541605" y="4245"/>
                </a:lnTo>
                <a:lnTo>
                  <a:pt x="5494273" y="0"/>
                </a:lnTo>
                <a:close/>
              </a:path>
            </a:pathLst>
          </a:custGeom>
          <a:solidFill>
            <a:srgbClr val="DB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95892" y="4413250"/>
            <a:ext cx="52368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High-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quality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quantity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crucial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ensure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predictions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insights.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2054" y="2405951"/>
            <a:ext cx="6749415" cy="5076190"/>
            <a:chOff x="1452054" y="2405951"/>
            <a:chExt cx="6749415" cy="50761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515" y="2415540"/>
              <a:ext cx="6729983" cy="50566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56816" y="2410714"/>
              <a:ext cx="6739890" cy="5066665"/>
            </a:xfrm>
            <a:custGeom>
              <a:avLst/>
              <a:gdLst/>
              <a:ahLst/>
              <a:cxnLst/>
              <a:rect l="l" t="t" r="r" b="b"/>
              <a:pathLst>
                <a:path w="6739890" h="5066665">
                  <a:moveTo>
                    <a:pt x="0" y="5066157"/>
                  </a:moveTo>
                  <a:lnTo>
                    <a:pt x="6739508" y="5066157"/>
                  </a:lnTo>
                  <a:lnTo>
                    <a:pt x="6739508" y="0"/>
                  </a:lnTo>
                  <a:lnTo>
                    <a:pt x="0" y="0"/>
                  </a:lnTo>
                  <a:lnTo>
                    <a:pt x="0" y="5066157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0" y="533400"/>
            <a:ext cx="9351009" cy="738664"/>
          </a:xfrm>
        </p:spPr>
        <p:txBody>
          <a:bodyPr/>
          <a:lstStyle/>
          <a:p>
            <a:r>
              <a:rPr lang="en-US" altLang="en-US" sz="4800" b="1" dirty="0">
                <a:ea typeface="MS PGothic" panose="020B0600070205080204" pitchFamily="34" charset="-128"/>
              </a:rPr>
              <a:t>Steps in machine learning</a:t>
            </a: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6400" y="1121177"/>
            <a:ext cx="8573181" cy="797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Collection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raw information from sources like users, sensors, or websites.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User watch history on YouTube or product purchases on Amazon.)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Organizing data into a format the machine can understand (like numbers, tables, or images).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Turning video watch counts into numerical inputs.)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machine learning model that finds patterns or relationships in the data.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Building a system that links videos users like with similar ones.)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the model to make predictions by finding the best-fit patterns in the data.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Estimating which videos a user is most likely to watch next.)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the model to ensure it works correctly with unseen data.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(Example: Checking if the recommendations align with what users actually watch.)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Learned Model to New “Test” 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55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9290" y="4203573"/>
            <a:ext cx="4758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>
                <a:solidFill>
                  <a:srgbClr val="404040"/>
                </a:solidFill>
              </a:rPr>
              <a:t>Types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of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Machine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5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Types</a:t>
            </a:r>
            <a:r>
              <a:rPr spc="-185" dirty="0"/>
              <a:t> </a:t>
            </a:r>
            <a:r>
              <a:rPr spc="-85" dirty="0"/>
              <a:t>of</a:t>
            </a:r>
            <a:r>
              <a:rPr spc="-170" dirty="0"/>
              <a:t> </a:t>
            </a:r>
            <a:r>
              <a:rPr spc="-155" dirty="0"/>
              <a:t>Machine</a:t>
            </a:r>
            <a:r>
              <a:rPr spc="-200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2117" y="1372260"/>
            <a:ext cx="1334643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0675" marR="5080" indent="-411861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ML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divided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four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main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categories;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characterized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capacity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predict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conditions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identify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patterns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produce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outcomes.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817129"/>
            <a:ext cx="5917692" cy="375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360" y="3334511"/>
            <a:ext cx="12781788" cy="346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Supervised</a:t>
            </a:r>
            <a:r>
              <a:rPr spc="-155" dirty="0"/>
              <a:t> </a:t>
            </a:r>
            <a:r>
              <a:rPr spc="-114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623" y="1263167"/>
            <a:ext cx="1136142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7705" marR="5080" indent="-448564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supervised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method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labeled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predict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outcomes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guided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specific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input-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output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pairs.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7721" y="8059318"/>
            <a:ext cx="5477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Here,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inputs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outputs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are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known.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9591" y="816876"/>
            <a:ext cx="4503420" cy="38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8920" y="2577083"/>
            <a:ext cx="10677143" cy="4887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5945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Supervised</a:t>
            </a:r>
            <a:r>
              <a:rPr spc="-160" dirty="0"/>
              <a:t> </a:t>
            </a:r>
            <a:r>
              <a:rPr spc="-150" dirty="0"/>
              <a:t>Learning</a:t>
            </a:r>
            <a:r>
              <a:rPr spc="-160" dirty="0"/>
              <a:t> </a:t>
            </a:r>
            <a:r>
              <a:rPr spc="-10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9415" y="1572514"/>
            <a:ext cx="78333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commonly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known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supervised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algorithms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0891" y="817238"/>
            <a:ext cx="6560819" cy="373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00388" y="3162300"/>
            <a:ext cx="4057015" cy="1569720"/>
          </a:xfrm>
          <a:custGeom>
            <a:avLst/>
            <a:gdLst/>
            <a:ahLst/>
            <a:cxnLst/>
            <a:rect l="l" t="t" r="r" b="b"/>
            <a:pathLst>
              <a:path w="4057015" h="1569720">
                <a:moveTo>
                  <a:pt x="3795267" y="0"/>
                </a:moveTo>
                <a:lnTo>
                  <a:pt x="261619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20"/>
                </a:lnTo>
                <a:lnTo>
                  <a:pt x="0" y="1308100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19" y="1569720"/>
                </a:lnTo>
                <a:lnTo>
                  <a:pt x="3795267" y="1569720"/>
                </a:lnTo>
                <a:lnTo>
                  <a:pt x="3842304" y="1565506"/>
                </a:lnTo>
                <a:lnTo>
                  <a:pt x="3886570" y="1553356"/>
                </a:lnTo>
                <a:lnTo>
                  <a:pt x="3927329" y="1534009"/>
                </a:lnTo>
                <a:lnTo>
                  <a:pt x="3963841" y="1508202"/>
                </a:lnTo>
                <a:lnTo>
                  <a:pt x="3995370" y="1476673"/>
                </a:lnTo>
                <a:lnTo>
                  <a:pt x="4021177" y="1440161"/>
                </a:lnTo>
                <a:lnTo>
                  <a:pt x="4040524" y="1399402"/>
                </a:lnTo>
                <a:lnTo>
                  <a:pt x="4052674" y="1355136"/>
                </a:lnTo>
                <a:lnTo>
                  <a:pt x="4056888" y="1308100"/>
                </a:lnTo>
                <a:lnTo>
                  <a:pt x="4056888" y="261620"/>
                </a:lnTo>
                <a:lnTo>
                  <a:pt x="4052674" y="214583"/>
                </a:lnTo>
                <a:lnTo>
                  <a:pt x="4040524" y="170317"/>
                </a:lnTo>
                <a:lnTo>
                  <a:pt x="4021177" y="129558"/>
                </a:lnTo>
                <a:lnTo>
                  <a:pt x="3995370" y="93046"/>
                </a:lnTo>
                <a:lnTo>
                  <a:pt x="3963841" y="61517"/>
                </a:lnTo>
                <a:lnTo>
                  <a:pt x="3927329" y="35710"/>
                </a:lnTo>
                <a:lnTo>
                  <a:pt x="3886570" y="16363"/>
                </a:lnTo>
                <a:lnTo>
                  <a:pt x="3842304" y="4213"/>
                </a:lnTo>
                <a:lnTo>
                  <a:pt x="379526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95381" y="3751326"/>
            <a:ext cx="1868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22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trees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0388" y="5227320"/>
            <a:ext cx="4057015" cy="1569720"/>
          </a:xfrm>
          <a:custGeom>
            <a:avLst/>
            <a:gdLst/>
            <a:ahLst/>
            <a:cxnLst/>
            <a:rect l="l" t="t" r="r" b="b"/>
            <a:pathLst>
              <a:path w="4057015" h="1569720">
                <a:moveTo>
                  <a:pt x="3795267" y="0"/>
                </a:moveTo>
                <a:lnTo>
                  <a:pt x="261619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19"/>
                </a:lnTo>
                <a:lnTo>
                  <a:pt x="0" y="1308099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19" y="1569719"/>
                </a:lnTo>
                <a:lnTo>
                  <a:pt x="3795267" y="1569719"/>
                </a:lnTo>
                <a:lnTo>
                  <a:pt x="3842304" y="1565506"/>
                </a:lnTo>
                <a:lnTo>
                  <a:pt x="3886570" y="1553356"/>
                </a:lnTo>
                <a:lnTo>
                  <a:pt x="3927329" y="1534009"/>
                </a:lnTo>
                <a:lnTo>
                  <a:pt x="3963841" y="1508202"/>
                </a:lnTo>
                <a:lnTo>
                  <a:pt x="3995370" y="1476673"/>
                </a:lnTo>
                <a:lnTo>
                  <a:pt x="4021177" y="1440161"/>
                </a:lnTo>
                <a:lnTo>
                  <a:pt x="4040524" y="1399402"/>
                </a:lnTo>
                <a:lnTo>
                  <a:pt x="4052674" y="1355136"/>
                </a:lnTo>
                <a:lnTo>
                  <a:pt x="4056888" y="1308099"/>
                </a:lnTo>
                <a:lnTo>
                  <a:pt x="4056888" y="261619"/>
                </a:lnTo>
                <a:lnTo>
                  <a:pt x="4052674" y="214583"/>
                </a:lnTo>
                <a:lnTo>
                  <a:pt x="4040524" y="170317"/>
                </a:lnTo>
                <a:lnTo>
                  <a:pt x="4021177" y="129558"/>
                </a:lnTo>
                <a:lnTo>
                  <a:pt x="3995370" y="93046"/>
                </a:lnTo>
                <a:lnTo>
                  <a:pt x="3963841" y="61517"/>
                </a:lnTo>
                <a:lnTo>
                  <a:pt x="3927329" y="35710"/>
                </a:lnTo>
                <a:lnTo>
                  <a:pt x="3886570" y="16363"/>
                </a:lnTo>
                <a:lnTo>
                  <a:pt x="3842304" y="4213"/>
                </a:lnTo>
                <a:lnTo>
                  <a:pt x="3795267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89769" y="5816930"/>
            <a:ext cx="3279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machines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7707" y="3162300"/>
            <a:ext cx="4058920" cy="1569720"/>
          </a:xfrm>
          <a:custGeom>
            <a:avLst/>
            <a:gdLst/>
            <a:ahLst/>
            <a:cxnLst/>
            <a:rect l="l" t="t" r="r" b="b"/>
            <a:pathLst>
              <a:path w="4058920" h="1569720">
                <a:moveTo>
                  <a:pt x="3796792" y="0"/>
                </a:moveTo>
                <a:lnTo>
                  <a:pt x="261619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20"/>
                </a:lnTo>
                <a:lnTo>
                  <a:pt x="0" y="1308100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19" y="1569720"/>
                </a:lnTo>
                <a:lnTo>
                  <a:pt x="3796792" y="1569720"/>
                </a:lnTo>
                <a:lnTo>
                  <a:pt x="3843828" y="1565506"/>
                </a:lnTo>
                <a:lnTo>
                  <a:pt x="3888094" y="1553356"/>
                </a:lnTo>
                <a:lnTo>
                  <a:pt x="3928853" y="1534009"/>
                </a:lnTo>
                <a:lnTo>
                  <a:pt x="3965365" y="1508202"/>
                </a:lnTo>
                <a:lnTo>
                  <a:pt x="3996894" y="1476673"/>
                </a:lnTo>
                <a:lnTo>
                  <a:pt x="4022701" y="1440161"/>
                </a:lnTo>
                <a:lnTo>
                  <a:pt x="4042048" y="1399402"/>
                </a:lnTo>
                <a:lnTo>
                  <a:pt x="4054198" y="1355136"/>
                </a:lnTo>
                <a:lnTo>
                  <a:pt x="4058412" y="1308100"/>
                </a:lnTo>
                <a:lnTo>
                  <a:pt x="4058412" y="261620"/>
                </a:lnTo>
                <a:lnTo>
                  <a:pt x="4054198" y="214583"/>
                </a:lnTo>
                <a:lnTo>
                  <a:pt x="4042048" y="170317"/>
                </a:lnTo>
                <a:lnTo>
                  <a:pt x="4022701" y="129558"/>
                </a:lnTo>
                <a:lnTo>
                  <a:pt x="3996894" y="93046"/>
                </a:lnTo>
                <a:lnTo>
                  <a:pt x="3965365" y="61517"/>
                </a:lnTo>
                <a:lnTo>
                  <a:pt x="3928853" y="35710"/>
                </a:lnTo>
                <a:lnTo>
                  <a:pt x="3888094" y="16363"/>
                </a:lnTo>
                <a:lnTo>
                  <a:pt x="3843828" y="4213"/>
                </a:lnTo>
                <a:lnTo>
                  <a:pt x="379679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5691" y="3751326"/>
            <a:ext cx="2283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2200" spc="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707" y="5227320"/>
            <a:ext cx="4058920" cy="1569720"/>
          </a:xfrm>
          <a:custGeom>
            <a:avLst/>
            <a:gdLst/>
            <a:ahLst/>
            <a:cxnLst/>
            <a:rect l="l" t="t" r="r" b="b"/>
            <a:pathLst>
              <a:path w="4058920" h="1569720">
                <a:moveTo>
                  <a:pt x="3796792" y="0"/>
                </a:moveTo>
                <a:lnTo>
                  <a:pt x="261619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19"/>
                </a:lnTo>
                <a:lnTo>
                  <a:pt x="0" y="1308099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19" y="1569719"/>
                </a:lnTo>
                <a:lnTo>
                  <a:pt x="3796792" y="1569719"/>
                </a:lnTo>
                <a:lnTo>
                  <a:pt x="3843828" y="1565506"/>
                </a:lnTo>
                <a:lnTo>
                  <a:pt x="3888094" y="1553356"/>
                </a:lnTo>
                <a:lnTo>
                  <a:pt x="3928853" y="1534009"/>
                </a:lnTo>
                <a:lnTo>
                  <a:pt x="3965365" y="1508202"/>
                </a:lnTo>
                <a:lnTo>
                  <a:pt x="3996894" y="1476673"/>
                </a:lnTo>
                <a:lnTo>
                  <a:pt x="4022701" y="1440161"/>
                </a:lnTo>
                <a:lnTo>
                  <a:pt x="4042048" y="1399402"/>
                </a:lnTo>
                <a:lnTo>
                  <a:pt x="4054198" y="1355136"/>
                </a:lnTo>
                <a:lnTo>
                  <a:pt x="4058412" y="1308099"/>
                </a:lnTo>
                <a:lnTo>
                  <a:pt x="4058412" y="261619"/>
                </a:lnTo>
                <a:lnTo>
                  <a:pt x="4054198" y="214583"/>
                </a:lnTo>
                <a:lnTo>
                  <a:pt x="4042048" y="170317"/>
                </a:lnTo>
                <a:lnTo>
                  <a:pt x="4022701" y="129558"/>
                </a:lnTo>
                <a:lnTo>
                  <a:pt x="3996894" y="93046"/>
                </a:lnTo>
                <a:lnTo>
                  <a:pt x="3965365" y="61517"/>
                </a:lnTo>
                <a:lnTo>
                  <a:pt x="3928853" y="35710"/>
                </a:lnTo>
                <a:lnTo>
                  <a:pt x="3888094" y="16363"/>
                </a:lnTo>
                <a:lnTo>
                  <a:pt x="3843828" y="4213"/>
                </a:lnTo>
                <a:lnTo>
                  <a:pt x="379679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06444" y="5816930"/>
            <a:ext cx="2441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Logistic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9764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Supervised</a:t>
            </a:r>
            <a:r>
              <a:rPr spc="-165" dirty="0"/>
              <a:t> </a:t>
            </a:r>
            <a:r>
              <a:rPr spc="-150" dirty="0"/>
              <a:t>Learning:</a:t>
            </a:r>
            <a:r>
              <a:rPr spc="-165" dirty="0"/>
              <a:t> </a:t>
            </a:r>
            <a:r>
              <a:rPr spc="-17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1266" y="1314068"/>
            <a:ext cx="5629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examples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supervised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5355" y="2606039"/>
            <a:ext cx="4640580" cy="1365885"/>
          </a:xfrm>
          <a:custGeom>
            <a:avLst/>
            <a:gdLst/>
            <a:ahLst/>
            <a:cxnLst/>
            <a:rect l="l" t="t" r="r" b="b"/>
            <a:pathLst>
              <a:path w="4640580" h="1365885">
                <a:moveTo>
                  <a:pt x="4412996" y="0"/>
                </a:moveTo>
                <a:lnTo>
                  <a:pt x="227583" y="0"/>
                </a:lnTo>
                <a:lnTo>
                  <a:pt x="181706" y="4622"/>
                </a:lnTo>
                <a:lnTo>
                  <a:pt x="138981" y="17879"/>
                </a:lnTo>
                <a:lnTo>
                  <a:pt x="100322" y="38857"/>
                </a:lnTo>
                <a:lnTo>
                  <a:pt x="66643" y="66643"/>
                </a:lnTo>
                <a:lnTo>
                  <a:pt x="38857" y="100322"/>
                </a:lnTo>
                <a:lnTo>
                  <a:pt x="17879" y="138981"/>
                </a:lnTo>
                <a:lnTo>
                  <a:pt x="4622" y="181706"/>
                </a:lnTo>
                <a:lnTo>
                  <a:pt x="0" y="227583"/>
                </a:lnTo>
                <a:lnTo>
                  <a:pt x="0" y="1137919"/>
                </a:lnTo>
                <a:lnTo>
                  <a:pt x="4622" y="1183797"/>
                </a:lnTo>
                <a:lnTo>
                  <a:pt x="17879" y="1226522"/>
                </a:lnTo>
                <a:lnTo>
                  <a:pt x="38857" y="1265181"/>
                </a:lnTo>
                <a:lnTo>
                  <a:pt x="66643" y="1298860"/>
                </a:lnTo>
                <a:lnTo>
                  <a:pt x="100322" y="1326646"/>
                </a:lnTo>
                <a:lnTo>
                  <a:pt x="138981" y="1347624"/>
                </a:lnTo>
                <a:lnTo>
                  <a:pt x="181706" y="1360881"/>
                </a:lnTo>
                <a:lnTo>
                  <a:pt x="227583" y="1365503"/>
                </a:lnTo>
                <a:lnTo>
                  <a:pt x="4412996" y="1365503"/>
                </a:lnTo>
                <a:lnTo>
                  <a:pt x="4458873" y="1360881"/>
                </a:lnTo>
                <a:lnTo>
                  <a:pt x="4501598" y="1347624"/>
                </a:lnTo>
                <a:lnTo>
                  <a:pt x="4540257" y="1326646"/>
                </a:lnTo>
                <a:lnTo>
                  <a:pt x="4573936" y="1298860"/>
                </a:lnTo>
                <a:lnTo>
                  <a:pt x="4601722" y="1265181"/>
                </a:lnTo>
                <a:lnTo>
                  <a:pt x="4622700" y="1226522"/>
                </a:lnTo>
                <a:lnTo>
                  <a:pt x="4635957" y="1183797"/>
                </a:lnTo>
                <a:lnTo>
                  <a:pt x="4640580" y="1137919"/>
                </a:lnTo>
                <a:lnTo>
                  <a:pt x="4640580" y="227583"/>
                </a:lnTo>
                <a:lnTo>
                  <a:pt x="4635957" y="181706"/>
                </a:lnTo>
                <a:lnTo>
                  <a:pt x="4622700" y="138981"/>
                </a:lnTo>
                <a:lnTo>
                  <a:pt x="4601722" y="100322"/>
                </a:lnTo>
                <a:lnTo>
                  <a:pt x="4573936" y="66643"/>
                </a:lnTo>
                <a:lnTo>
                  <a:pt x="4540257" y="38857"/>
                </a:lnTo>
                <a:lnTo>
                  <a:pt x="4501598" y="17879"/>
                </a:lnTo>
                <a:lnTo>
                  <a:pt x="4458873" y="4622"/>
                </a:lnTo>
                <a:lnTo>
                  <a:pt x="441299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681471" y="2606039"/>
            <a:ext cx="8869680" cy="4610100"/>
            <a:chOff x="5681471" y="2606039"/>
            <a:chExt cx="8869680" cy="4610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8535" y="2901695"/>
              <a:ext cx="1247355" cy="18280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75751" y="2927857"/>
              <a:ext cx="1099820" cy="1679575"/>
            </a:xfrm>
            <a:custGeom>
              <a:avLst/>
              <a:gdLst/>
              <a:ahLst/>
              <a:cxnLst/>
              <a:rect l="l" t="t" r="r" b="b"/>
              <a:pathLst>
                <a:path w="1099820" h="1679575">
                  <a:moveTo>
                    <a:pt x="0" y="0"/>
                  </a:moveTo>
                  <a:lnTo>
                    <a:pt x="0" y="498093"/>
                  </a:lnTo>
                  <a:lnTo>
                    <a:pt x="19557" y="499109"/>
                  </a:lnTo>
                  <a:lnTo>
                    <a:pt x="67994" y="505880"/>
                  </a:lnTo>
                  <a:lnTo>
                    <a:pt x="115218" y="516155"/>
                  </a:lnTo>
                  <a:lnTo>
                    <a:pt x="161093" y="529797"/>
                  </a:lnTo>
                  <a:lnTo>
                    <a:pt x="205481" y="546669"/>
                  </a:lnTo>
                  <a:lnTo>
                    <a:pt x="248245" y="566634"/>
                  </a:lnTo>
                  <a:lnTo>
                    <a:pt x="289246" y="589553"/>
                  </a:lnTo>
                  <a:lnTo>
                    <a:pt x="328348" y="615289"/>
                  </a:lnTo>
                  <a:lnTo>
                    <a:pt x="365412" y="643705"/>
                  </a:lnTo>
                  <a:lnTo>
                    <a:pt x="400302" y="674662"/>
                  </a:lnTo>
                  <a:lnTo>
                    <a:pt x="432879" y="708024"/>
                  </a:lnTo>
                  <a:lnTo>
                    <a:pt x="463007" y="743654"/>
                  </a:lnTo>
                  <a:lnTo>
                    <a:pt x="490547" y="781412"/>
                  </a:lnTo>
                  <a:lnTo>
                    <a:pt x="515362" y="821163"/>
                  </a:lnTo>
                  <a:lnTo>
                    <a:pt x="537315" y="862767"/>
                  </a:lnTo>
                  <a:lnTo>
                    <a:pt x="556267" y="906089"/>
                  </a:lnTo>
                  <a:lnTo>
                    <a:pt x="572083" y="950990"/>
                  </a:lnTo>
                  <a:lnTo>
                    <a:pt x="584623" y="997332"/>
                  </a:lnTo>
                  <a:lnTo>
                    <a:pt x="593750" y="1044979"/>
                  </a:lnTo>
                  <a:lnTo>
                    <a:pt x="599328" y="1093792"/>
                  </a:lnTo>
                  <a:lnTo>
                    <a:pt x="601218" y="1143634"/>
                  </a:lnTo>
                  <a:lnTo>
                    <a:pt x="599067" y="1196810"/>
                  </a:lnTo>
                  <a:lnTo>
                    <a:pt x="592728" y="1248784"/>
                  </a:lnTo>
                  <a:lnTo>
                    <a:pt x="582372" y="1299393"/>
                  </a:lnTo>
                  <a:lnTo>
                    <a:pt x="568169" y="1348472"/>
                  </a:lnTo>
                  <a:lnTo>
                    <a:pt x="550291" y="1395856"/>
                  </a:lnTo>
                  <a:lnTo>
                    <a:pt x="533780" y="1430146"/>
                  </a:lnTo>
                  <a:lnTo>
                    <a:pt x="965962" y="1679575"/>
                  </a:lnTo>
                  <a:lnTo>
                    <a:pt x="1009269" y="1589786"/>
                  </a:lnTo>
                  <a:lnTo>
                    <a:pt x="1027609" y="1543571"/>
                  </a:lnTo>
                  <a:lnTo>
                    <a:pt x="1043987" y="1496399"/>
                  </a:lnTo>
                  <a:lnTo>
                    <a:pt x="1058352" y="1448322"/>
                  </a:lnTo>
                  <a:lnTo>
                    <a:pt x="1070649" y="1399388"/>
                  </a:lnTo>
                  <a:lnTo>
                    <a:pt x="1080828" y="1349648"/>
                  </a:lnTo>
                  <a:lnTo>
                    <a:pt x="1088836" y="1299153"/>
                  </a:lnTo>
                  <a:lnTo>
                    <a:pt x="1094621" y="1247952"/>
                  </a:lnTo>
                  <a:lnTo>
                    <a:pt x="1098130" y="1196096"/>
                  </a:lnTo>
                  <a:lnTo>
                    <a:pt x="1099312" y="1143634"/>
                  </a:lnTo>
                  <a:lnTo>
                    <a:pt x="1098275" y="1094440"/>
                  </a:lnTo>
                  <a:lnTo>
                    <a:pt x="1095191" y="1045774"/>
                  </a:lnTo>
                  <a:lnTo>
                    <a:pt x="1090104" y="997679"/>
                  </a:lnTo>
                  <a:lnTo>
                    <a:pt x="1083053" y="950197"/>
                  </a:lnTo>
                  <a:lnTo>
                    <a:pt x="1074082" y="903369"/>
                  </a:lnTo>
                  <a:lnTo>
                    <a:pt x="1063231" y="857237"/>
                  </a:lnTo>
                  <a:lnTo>
                    <a:pt x="1050542" y="811842"/>
                  </a:lnTo>
                  <a:lnTo>
                    <a:pt x="1036057" y="767226"/>
                  </a:lnTo>
                  <a:lnTo>
                    <a:pt x="1019817" y="723431"/>
                  </a:lnTo>
                  <a:lnTo>
                    <a:pt x="1001865" y="680499"/>
                  </a:lnTo>
                  <a:lnTo>
                    <a:pt x="982242" y="638471"/>
                  </a:lnTo>
                  <a:lnTo>
                    <a:pt x="960990" y="597389"/>
                  </a:lnTo>
                  <a:lnTo>
                    <a:pt x="938149" y="557294"/>
                  </a:lnTo>
                  <a:lnTo>
                    <a:pt x="913763" y="518229"/>
                  </a:lnTo>
                  <a:lnTo>
                    <a:pt x="887873" y="480234"/>
                  </a:lnTo>
                  <a:lnTo>
                    <a:pt x="860519" y="443353"/>
                  </a:lnTo>
                  <a:lnTo>
                    <a:pt x="831745" y="407625"/>
                  </a:lnTo>
                  <a:lnTo>
                    <a:pt x="801592" y="373094"/>
                  </a:lnTo>
                  <a:lnTo>
                    <a:pt x="770101" y="339800"/>
                  </a:lnTo>
                  <a:lnTo>
                    <a:pt x="737314" y="307785"/>
                  </a:lnTo>
                  <a:lnTo>
                    <a:pt x="703272" y="277092"/>
                  </a:lnTo>
                  <a:lnTo>
                    <a:pt x="668018" y="247761"/>
                  </a:lnTo>
                  <a:lnTo>
                    <a:pt x="631594" y="219835"/>
                  </a:lnTo>
                  <a:lnTo>
                    <a:pt x="594040" y="193355"/>
                  </a:lnTo>
                  <a:lnTo>
                    <a:pt x="555398" y="168362"/>
                  </a:lnTo>
                  <a:lnTo>
                    <a:pt x="515711" y="144899"/>
                  </a:lnTo>
                  <a:lnTo>
                    <a:pt x="475019" y="123007"/>
                  </a:lnTo>
                  <a:lnTo>
                    <a:pt x="433365" y="102728"/>
                  </a:lnTo>
                  <a:lnTo>
                    <a:pt x="390790" y="84103"/>
                  </a:lnTo>
                  <a:lnTo>
                    <a:pt x="347336" y="67174"/>
                  </a:lnTo>
                  <a:lnTo>
                    <a:pt x="303045" y="51983"/>
                  </a:lnTo>
                  <a:lnTo>
                    <a:pt x="257958" y="38572"/>
                  </a:lnTo>
                  <a:lnTo>
                    <a:pt x="212116" y="26982"/>
                  </a:lnTo>
                  <a:lnTo>
                    <a:pt x="165563" y="17255"/>
                  </a:lnTo>
                  <a:lnTo>
                    <a:pt x="118338" y="9432"/>
                  </a:lnTo>
                  <a:lnTo>
                    <a:pt x="70484" y="3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2195" y="2900171"/>
              <a:ext cx="1250467" cy="18310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80808" y="2927857"/>
              <a:ext cx="1099820" cy="1679575"/>
            </a:xfrm>
            <a:custGeom>
              <a:avLst/>
              <a:gdLst/>
              <a:ahLst/>
              <a:cxnLst/>
              <a:rect l="l" t="t" r="r" b="b"/>
              <a:pathLst>
                <a:path w="1099820" h="1679575">
                  <a:moveTo>
                    <a:pt x="1099312" y="0"/>
                  </a:moveTo>
                  <a:lnTo>
                    <a:pt x="1028826" y="3555"/>
                  </a:lnTo>
                  <a:lnTo>
                    <a:pt x="980973" y="9432"/>
                  </a:lnTo>
                  <a:lnTo>
                    <a:pt x="933748" y="17255"/>
                  </a:lnTo>
                  <a:lnTo>
                    <a:pt x="887195" y="26982"/>
                  </a:lnTo>
                  <a:lnTo>
                    <a:pt x="841353" y="38572"/>
                  </a:lnTo>
                  <a:lnTo>
                    <a:pt x="796266" y="51983"/>
                  </a:lnTo>
                  <a:lnTo>
                    <a:pt x="751975" y="67174"/>
                  </a:lnTo>
                  <a:lnTo>
                    <a:pt x="708521" y="84103"/>
                  </a:lnTo>
                  <a:lnTo>
                    <a:pt x="665946" y="102728"/>
                  </a:lnTo>
                  <a:lnTo>
                    <a:pt x="624292" y="123007"/>
                  </a:lnTo>
                  <a:lnTo>
                    <a:pt x="583600" y="144899"/>
                  </a:lnTo>
                  <a:lnTo>
                    <a:pt x="543913" y="168362"/>
                  </a:lnTo>
                  <a:lnTo>
                    <a:pt x="505271" y="193355"/>
                  </a:lnTo>
                  <a:lnTo>
                    <a:pt x="467717" y="219835"/>
                  </a:lnTo>
                  <a:lnTo>
                    <a:pt x="431293" y="247761"/>
                  </a:lnTo>
                  <a:lnTo>
                    <a:pt x="396039" y="277092"/>
                  </a:lnTo>
                  <a:lnTo>
                    <a:pt x="361997" y="307785"/>
                  </a:lnTo>
                  <a:lnTo>
                    <a:pt x="329210" y="339800"/>
                  </a:lnTo>
                  <a:lnTo>
                    <a:pt x="297719" y="373094"/>
                  </a:lnTo>
                  <a:lnTo>
                    <a:pt x="267566" y="407625"/>
                  </a:lnTo>
                  <a:lnTo>
                    <a:pt x="238792" y="443353"/>
                  </a:lnTo>
                  <a:lnTo>
                    <a:pt x="211438" y="480234"/>
                  </a:lnTo>
                  <a:lnTo>
                    <a:pt x="185548" y="518229"/>
                  </a:lnTo>
                  <a:lnTo>
                    <a:pt x="161162" y="557294"/>
                  </a:lnTo>
                  <a:lnTo>
                    <a:pt x="138321" y="597389"/>
                  </a:lnTo>
                  <a:lnTo>
                    <a:pt x="117069" y="638471"/>
                  </a:lnTo>
                  <a:lnTo>
                    <a:pt x="97446" y="680499"/>
                  </a:lnTo>
                  <a:lnTo>
                    <a:pt x="79494" y="723431"/>
                  </a:lnTo>
                  <a:lnTo>
                    <a:pt x="63254" y="767226"/>
                  </a:lnTo>
                  <a:lnTo>
                    <a:pt x="48769" y="811842"/>
                  </a:lnTo>
                  <a:lnTo>
                    <a:pt x="36080" y="857237"/>
                  </a:lnTo>
                  <a:lnTo>
                    <a:pt x="25229" y="903369"/>
                  </a:lnTo>
                  <a:lnTo>
                    <a:pt x="16258" y="950197"/>
                  </a:lnTo>
                  <a:lnTo>
                    <a:pt x="9207" y="997679"/>
                  </a:lnTo>
                  <a:lnTo>
                    <a:pt x="4120" y="1045774"/>
                  </a:lnTo>
                  <a:lnTo>
                    <a:pt x="1036" y="1094440"/>
                  </a:lnTo>
                  <a:lnTo>
                    <a:pt x="0" y="1143634"/>
                  </a:lnTo>
                  <a:lnTo>
                    <a:pt x="1181" y="1196096"/>
                  </a:lnTo>
                  <a:lnTo>
                    <a:pt x="4690" y="1247952"/>
                  </a:lnTo>
                  <a:lnTo>
                    <a:pt x="10475" y="1299153"/>
                  </a:lnTo>
                  <a:lnTo>
                    <a:pt x="18483" y="1349648"/>
                  </a:lnTo>
                  <a:lnTo>
                    <a:pt x="28662" y="1399388"/>
                  </a:lnTo>
                  <a:lnTo>
                    <a:pt x="40959" y="1448322"/>
                  </a:lnTo>
                  <a:lnTo>
                    <a:pt x="55324" y="1496399"/>
                  </a:lnTo>
                  <a:lnTo>
                    <a:pt x="71702" y="1543571"/>
                  </a:lnTo>
                  <a:lnTo>
                    <a:pt x="90043" y="1589786"/>
                  </a:lnTo>
                  <a:lnTo>
                    <a:pt x="133350" y="1679575"/>
                  </a:lnTo>
                  <a:lnTo>
                    <a:pt x="565531" y="1430146"/>
                  </a:lnTo>
                  <a:lnTo>
                    <a:pt x="549021" y="1395856"/>
                  </a:lnTo>
                  <a:lnTo>
                    <a:pt x="531142" y="1348472"/>
                  </a:lnTo>
                  <a:lnTo>
                    <a:pt x="516939" y="1299393"/>
                  </a:lnTo>
                  <a:lnTo>
                    <a:pt x="506583" y="1248784"/>
                  </a:lnTo>
                  <a:lnTo>
                    <a:pt x="500244" y="1196810"/>
                  </a:lnTo>
                  <a:lnTo>
                    <a:pt x="498094" y="1143634"/>
                  </a:lnTo>
                  <a:lnTo>
                    <a:pt x="499983" y="1093792"/>
                  </a:lnTo>
                  <a:lnTo>
                    <a:pt x="505561" y="1044979"/>
                  </a:lnTo>
                  <a:lnTo>
                    <a:pt x="514688" y="997332"/>
                  </a:lnTo>
                  <a:lnTo>
                    <a:pt x="527228" y="950990"/>
                  </a:lnTo>
                  <a:lnTo>
                    <a:pt x="543044" y="906089"/>
                  </a:lnTo>
                  <a:lnTo>
                    <a:pt x="561996" y="862767"/>
                  </a:lnTo>
                  <a:lnTo>
                    <a:pt x="583949" y="821163"/>
                  </a:lnTo>
                  <a:lnTo>
                    <a:pt x="608764" y="781412"/>
                  </a:lnTo>
                  <a:lnTo>
                    <a:pt x="636304" y="743654"/>
                  </a:lnTo>
                  <a:lnTo>
                    <a:pt x="666432" y="708024"/>
                  </a:lnTo>
                  <a:lnTo>
                    <a:pt x="699009" y="674662"/>
                  </a:lnTo>
                  <a:lnTo>
                    <a:pt x="733899" y="643705"/>
                  </a:lnTo>
                  <a:lnTo>
                    <a:pt x="770963" y="615289"/>
                  </a:lnTo>
                  <a:lnTo>
                    <a:pt x="810065" y="589553"/>
                  </a:lnTo>
                  <a:lnTo>
                    <a:pt x="851066" y="566634"/>
                  </a:lnTo>
                  <a:lnTo>
                    <a:pt x="893830" y="546669"/>
                  </a:lnTo>
                  <a:lnTo>
                    <a:pt x="938218" y="529797"/>
                  </a:lnTo>
                  <a:lnTo>
                    <a:pt x="984093" y="516155"/>
                  </a:lnTo>
                  <a:lnTo>
                    <a:pt x="1031317" y="505880"/>
                  </a:lnTo>
                  <a:lnTo>
                    <a:pt x="1079754" y="499109"/>
                  </a:lnTo>
                  <a:lnTo>
                    <a:pt x="1099312" y="498093"/>
                  </a:lnTo>
                  <a:lnTo>
                    <a:pt x="1099312" y="0"/>
                  </a:lnTo>
                  <a:close/>
                </a:path>
              </a:pathLst>
            </a:custGeom>
            <a:solidFill>
              <a:srgbClr val="C6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8979" y="4396727"/>
              <a:ext cx="2090166" cy="9380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58608" y="4424933"/>
              <a:ext cx="1938020" cy="786765"/>
            </a:xfrm>
            <a:custGeom>
              <a:avLst/>
              <a:gdLst/>
              <a:ahLst/>
              <a:cxnLst/>
              <a:rect l="l" t="t" r="r" b="b"/>
              <a:pathLst>
                <a:path w="1938020" h="786764">
                  <a:moveTo>
                    <a:pt x="432181" y="0"/>
                  </a:moveTo>
                  <a:lnTo>
                    <a:pt x="0" y="249554"/>
                  </a:lnTo>
                  <a:lnTo>
                    <a:pt x="56134" y="331977"/>
                  </a:lnTo>
                  <a:lnTo>
                    <a:pt x="86977" y="370969"/>
                  </a:lnTo>
                  <a:lnTo>
                    <a:pt x="119637" y="408735"/>
                  </a:lnTo>
                  <a:lnTo>
                    <a:pt x="154093" y="445205"/>
                  </a:lnTo>
                  <a:lnTo>
                    <a:pt x="190327" y="480311"/>
                  </a:lnTo>
                  <a:lnTo>
                    <a:pt x="228320" y="513985"/>
                  </a:lnTo>
                  <a:lnTo>
                    <a:pt x="268054" y="546156"/>
                  </a:lnTo>
                  <a:lnTo>
                    <a:pt x="309509" y="576756"/>
                  </a:lnTo>
                  <a:lnTo>
                    <a:pt x="352668" y="605716"/>
                  </a:lnTo>
                  <a:lnTo>
                    <a:pt x="397510" y="632967"/>
                  </a:lnTo>
                  <a:lnTo>
                    <a:pt x="440631" y="656667"/>
                  </a:lnTo>
                  <a:lnTo>
                    <a:pt x="484317" y="678329"/>
                  </a:lnTo>
                  <a:lnTo>
                    <a:pt x="528511" y="697970"/>
                  </a:lnTo>
                  <a:lnTo>
                    <a:pt x="573155" y="715605"/>
                  </a:lnTo>
                  <a:lnTo>
                    <a:pt x="618193" y="731249"/>
                  </a:lnTo>
                  <a:lnTo>
                    <a:pt x="663569" y="744917"/>
                  </a:lnTo>
                  <a:lnTo>
                    <a:pt x="709224" y="756625"/>
                  </a:lnTo>
                  <a:lnTo>
                    <a:pt x="755102" y="766388"/>
                  </a:lnTo>
                  <a:lnTo>
                    <a:pt x="801147" y="774221"/>
                  </a:lnTo>
                  <a:lnTo>
                    <a:pt x="847301" y="780140"/>
                  </a:lnTo>
                  <a:lnTo>
                    <a:pt x="893508" y="784159"/>
                  </a:lnTo>
                  <a:lnTo>
                    <a:pt x="939710" y="786294"/>
                  </a:lnTo>
                  <a:lnTo>
                    <a:pt x="985851" y="786561"/>
                  </a:lnTo>
                  <a:lnTo>
                    <a:pt x="1031873" y="784974"/>
                  </a:lnTo>
                  <a:lnTo>
                    <a:pt x="1077721" y="781548"/>
                  </a:lnTo>
                  <a:lnTo>
                    <a:pt x="1123336" y="776300"/>
                  </a:lnTo>
                  <a:lnTo>
                    <a:pt x="1168663" y="769244"/>
                  </a:lnTo>
                  <a:lnTo>
                    <a:pt x="1213643" y="760396"/>
                  </a:lnTo>
                  <a:lnTo>
                    <a:pt x="1258221" y="749771"/>
                  </a:lnTo>
                  <a:lnTo>
                    <a:pt x="1302339" y="737384"/>
                  </a:lnTo>
                  <a:lnTo>
                    <a:pt x="1345941" y="723250"/>
                  </a:lnTo>
                  <a:lnTo>
                    <a:pt x="1388969" y="707385"/>
                  </a:lnTo>
                  <a:lnTo>
                    <a:pt x="1431367" y="689804"/>
                  </a:lnTo>
                  <a:lnTo>
                    <a:pt x="1473077" y="670522"/>
                  </a:lnTo>
                  <a:lnTo>
                    <a:pt x="1514044" y="649555"/>
                  </a:lnTo>
                  <a:lnTo>
                    <a:pt x="1554209" y="626917"/>
                  </a:lnTo>
                  <a:lnTo>
                    <a:pt x="1593516" y="602624"/>
                  </a:lnTo>
                  <a:lnTo>
                    <a:pt x="1631909" y="576692"/>
                  </a:lnTo>
                  <a:lnTo>
                    <a:pt x="1669329" y="549136"/>
                  </a:lnTo>
                  <a:lnTo>
                    <a:pt x="1705721" y="519970"/>
                  </a:lnTo>
                  <a:lnTo>
                    <a:pt x="1741028" y="489210"/>
                  </a:lnTo>
                  <a:lnTo>
                    <a:pt x="1775192" y="456872"/>
                  </a:lnTo>
                  <a:lnTo>
                    <a:pt x="1808156" y="422970"/>
                  </a:lnTo>
                  <a:lnTo>
                    <a:pt x="1839864" y="387521"/>
                  </a:lnTo>
                  <a:lnTo>
                    <a:pt x="1870259" y="350538"/>
                  </a:lnTo>
                  <a:lnTo>
                    <a:pt x="1899285" y="312038"/>
                  </a:lnTo>
                  <a:lnTo>
                    <a:pt x="1937639" y="252729"/>
                  </a:lnTo>
                  <a:lnTo>
                    <a:pt x="1506220" y="3682"/>
                  </a:lnTo>
                  <a:lnTo>
                    <a:pt x="1495552" y="20192"/>
                  </a:lnTo>
                  <a:lnTo>
                    <a:pt x="1465470" y="58756"/>
                  </a:lnTo>
                  <a:lnTo>
                    <a:pt x="1432960" y="94516"/>
                  </a:lnTo>
                  <a:lnTo>
                    <a:pt x="1398208" y="127422"/>
                  </a:lnTo>
                  <a:lnTo>
                    <a:pt x="1361402" y="157426"/>
                  </a:lnTo>
                  <a:lnTo>
                    <a:pt x="1322730" y="184475"/>
                  </a:lnTo>
                  <a:lnTo>
                    <a:pt x="1282381" y="208520"/>
                  </a:lnTo>
                  <a:lnTo>
                    <a:pt x="1240542" y="229511"/>
                  </a:lnTo>
                  <a:lnTo>
                    <a:pt x="1197400" y="247397"/>
                  </a:lnTo>
                  <a:lnTo>
                    <a:pt x="1153145" y="262127"/>
                  </a:lnTo>
                  <a:lnTo>
                    <a:pt x="1107963" y="273653"/>
                  </a:lnTo>
                  <a:lnTo>
                    <a:pt x="1062044" y="281923"/>
                  </a:lnTo>
                  <a:lnTo>
                    <a:pt x="1015574" y="286886"/>
                  </a:lnTo>
                  <a:lnTo>
                    <a:pt x="968742" y="288494"/>
                  </a:lnTo>
                  <a:lnTo>
                    <a:pt x="921735" y="286695"/>
                  </a:lnTo>
                  <a:lnTo>
                    <a:pt x="874742" y="281439"/>
                  </a:lnTo>
                  <a:lnTo>
                    <a:pt x="827950" y="272677"/>
                  </a:lnTo>
                  <a:lnTo>
                    <a:pt x="781548" y="260356"/>
                  </a:lnTo>
                  <a:lnTo>
                    <a:pt x="735723" y="244429"/>
                  </a:lnTo>
                  <a:lnTo>
                    <a:pt x="690663" y="224843"/>
                  </a:lnTo>
                  <a:lnTo>
                    <a:pt x="646557" y="201549"/>
                  </a:lnTo>
                  <a:lnTo>
                    <a:pt x="601609" y="173133"/>
                  </a:lnTo>
                  <a:lnTo>
                    <a:pt x="559770" y="141682"/>
                  </a:lnTo>
                  <a:lnTo>
                    <a:pt x="521101" y="107420"/>
                  </a:lnTo>
                  <a:lnTo>
                    <a:pt x="485663" y="70574"/>
                  </a:lnTo>
                  <a:lnTo>
                    <a:pt x="453517" y="31368"/>
                  </a:lnTo>
                  <a:lnTo>
                    <a:pt x="432181" y="0"/>
                  </a:lnTo>
                  <a:close/>
                </a:path>
              </a:pathLst>
            </a:custGeom>
            <a:solidFill>
              <a:srgbClr val="C6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5475" y="2647187"/>
              <a:ext cx="1552194" cy="15521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05015" y="290321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8" y="2158"/>
                  </a:lnTo>
                  <a:lnTo>
                    <a:pt x="433158" y="8509"/>
                  </a:lnTo>
                  <a:lnTo>
                    <a:pt x="387702" y="18866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3" y="72107"/>
                  </a:lnTo>
                  <a:lnTo>
                    <a:pt x="223548" y="96622"/>
                  </a:lnTo>
                  <a:lnTo>
                    <a:pt x="187860" y="124211"/>
                  </a:lnTo>
                  <a:lnTo>
                    <a:pt x="154685" y="154686"/>
                  </a:lnTo>
                  <a:lnTo>
                    <a:pt x="124211" y="187860"/>
                  </a:lnTo>
                  <a:lnTo>
                    <a:pt x="96622" y="223548"/>
                  </a:lnTo>
                  <a:lnTo>
                    <a:pt x="72107" y="261563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6" y="387702"/>
                  </a:lnTo>
                  <a:lnTo>
                    <a:pt x="8509" y="433158"/>
                  </a:lnTo>
                  <a:lnTo>
                    <a:pt x="2158" y="480008"/>
                  </a:lnTo>
                  <a:lnTo>
                    <a:pt x="0" y="528065"/>
                  </a:lnTo>
                  <a:lnTo>
                    <a:pt x="2158" y="576123"/>
                  </a:lnTo>
                  <a:lnTo>
                    <a:pt x="8509" y="622973"/>
                  </a:lnTo>
                  <a:lnTo>
                    <a:pt x="18866" y="668429"/>
                  </a:lnTo>
                  <a:lnTo>
                    <a:pt x="33042" y="712304"/>
                  </a:lnTo>
                  <a:lnTo>
                    <a:pt x="50852" y="754413"/>
                  </a:lnTo>
                  <a:lnTo>
                    <a:pt x="72107" y="794568"/>
                  </a:lnTo>
                  <a:lnTo>
                    <a:pt x="96622" y="832583"/>
                  </a:lnTo>
                  <a:lnTo>
                    <a:pt x="124211" y="868271"/>
                  </a:lnTo>
                  <a:lnTo>
                    <a:pt x="154685" y="901445"/>
                  </a:lnTo>
                  <a:lnTo>
                    <a:pt x="187860" y="931920"/>
                  </a:lnTo>
                  <a:lnTo>
                    <a:pt x="223548" y="959509"/>
                  </a:lnTo>
                  <a:lnTo>
                    <a:pt x="261563" y="984024"/>
                  </a:lnTo>
                  <a:lnTo>
                    <a:pt x="301718" y="1005279"/>
                  </a:lnTo>
                  <a:lnTo>
                    <a:pt x="343827" y="1023089"/>
                  </a:lnTo>
                  <a:lnTo>
                    <a:pt x="387702" y="1037265"/>
                  </a:lnTo>
                  <a:lnTo>
                    <a:pt x="433158" y="1047622"/>
                  </a:lnTo>
                  <a:lnTo>
                    <a:pt x="480008" y="1053973"/>
                  </a:lnTo>
                  <a:lnTo>
                    <a:pt x="528065" y="1056131"/>
                  </a:lnTo>
                  <a:lnTo>
                    <a:pt x="576123" y="1053973"/>
                  </a:lnTo>
                  <a:lnTo>
                    <a:pt x="622973" y="1047622"/>
                  </a:lnTo>
                  <a:lnTo>
                    <a:pt x="668429" y="1037265"/>
                  </a:lnTo>
                  <a:lnTo>
                    <a:pt x="712304" y="1023089"/>
                  </a:lnTo>
                  <a:lnTo>
                    <a:pt x="754413" y="1005279"/>
                  </a:lnTo>
                  <a:lnTo>
                    <a:pt x="794568" y="984024"/>
                  </a:lnTo>
                  <a:lnTo>
                    <a:pt x="832583" y="959509"/>
                  </a:lnTo>
                  <a:lnTo>
                    <a:pt x="868271" y="931920"/>
                  </a:lnTo>
                  <a:lnTo>
                    <a:pt x="901446" y="901445"/>
                  </a:lnTo>
                  <a:lnTo>
                    <a:pt x="931920" y="868271"/>
                  </a:lnTo>
                  <a:lnTo>
                    <a:pt x="959509" y="832583"/>
                  </a:lnTo>
                  <a:lnTo>
                    <a:pt x="984024" y="794568"/>
                  </a:lnTo>
                  <a:lnTo>
                    <a:pt x="1005279" y="754413"/>
                  </a:lnTo>
                  <a:lnTo>
                    <a:pt x="1023089" y="712304"/>
                  </a:lnTo>
                  <a:lnTo>
                    <a:pt x="1037265" y="668429"/>
                  </a:lnTo>
                  <a:lnTo>
                    <a:pt x="1047622" y="622973"/>
                  </a:lnTo>
                  <a:lnTo>
                    <a:pt x="1053973" y="576123"/>
                  </a:lnTo>
                  <a:lnTo>
                    <a:pt x="1056131" y="528065"/>
                  </a:lnTo>
                  <a:lnTo>
                    <a:pt x="1053973" y="480008"/>
                  </a:lnTo>
                  <a:lnTo>
                    <a:pt x="1047622" y="433158"/>
                  </a:lnTo>
                  <a:lnTo>
                    <a:pt x="1037265" y="387702"/>
                  </a:lnTo>
                  <a:lnTo>
                    <a:pt x="1023089" y="343827"/>
                  </a:lnTo>
                  <a:lnTo>
                    <a:pt x="1005279" y="301718"/>
                  </a:lnTo>
                  <a:lnTo>
                    <a:pt x="984024" y="261563"/>
                  </a:lnTo>
                  <a:lnTo>
                    <a:pt x="959509" y="223548"/>
                  </a:lnTo>
                  <a:lnTo>
                    <a:pt x="931920" y="187860"/>
                  </a:lnTo>
                  <a:lnTo>
                    <a:pt x="901446" y="154686"/>
                  </a:lnTo>
                  <a:lnTo>
                    <a:pt x="868271" y="124211"/>
                  </a:lnTo>
                  <a:lnTo>
                    <a:pt x="832583" y="96622"/>
                  </a:lnTo>
                  <a:lnTo>
                    <a:pt x="794568" y="72107"/>
                  </a:lnTo>
                  <a:lnTo>
                    <a:pt x="754413" y="50852"/>
                  </a:lnTo>
                  <a:lnTo>
                    <a:pt x="712304" y="33042"/>
                  </a:lnTo>
                  <a:lnTo>
                    <a:pt x="668429" y="18866"/>
                  </a:lnTo>
                  <a:lnTo>
                    <a:pt x="622973" y="8509"/>
                  </a:lnTo>
                  <a:lnTo>
                    <a:pt x="576123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162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6555" y="4456175"/>
              <a:ext cx="1552194" cy="15521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26095" y="4712207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5" y="0"/>
                  </a:moveTo>
                  <a:lnTo>
                    <a:pt x="480008" y="2158"/>
                  </a:lnTo>
                  <a:lnTo>
                    <a:pt x="433158" y="8509"/>
                  </a:lnTo>
                  <a:lnTo>
                    <a:pt x="387702" y="18866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3" y="72107"/>
                  </a:lnTo>
                  <a:lnTo>
                    <a:pt x="223548" y="96622"/>
                  </a:lnTo>
                  <a:lnTo>
                    <a:pt x="187860" y="124211"/>
                  </a:lnTo>
                  <a:lnTo>
                    <a:pt x="154685" y="154686"/>
                  </a:lnTo>
                  <a:lnTo>
                    <a:pt x="124211" y="187860"/>
                  </a:lnTo>
                  <a:lnTo>
                    <a:pt x="96622" y="223548"/>
                  </a:lnTo>
                  <a:lnTo>
                    <a:pt x="72107" y="261563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6" y="387702"/>
                  </a:lnTo>
                  <a:lnTo>
                    <a:pt x="8509" y="433158"/>
                  </a:lnTo>
                  <a:lnTo>
                    <a:pt x="2158" y="480008"/>
                  </a:lnTo>
                  <a:lnTo>
                    <a:pt x="0" y="528065"/>
                  </a:lnTo>
                  <a:lnTo>
                    <a:pt x="2158" y="576123"/>
                  </a:lnTo>
                  <a:lnTo>
                    <a:pt x="8509" y="622973"/>
                  </a:lnTo>
                  <a:lnTo>
                    <a:pt x="18866" y="668429"/>
                  </a:lnTo>
                  <a:lnTo>
                    <a:pt x="33042" y="712304"/>
                  </a:lnTo>
                  <a:lnTo>
                    <a:pt x="50852" y="754413"/>
                  </a:lnTo>
                  <a:lnTo>
                    <a:pt x="72107" y="794568"/>
                  </a:lnTo>
                  <a:lnTo>
                    <a:pt x="96622" y="832583"/>
                  </a:lnTo>
                  <a:lnTo>
                    <a:pt x="124211" y="868271"/>
                  </a:lnTo>
                  <a:lnTo>
                    <a:pt x="154685" y="901445"/>
                  </a:lnTo>
                  <a:lnTo>
                    <a:pt x="187860" y="931920"/>
                  </a:lnTo>
                  <a:lnTo>
                    <a:pt x="223548" y="959509"/>
                  </a:lnTo>
                  <a:lnTo>
                    <a:pt x="261563" y="984024"/>
                  </a:lnTo>
                  <a:lnTo>
                    <a:pt x="301718" y="1005279"/>
                  </a:lnTo>
                  <a:lnTo>
                    <a:pt x="343827" y="1023089"/>
                  </a:lnTo>
                  <a:lnTo>
                    <a:pt x="387702" y="1037265"/>
                  </a:lnTo>
                  <a:lnTo>
                    <a:pt x="433158" y="1047622"/>
                  </a:lnTo>
                  <a:lnTo>
                    <a:pt x="480008" y="1053973"/>
                  </a:lnTo>
                  <a:lnTo>
                    <a:pt x="528065" y="1056131"/>
                  </a:lnTo>
                  <a:lnTo>
                    <a:pt x="576123" y="1053973"/>
                  </a:lnTo>
                  <a:lnTo>
                    <a:pt x="622973" y="1047622"/>
                  </a:lnTo>
                  <a:lnTo>
                    <a:pt x="668429" y="1037265"/>
                  </a:lnTo>
                  <a:lnTo>
                    <a:pt x="712304" y="1023089"/>
                  </a:lnTo>
                  <a:lnTo>
                    <a:pt x="754413" y="1005279"/>
                  </a:lnTo>
                  <a:lnTo>
                    <a:pt x="794568" y="984024"/>
                  </a:lnTo>
                  <a:lnTo>
                    <a:pt x="832583" y="959509"/>
                  </a:lnTo>
                  <a:lnTo>
                    <a:pt x="868271" y="931920"/>
                  </a:lnTo>
                  <a:lnTo>
                    <a:pt x="901446" y="901445"/>
                  </a:lnTo>
                  <a:lnTo>
                    <a:pt x="931920" y="868271"/>
                  </a:lnTo>
                  <a:lnTo>
                    <a:pt x="959509" y="832583"/>
                  </a:lnTo>
                  <a:lnTo>
                    <a:pt x="984024" y="794568"/>
                  </a:lnTo>
                  <a:lnTo>
                    <a:pt x="1005279" y="754413"/>
                  </a:lnTo>
                  <a:lnTo>
                    <a:pt x="1023089" y="712304"/>
                  </a:lnTo>
                  <a:lnTo>
                    <a:pt x="1037265" y="668429"/>
                  </a:lnTo>
                  <a:lnTo>
                    <a:pt x="1047622" y="622973"/>
                  </a:lnTo>
                  <a:lnTo>
                    <a:pt x="1053973" y="576123"/>
                  </a:lnTo>
                  <a:lnTo>
                    <a:pt x="1056131" y="528065"/>
                  </a:lnTo>
                  <a:lnTo>
                    <a:pt x="1053973" y="480008"/>
                  </a:lnTo>
                  <a:lnTo>
                    <a:pt x="1047622" y="433158"/>
                  </a:lnTo>
                  <a:lnTo>
                    <a:pt x="1037265" y="387702"/>
                  </a:lnTo>
                  <a:lnTo>
                    <a:pt x="1023089" y="343827"/>
                  </a:lnTo>
                  <a:lnTo>
                    <a:pt x="1005279" y="301718"/>
                  </a:lnTo>
                  <a:lnTo>
                    <a:pt x="984024" y="261563"/>
                  </a:lnTo>
                  <a:lnTo>
                    <a:pt x="959509" y="223548"/>
                  </a:lnTo>
                  <a:lnTo>
                    <a:pt x="931920" y="187860"/>
                  </a:lnTo>
                  <a:lnTo>
                    <a:pt x="901446" y="154686"/>
                  </a:lnTo>
                  <a:lnTo>
                    <a:pt x="868271" y="124211"/>
                  </a:lnTo>
                  <a:lnTo>
                    <a:pt x="832583" y="96622"/>
                  </a:lnTo>
                  <a:lnTo>
                    <a:pt x="794568" y="72107"/>
                  </a:lnTo>
                  <a:lnTo>
                    <a:pt x="754413" y="50852"/>
                  </a:lnTo>
                  <a:lnTo>
                    <a:pt x="712304" y="33042"/>
                  </a:lnTo>
                  <a:lnTo>
                    <a:pt x="668429" y="18866"/>
                  </a:lnTo>
                  <a:lnTo>
                    <a:pt x="622973" y="8509"/>
                  </a:lnTo>
                  <a:lnTo>
                    <a:pt x="576123" y="2158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162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9535" y="2647187"/>
              <a:ext cx="1552194" cy="15521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609075" y="2903219"/>
              <a:ext cx="1056640" cy="1056640"/>
            </a:xfrm>
            <a:custGeom>
              <a:avLst/>
              <a:gdLst/>
              <a:ahLst/>
              <a:cxnLst/>
              <a:rect l="l" t="t" r="r" b="b"/>
              <a:pathLst>
                <a:path w="1056640" h="1056639">
                  <a:moveTo>
                    <a:pt x="528066" y="0"/>
                  </a:moveTo>
                  <a:lnTo>
                    <a:pt x="480008" y="2158"/>
                  </a:lnTo>
                  <a:lnTo>
                    <a:pt x="433158" y="8509"/>
                  </a:lnTo>
                  <a:lnTo>
                    <a:pt x="387702" y="18866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3" y="72107"/>
                  </a:lnTo>
                  <a:lnTo>
                    <a:pt x="223548" y="96622"/>
                  </a:lnTo>
                  <a:lnTo>
                    <a:pt x="187860" y="124211"/>
                  </a:lnTo>
                  <a:lnTo>
                    <a:pt x="154685" y="154686"/>
                  </a:lnTo>
                  <a:lnTo>
                    <a:pt x="124211" y="187860"/>
                  </a:lnTo>
                  <a:lnTo>
                    <a:pt x="96622" y="223548"/>
                  </a:lnTo>
                  <a:lnTo>
                    <a:pt x="72107" y="261563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6" y="387702"/>
                  </a:lnTo>
                  <a:lnTo>
                    <a:pt x="8509" y="433158"/>
                  </a:lnTo>
                  <a:lnTo>
                    <a:pt x="2158" y="480008"/>
                  </a:lnTo>
                  <a:lnTo>
                    <a:pt x="0" y="528065"/>
                  </a:lnTo>
                  <a:lnTo>
                    <a:pt x="2158" y="576123"/>
                  </a:lnTo>
                  <a:lnTo>
                    <a:pt x="8509" y="622973"/>
                  </a:lnTo>
                  <a:lnTo>
                    <a:pt x="18866" y="668429"/>
                  </a:lnTo>
                  <a:lnTo>
                    <a:pt x="33042" y="712304"/>
                  </a:lnTo>
                  <a:lnTo>
                    <a:pt x="50852" y="754413"/>
                  </a:lnTo>
                  <a:lnTo>
                    <a:pt x="72107" y="794568"/>
                  </a:lnTo>
                  <a:lnTo>
                    <a:pt x="96622" y="832583"/>
                  </a:lnTo>
                  <a:lnTo>
                    <a:pt x="124211" y="868271"/>
                  </a:lnTo>
                  <a:lnTo>
                    <a:pt x="154685" y="901445"/>
                  </a:lnTo>
                  <a:lnTo>
                    <a:pt x="187860" y="931920"/>
                  </a:lnTo>
                  <a:lnTo>
                    <a:pt x="223548" y="959509"/>
                  </a:lnTo>
                  <a:lnTo>
                    <a:pt x="261563" y="984024"/>
                  </a:lnTo>
                  <a:lnTo>
                    <a:pt x="301718" y="1005279"/>
                  </a:lnTo>
                  <a:lnTo>
                    <a:pt x="343827" y="1023089"/>
                  </a:lnTo>
                  <a:lnTo>
                    <a:pt x="387702" y="1037265"/>
                  </a:lnTo>
                  <a:lnTo>
                    <a:pt x="433158" y="1047622"/>
                  </a:lnTo>
                  <a:lnTo>
                    <a:pt x="480008" y="1053973"/>
                  </a:lnTo>
                  <a:lnTo>
                    <a:pt x="528066" y="1056131"/>
                  </a:lnTo>
                  <a:lnTo>
                    <a:pt x="576123" y="1053973"/>
                  </a:lnTo>
                  <a:lnTo>
                    <a:pt x="622973" y="1047622"/>
                  </a:lnTo>
                  <a:lnTo>
                    <a:pt x="668429" y="1037265"/>
                  </a:lnTo>
                  <a:lnTo>
                    <a:pt x="712304" y="1023089"/>
                  </a:lnTo>
                  <a:lnTo>
                    <a:pt x="754413" y="1005279"/>
                  </a:lnTo>
                  <a:lnTo>
                    <a:pt x="794568" y="984024"/>
                  </a:lnTo>
                  <a:lnTo>
                    <a:pt x="832583" y="959509"/>
                  </a:lnTo>
                  <a:lnTo>
                    <a:pt x="868271" y="931920"/>
                  </a:lnTo>
                  <a:lnTo>
                    <a:pt x="901446" y="901445"/>
                  </a:lnTo>
                  <a:lnTo>
                    <a:pt x="931920" y="868271"/>
                  </a:lnTo>
                  <a:lnTo>
                    <a:pt x="959509" y="832583"/>
                  </a:lnTo>
                  <a:lnTo>
                    <a:pt x="984024" y="794568"/>
                  </a:lnTo>
                  <a:lnTo>
                    <a:pt x="1005279" y="754413"/>
                  </a:lnTo>
                  <a:lnTo>
                    <a:pt x="1023089" y="712304"/>
                  </a:lnTo>
                  <a:lnTo>
                    <a:pt x="1037265" y="668429"/>
                  </a:lnTo>
                  <a:lnTo>
                    <a:pt x="1047622" y="622973"/>
                  </a:lnTo>
                  <a:lnTo>
                    <a:pt x="1053973" y="576123"/>
                  </a:lnTo>
                  <a:lnTo>
                    <a:pt x="1056131" y="528065"/>
                  </a:lnTo>
                  <a:lnTo>
                    <a:pt x="1053973" y="480008"/>
                  </a:lnTo>
                  <a:lnTo>
                    <a:pt x="1047622" y="433158"/>
                  </a:lnTo>
                  <a:lnTo>
                    <a:pt x="1037265" y="387702"/>
                  </a:lnTo>
                  <a:lnTo>
                    <a:pt x="1023089" y="343827"/>
                  </a:lnTo>
                  <a:lnTo>
                    <a:pt x="1005279" y="301718"/>
                  </a:lnTo>
                  <a:lnTo>
                    <a:pt x="984024" y="261563"/>
                  </a:lnTo>
                  <a:lnTo>
                    <a:pt x="959509" y="223548"/>
                  </a:lnTo>
                  <a:lnTo>
                    <a:pt x="931920" y="187860"/>
                  </a:lnTo>
                  <a:lnTo>
                    <a:pt x="901446" y="154686"/>
                  </a:lnTo>
                  <a:lnTo>
                    <a:pt x="868271" y="124211"/>
                  </a:lnTo>
                  <a:lnTo>
                    <a:pt x="832583" y="96622"/>
                  </a:lnTo>
                  <a:lnTo>
                    <a:pt x="794568" y="72107"/>
                  </a:lnTo>
                  <a:lnTo>
                    <a:pt x="754413" y="50852"/>
                  </a:lnTo>
                  <a:lnTo>
                    <a:pt x="712304" y="33042"/>
                  </a:lnTo>
                  <a:lnTo>
                    <a:pt x="668429" y="18866"/>
                  </a:lnTo>
                  <a:lnTo>
                    <a:pt x="622973" y="8509"/>
                  </a:lnTo>
                  <a:lnTo>
                    <a:pt x="576123" y="2158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162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1472" y="2606052"/>
              <a:ext cx="8869680" cy="4610100"/>
            </a:xfrm>
            <a:custGeom>
              <a:avLst/>
              <a:gdLst/>
              <a:ahLst/>
              <a:cxnLst/>
              <a:rect l="l" t="t" r="r" b="b"/>
              <a:pathLst>
                <a:path w="8869680" h="4610100">
                  <a:moveTo>
                    <a:pt x="4893564" y="3448037"/>
                  </a:moveTo>
                  <a:lnTo>
                    <a:pt x="4888839" y="3401187"/>
                  </a:lnTo>
                  <a:lnTo>
                    <a:pt x="4875301" y="3357562"/>
                  </a:lnTo>
                  <a:lnTo>
                    <a:pt x="4853876" y="3318078"/>
                  </a:lnTo>
                  <a:lnTo>
                    <a:pt x="4825504" y="3283686"/>
                  </a:lnTo>
                  <a:lnTo>
                    <a:pt x="4791113" y="3255314"/>
                  </a:lnTo>
                  <a:lnTo>
                    <a:pt x="4751629" y="3233890"/>
                  </a:lnTo>
                  <a:lnTo>
                    <a:pt x="4708004" y="3220351"/>
                  </a:lnTo>
                  <a:lnTo>
                    <a:pt x="4661154" y="3215627"/>
                  </a:lnTo>
                  <a:lnTo>
                    <a:pt x="232410" y="3215627"/>
                  </a:lnTo>
                  <a:lnTo>
                    <a:pt x="185547" y="3220351"/>
                  </a:lnTo>
                  <a:lnTo>
                    <a:pt x="141922" y="3233890"/>
                  </a:lnTo>
                  <a:lnTo>
                    <a:pt x="102438" y="3255314"/>
                  </a:lnTo>
                  <a:lnTo>
                    <a:pt x="68046" y="3283686"/>
                  </a:lnTo>
                  <a:lnTo>
                    <a:pt x="39674" y="3318078"/>
                  </a:lnTo>
                  <a:lnTo>
                    <a:pt x="18249" y="3357562"/>
                  </a:lnTo>
                  <a:lnTo>
                    <a:pt x="4711" y="3401187"/>
                  </a:lnTo>
                  <a:lnTo>
                    <a:pt x="0" y="3448037"/>
                  </a:lnTo>
                  <a:lnTo>
                    <a:pt x="0" y="4377677"/>
                  </a:lnTo>
                  <a:lnTo>
                    <a:pt x="4711" y="4424540"/>
                  </a:lnTo>
                  <a:lnTo>
                    <a:pt x="18249" y="4468165"/>
                  </a:lnTo>
                  <a:lnTo>
                    <a:pt x="39674" y="4507649"/>
                  </a:lnTo>
                  <a:lnTo>
                    <a:pt x="68046" y="4542040"/>
                  </a:lnTo>
                  <a:lnTo>
                    <a:pt x="102438" y="4570412"/>
                  </a:lnTo>
                  <a:lnTo>
                    <a:pt x="141922" y="4591837"/>
                  </a:lnTo>
                  <a:lnTo>
                    <a:pt x="185547" y="4605375"/>
                  </a:lnTo>
                  <a:lnTo>
                    <a:pt x="232410" y="4610087"/>
                  </a:lnTo>
                  <a:lnTo>
                    <a:pt x="4661154" y="4610087"/>
                  </a:lnTo>
                  <a:lnTo>
                    <a:pt x="4708004" y="4605375"/>
                  </a:lnTo>
                  <a:lnTo>
                    <a:pt x="4751629" y="4591837"/>
                  </a:lnTo>
                  <a:lnTo>
                    <a:pt x="4791113" y="4570412"/>
                  </a:lnTo>
                  <a:lnTo>
                    <a:pt x="4825504" y="4542040"/>
                  </a:lnTo>
                  <a:lnTo>
                    <a:pt x="4853876" y="4507649"/>
                  </a:lnTo>
                  <a:lnTo>
                    <a:pt x="4875301" y="4468165"/>
                  </a:lnTo>
                  <a:lnTo>
                    <a:pt x="4888839" y="4424540"/>
                  </a:lnTo>
                  <a:lnTo>
                    <a:pt x="4893564" y="4377677"/>
                  </a:lnTo>
                  <a:lnTo>
                    <a:pt x="4893564" y="3448037"/>
                  </a:lnTo>
                  <a:close/>
                </a:path>
                <a:path w="8869680" h="4610100">
                  <a:moveTo>
                    <a:pt x="8869680" y="227571"/>
                  </a:moveTo>
                  <a:lnTo>
                    <a:pt x="8865057" y="181698"/>
                  </a:lnTo>
                  <a:lnTo>
                    <a:pt x="8851798" y="138976"/>
                  </a:lnTo>
                  <a:lnTo>
                    <a:pt x="8830818" y="100317"/>
                  </a:lnTo>
                  <a:lnTo>
                    <a:pt x="8803030" y="66636"/>
                  </a:lnTo>
                  <a:lnTo>
                    <a:pt x="8769350" y="38849"/>
                  </a:lnTo>
                  <a:lnTo>
                    <a:pt x="8730691" y="17868"/>
                  </a:lnTo>
                  <a:lnTo>
                    <a:pt x="8687968" y="4610"/>
                  </a:lnTo>
                  <a:lnTo>
                    <a:pt x="8642096" y="0"/>
                  </a:lnTo>
                  <a:lnTo>
                    <a:pt x="4455160" y="0"/>
                  </a:lnTo>
                  <a:lnTo>
                    <a:pt x="4409275" y="4610"/>
                  </a:lnTo>
                  <a:lnTo>
                    <a:pt x="4366552" y="17868"/>
                  </a:lnTo>
                  <a:lnTo>
                    <a:pt x="4327893" y="38849"/>
                  </a:lnTo>
                  <a:lnTo>
                    <a:pt x="4294213" y="66636"/>
                  </a:lnTo>
                  <a:lnTo>
                    <a:pt x="4266425" y="100317"/>
                  </a:lnTo>
                  <a:lnTo>
                    <a:pt x="4245445" y="138976"/>
                  </a:lnTo>
                  <a:lnTo>
                    <a:pt x="4232186" y="181698"/>
                  </a:lnTo>
                  <a:lnTo>
                    <a:pt x="4227576" y="227571"/>
                  </a:lnTo>
                  <a:lnTo>
                    <a:pt x="4227576" y="1137907"/>
                  </a:lnTo>
                  <a:lnTo>
                    <a:pt x="4232186" y="1183792"/>
                  </a:lnTo>
                  <a:lnTo>
                    <a:pt x="4245445" y="1226515"/>
                  </a:lnTo>
                  <a:lnTo>
                    <a:pt x="4266425" y="1265174"/>
                  </a:lnTo>
                  <a:lnTo>
                    <a:pt x="4294213" y="1298854"/>
                  </a:lnTo>
                  <a:lnTo>
                    <a:pt x="4327893" y="1326642"/>
                  </a:lnTo>
                  <a:lnTo>
                    <a:pt x="4366552" y="1347622"/>
                  </a:lnTo>
                  <a:lnTo>
                    <a:pt x="4409275" y="1360881"/>
                  </a:lnTo>
                  <a:lnTo>
                    <a:pt x="4455160" y="1365491"/>
                  </a:lnTo>
                  <a:lnTo>
                    <a:pt x="8642096" y="1365491"/>
                  </a:lnTo>
                  <a:lnTo>
                    <a:pt x="8687968" y="1360881"/>
                  </a:lnTo>
                  <a:lnTo>
                    <a:pt x="8730691" y="1347622"/>
                  </a:lnTo>
                  <a:lnTo>
                    <a:pt x="8769350" y="1326642"/>
                  </a:lnTo>
                  <a:lnTo>
                    <a:pt x="8803030" y="1298854"/>
                  </a:lnTo>
                  <a:lnTo>
                    <a:pt x="8830818" y="1265174"/>
                  </a:lnTo>
                  <a:lnTo>
                    <a:pt x="8851798" y="1226515"/>
                  </a:lnTo>
                  <a:lnTo>
                    <a:pt x="8865057" y="1183792"/>
                  </a:lnTo>
                  <a:lnTo>
                    <a:pt x="8869680" y="1137907"/>
                  </a:lnTo>
                  <a:lnTo>
                    <a:pt x="8869680" y="227571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19705" y="2662030"/>
            <a:ext cx="3610610" cy="1174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141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Predicting</a:t>
            </a:r>
            <a:r>
              <a:rPr sz="2200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temperature</a:t>
            </a:r>
            <a:r>
              <a:rPr sz="2200" spc="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rise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yearly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temperature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trends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0481" y="2662030"/>
            <a:ext cx="3542029" cy="1174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1670" marR="5080" indent="-649605">
              <a:lnSpc>
                <a:spcPct val="114100"/>
              </a:lnSpc>
              <a:spcBef>
                <a:spcPts val="10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Predicting</a:t>
            </a:r>
            <a:r>
              <a:rPr sz="2200" spc="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crop</a:t>
            </a:r>
            <a:r>
              <a:rPr sz="2200" spc="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yield</a:t>
            </a:r>
            <a:r>
              <a:rPr sz="2200" spc="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based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seasonal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crop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quality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changes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4570" y="5894706"/>
            <a:ext cx="9227820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9530" marR="2642870" algn="ctr">
              <a:lnSpc>
                <a:spcPct val="1141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Sorting</a:t>
            </a:r>
            <a:r>
              <a:rPr sz="2200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waste</a:t>
            </a:r>
            <a:r>
              <a:rPr sz="22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known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waste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their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corresponding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waste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200">
              <a:latin typeface="Arial"/>
              <a:cs typeface="Arial"/>
            </a:endParaRPr>
          </a:p>
          <a:p>
            <a:pPr marL="12700" marR="5080" algn="ctr">
              <a:lnSpc>
                <a:spcPct val="114999"/>
              </a:lnSpc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spam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filtering,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computers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labeled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emails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decide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if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new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emails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spam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not.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8491" y="816951"/>
            <a:ext cx="6854952" cy="3792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948796" y="3003994"/>
            <a:ext cx="2606675" cy="2607310"/>
            <a:chOff x="6948796" y="3003994"/>
            <a:chExt cx="2606675" cy="2607310"/>
          </a:xfrm>
        </p:grpSpPr>
        <p:sp>
          <p:nvSpPr>
            <p:cNvPr id="24" name="object 24"/>
            <p:cNvSpPr/>
            <p:nvPr/>
          </p:nvSpPr>
          <p:spPr>
            <a:xfrm>
              <a:off x="6948792" y="3016414"/>
              <a:ext cx="376555" cy="835025"/>
            </a:xfrm>
            <a:custGeom>
              <a:avLst/>
              <a:gdLst/>
              <a:ahLst/>
              <a:cxnLst/>
              <a:rect l="l" t="t" r="r" b="b"/>
              <a:pathLst>
                <a:path w="376554" h="835025">
                  <a:moveTo>
                    <a:pt x="281305" y="655802"/>
                  </a:moveTo>
                  <a:lnTo>
                    <a:pt x="278688" y="620953"/>
                  </a:lnTo>
                  <a:lnTo>
                    <a:pt x="263880" y="590435"/>
                  </a:lnTo>
                  <a:lnTo>
                    <a:pt x="239191" y="567156"/>
                  </a:lnTo>
                  <a:lnTo>
                    <a:pt x="206908" y="554037"/>
                  </a:lnTo>
                  <a:lnTo>
                    <a:pt x="206908" y="326009"/>
                  </a:lnTo>
                  <a:lnTo>
                    <a:pt x="169240" y="326009"/>
                  </a:lnTo>
                  <a:lnTo>
                    <a:pt x="169240" y="554037"/>
                  </a:lnTo>
                  <a:lnTo>
                    <a:pt x="136956" y="567156"/>
                  </a:lnTo>
                  <a:lnTo>
                    <a:pt x="112268" y="590435"/>
                  </a:lnTo>
                  <a:lnTo>
                    <a:pt x="97459" y="620953"/>
                  </a:lnTo>
                  <a:lnTo>
                    <a:pt x="94843" y="655802"/>
                  </a:lnTo>
                  <a:lnTo>
                    <a:pt x="104648" y="689330"/>
                  </a:lnTo>
                  <a:lnTo>
                    <a:pt x="125209" y="716229"/>
                  </a:lnTo>
                  <a:lnTo>
                    <a:pt x="153911" y="734110"/>
                  </a:lnTo>
                  <a:lnTo>
                    <a:pt x="188074" y="740613"/>
                  </a:lnTo>
                  <a:lnTo>
                    <a:pt x="222237" y="734110"/>
                  </a:lnTo>
                  <a:lnTo>
                    <a:pt x="250939" y="716229"/>
                  </a:lnTo>
                  <a:lnTo>
                    <a:pt x="271513" y="689330"/>
                  </a:lnTo>
                  <a:lnTo>
                    <a:pt x="281305" y="655802"/>
                  </a:lnTo>
                  <a:close/>
                </a:path>
                <a:path w="376554" h="835025">
                  <a:moveTo>
                    <a:pt x="376148" y="659282"/>
                  </a:moveTo>
                  <a:lnTo>
                    <a:pt x="373494" y="612927"/>
                  </a:lnTo>
                  <a:lnTo>
                    <a:pt x="359676" y="568769"/>
                  </a:lnTo>
                  <a:lnTo>
                    <a:pt x="335330" y="528967"/>
                  </a:lnTo>
                  <a:lnTo>
                    <a:pt x="318338" y="512432"/>
                  </a:lnTo>
                  <a:lnTo>
                    <a:pt x="318338" y="630745"/>
                  </a:lnTo>
                  <a:lnTo>
                    <a:pt x="316153" y="675589"/>
                  </a:lnTo>
                  <a:lnTo>
                    <a:pt x="298792" y="716546"/>
                  </a:lnTo>
                  <a:lnTo>
                    <a:pt x="269773" y="748855"/>
                  </a:lnTo>
                  <a:lnTo>
                    <a:pt x="231927" y="770204"/>
                  </a:lnTo>
                  <a:lnTo>
                    <a:pt x="188074" y="778294"/>
                  </a:lnTo>
                  <a:lnTo>
                    <a:pt x="144094" y="770597"/>
                  </a:lnTo>
                  <a:lnTo>
                    <a:pt x="106032" y="749211"/>
                  </a:lnTo>
                  <a:lnTo>
                    <a:pt x="76962" y="716686"/>
                  </a:lnTo>
                  <a:lnTo>
                    <a:pt x="59994" y="675589"/>
                  </a:lnTo>
                  <a:lnTo>
                    <a:pt x="57404" y="630745"/>
                  </a:lnTo>
                  <a:lnTo>
                    <a:pt x="69646" y="588911"/>
                  </a:lnTo>
                  <a:lnTo>
                    <a:pt x="94957" y="553427"/>
                  </a:lnTo>
                  <a:lnTo>
                    <a:pt x="131572" y="527659"/>
                  </a:lnTo>
                  <a:lnTo>
                    <a:pt x="131572" y="113068"/>
                  </a:lnTo>
                  <a:lnTo>
                    <a:pt x="136029" y="91109"/>
                  </a:lnTo>
                  <a:lnTo>
                    <a:pt x="148170" y="73139"/>
                  </a:lnTo>
                  <a:lnTo>
                    <a:pt x="166141" y="60985"/>
                  </a:lnTo>
                  <a:lnTo>
                    <a:pt x="188074" y="56527"/>
                  </a:lnTo>
                  <a:lnTo>
                    <a:pt x="210019" y="60985"/>
                  </a:lnTo>
                  <a:lnTo>
                    <a:pt x="227977" y="73139"/>
                  </a:lnTo>
                  <a:lnTo>
                    <a:pt x="240118" y="91109"/>
                  </a:lnTo>
                  <a:lnTo>
                    <a:pt x="244576" y="113068"/>
                  </a:lnTo>
                  <a:lnTo>
                    <a:pt x="244576" y="527659"/>
                  </a:lnTo>
                  <a:lnTo>
                    <a:pt x="281063" y="553427"/>
                  </a:lnTo>
                  <a:lnTo>
                    <a:pt x="306146" y="588911"/>
                  </a:lnTo>
                  <a:lnTo>
                    <a:pt x="318338" y="630745"/>
                  </a:lnTo>
                  <a:lnTo>
                    <a:pt x="318338" y="512432"/>
                  </a:lnTo>
                  <a:lnTo>
                    <a:pt x="301078" y="495617"/>
                  </a:lnTo>
                  <a:lnTo>
                    <a:pt x="301078" y="113068"/>
                  </a:lnTo>
                  <a:lnTo>
                    <a:pt x="292163" y="69164"/>
                  </a:lnTo>
                  <a:lnTo>
                    <a:pt x="283641" y="56527"/>
                  </a:lnTo>
                  <a:lnTo>
                    <a:pt x="267881" y="33210"/>
                  </a:lnTo>
                  <a:lnTo>
                    <a:pt x="231952" y="8915"/>
                  </a:lnTo>
                  <a:lnTo>
                    <a:pt x="188074" y="0"/>
                  </a:lnTo>
                  <a:lnTo>
                    <a:pt x="144195" y="8788"/>
                  </a:lnTo>
                  <a:lnTo>
                    <a:pt x="108267" y="32854"/>
                  </a:lnTo>
                  <a:lnTo>
                    <a:pt x="83985" y="68757"/>
                  </a:lnTo>
                  <a:lnTo>
                    <a:pt x="75069" y="113068"/>
                  </a:lnTo>
                  <a:lnTo>
                    <a:pt x="75069" y="495617"/>
                  </a:lnTo>
                  <a:lnTo>
                    <a:pt x="40817" y="528967"/>
                  </a:lnTo>
                  <a:lnTo>
                    <a:pt x="16471" y="568769"/>
                  </a:lnTo>
                  <a:lnTo>
                    <a:pt x="2654" y="612927"/>
                  </a:lnTo>
                  <a:lnTo>
                    <a:pt x="0" y="659282"/>
                  </a:lnTo>
                  <a:lnTo>
                    <a:pt x="9144" y="705751"/>
                  </a:lnTo>
                  <a:lnTo>
                    <a:pt x="29756" y="748855"/>
                  </a:lnTo>
                  <a:lnTo>
                    <a:pt x="59791" y="784567"/>
                  </a:lnTo>
                  <a:lnTo>
                    <a:pt x="97421" y="811644"/>
                  </a:lnTo>
                  <a:lnTo>
                    <a:pt x="140804" y="828827"/>
                  </a:lnTo>
                  <a:lnTo>
                    <a:pt x="188074" y="834834"/>
                  </a:lnTo>
                  <a:lnTo>
                    <a:pt x="235343" y="828827"/>
                  </a:lnTo>
                  <a:lnTo>
                    <a:pt x="278726" y="811644"/>
                  </a:lnTo>
                  <a:lnTo>
                    <a:pt x="316357" y="784567"/>
                  </a:lnTo>
                  <a:lnTo>
                    <a:pt x="321627" y="778294"/>
                  </a:lnTo>
                  <a:lnTo>
                    <a:pt x="346405" y="748842"/>
                  </a:lnTo>
                  <a:lnTo>
                    <a:pt x="367004" y="705751"/>
                  </a:lnTo>
                  <a:lnTo>
                    <a:pt x="376148" y="6592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5138" y="3003994"/>
              <a:ext cx="809887" cy="72263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72501" y="4839614"/>
              <a:ext cx="778510" cy="771525"/>
            </a:xfrm>
            <a:custGeom>
              <a:avLst/>
              <a:gdLst/>
              <a:ahLst/>
              <a:cxnLst/>
              <a:rect l="l" t="t" r="r" b="b"/>
              <a:pathLst>
                <a:path w="778509" h="771525">
                  <a:moveTo>
                    <a:pt x="286423" y="620483"/>
                  </a:moveTo>
                  <a:lnTo>
                    <a:pt x="116916" y="620483"/>
                  </a:lnTo>
                  <a:lnTo>
                    <a:pt x="105791" y="618045"/>
                  </a:lnTo>
                  <a:lnTo>
                    <a:pt x="77647" y="586625"/>
                  </a:lnTo>
                  <a:lnTo>
                    <a:pt x="77228" y="576656"/>
                  </a:lnTo>
                  <a:lnTo>
                    <a:pt x="79540" y="566953"/>
                  </a:lnTo>
                  <a:lnTo>
                    <a:pt x="182829" y="387553"/>
                  </a:lnTo>
                  <a:lnTo>
                    <a:pt x="251485" y="427037"/>
                  </a:lnTo>
                  <a:lnTo>
                    <a:pt x="209296" y="269303"/>
                  </a:lnTo>
                  <a:lnTo>
                    <a:pt x="51650" y="311518"/>
                  </a:lnTo>
                  <a:lnTo>
                    <a:pt x="116255" y="349199"/>
                  </a:lnTo>
                  <a:lnTo>
                    <a:pt x="18313" y="518807"/>
                  </a:lnTo>
                  <a:lnTo>
                    <a:pt x="5168" y="546277"/>
                  </a:lnTo>
                  <a:lnTo>
                    <a:pt x="0" y="575754"/>
                  </a:lnTo>
                  <a:lnTo>
                    <a:pt x="2844" y="605536"/>
                  </a:lnTo>
                  <a:lnTo>
                    <a:pt x="32677" y="659358"/>
                  </a:lnTo>
                  <a:lnTo>
                    <a:pt x="85623" y="691134"/>
                  </a:lnTo>
                  <a:lnTo>
                    <a:pt x="116916" y="695858"/>
                  </a:lnTo>
                  <a:lnTo>
                    <a:pt x="286423" y="695858"/>
                  </a:lnTo>
                  <a:lnTo>
                    <a:pt x="286423" y="620483"/>
                  </a:lnTo>
                  <a:close/>
                </a:path>
                <a:path w="778509" h="771525">
                  <a:moveTo>
                    <a:pt x="655396" y="193548"/>
                  </a:moveTo>
                  <a:lnTo>
                    <a:pt x="590791" y="231228"/>
                  </a:lnTo>
                  <a:lnTo>
                    <a:pt x="492861" y="61620"/>
                  </a:lnTo>
                  <a:lnTo>
                    <a:pt x="475653" y="36487"/>
                  </a:lnTo>
                  <a:lnTo>
                    <a:pt x="452755" y="17246"/>
                  </a:lnTo>
                  <a:lnTo>
                    <a:pt x="425551" y="4787"/>
                  </a:lnTo>
                  <a:lnTo>
                    <a:pt x="395478" y="0"/>
                  </a:lnTo>
                  <a:lnTo>
                    <a:pt x="364413" y="4025"/>
                  </a:lnTo>
                  <a:lnTo>
                    <a:pt x="335991" y="15913"/>
                  </a:lnTo>
                  <a:lnTo>
                    <a:pt x="311683" y="34823"/>
                  </a:lnTo>
                  <a:lnTo>
                    <a:pt x="292925" y="59931"/>
                  </a:lnTo>
                  <a:lnTo>
                    <a:pt x="214096" y="207200"/>
                  </a:lnTo>
                  <a:lnTo>
                    <a:pt x="280682" y="245745"/>
                  </a:lnTo>
                  <a:lnTo>
                    <a:pt x="359600" y="98463"/>
                  </a:lnTo>
                  <a:lnTo>
                    <a:pt x="366026" y="89877"/>
                  </a:lnTo>
                  <a:lnTo>
                    <a:pt x="374269" y="83248"/>
                  </a:lnTo>
                  <a:lnTo>
                    <a:pt x="383882" y="78867"/>
                  </a:lnTo>
                  <a:lnTo>
                    <a:pt x="394449" y="76987"/>
                  </a:lnTo>
                  <a:lnTo>
                    <a:pt x="404393" y="79032"/>
                  </a:lnTo>
                  <a:lnTo>
                    <a:pt x="413232" y="83654"/>
                  </a:lnTo>
                  <a:lnTo>
                    <a:pt x="420497" y="90500"/>
                  </a:lnTo>
                  <a:lnTo>
                    <a:pt x="524497" y="269862"/>
                  </a:lnTo>
                  <a:lnTo>
                    <a:pt x="455942" y="309537"/>
                  </a:lnTo>
                  <a:lnTo>
                    <a:pt x="613206" y="351751"/>
                  </a:lnTo>
                  <a:lnTo>
                    <a:pt x="655396" y="193548"/>
                  </a:lnTo>
                  <a:close/>
                </a:path>
                <a:path w="778509" h="771525">
                  <a:moveTo>
                    <a:pt x="778459" y="577786"/>
                  </a:moveTo>
                  <a:lnTo>
                    <a:pt x="775271" y="555752"/>
                  </a:lnTo>
                  <a:lnTo>
                    <a:pt x="773696" y="549529"/>
                  </a:lnTo>
                  <a:lnTo>
                    <a:pt x="765759" y="528904"/>
                  </a:lnTo>
                  <a:lnTo>
                    <a:pt x="676021" y="375488"/>
                  </a:lnTo>
                  <a:lnTo>
                    <a:pt x="609447" y="414223"/>
                  </a:lnTo>
                  <a:lnTo>
                    <a:pt x="695617" y="561213"/>
                  </a:lnTo>
                  <a:lnTo>
                    <a:pt x="700036" y="571068"/>
                  </a:lnTo>
                  <a:lnTo>
                    <a:pt x="701713" y="581558"/>
                  </a:lnTo>
                  <a:lnTo>
                    <a:pt x="700620" y="592124"/>
                  </a:lnTo>
                  <a:lnTo>
                    <a:pt x="696747" y="602195"/>
                  </a:lnTo>
                  <a:lnTo>
                    <a:pt x="690219" y="610323"/>
                  </a:lnTo>
                  <a:lnTo>
                    <a:pt x="681901" y="616254"/>
                  </a:lnTo>
                  <a:lnTo>
                    <a:pt x="672287" y="619734"/>
                  </a:lnTo>
                  <a:lnTo>
                    <a:pt x="661898" y="620483"/>
                  </a:lnTo>
                  <a:lnTo>
                    <a:pt x="465353" y="620483"/>
                  </a:lnTo>
                  <a:lnTo>
                    <a:pt x="465353" y="538886"/>
                  </a:lnTo>
                  <a:lnTo>
                    <a:pt x="349618" y="653453"/>
                  </a:lnTo>
                  <a:lnTo>
                    <a:pt x="465353" y="771245"/>
                  </a:lnTo>
                  <a:lnTo>
                    <a:pt x="465353" y="695858"/>
                  </a:lnTo>
                  <a:lnTo>
                    <a:pt x="664438" y="695858"/>
                  </a:lnTo>
                  <a:lnTo>
                    <a:pt x="720991" y="682002"/>
                  </a:lnTo>
                  <a:lnTo>
                    <a:pt x="762863" y="641489"/>
                  </a:lnTo>
                  <a:lnTo>
                    <a:pt x="777392" y="599833"/>
                  </a:lnTo>
                  <a:lnTo>
                    <a:pt x="778459" y="577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9535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Unsupervised</a:t>
            </a:r>
            <a:r>
              <a:rPr spc="-120" dirty="0"/>
              <a:t> </a:t>
            </a:r>
            <a:r>
              <a:rPr spc="-114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654" y="1381405"/>
            <a:ext cx="12388850" cy="1076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allows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models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identify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patterns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structures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unlabeled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without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explicit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guidance.</a:t>
            </a:r>
            <a:endParaRPr sz="2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1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examples</a:t>
            </a:r>
            <a:r>
              <a:rPr sz="2200" spc="1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177" y="7627111"/>
            <a:ext cx="1314767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0" marR="5080" indent="-4458335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unlabeled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dataset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provided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unsupervised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algorithm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discover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hidden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patterns 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recognize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their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relationship.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1435" y="3409188"/>
            <a:ext cx="7339965" cy="615950"/>
          </a:xfrm>
          <a:custGeom>
            <a:avLst/>
            <a:gdLst/>
            <a:ahLst/>
            <a:cxnLst/>
            <a:rect l="l" t="t" r="r" b="b"/>
            <a:pathLst>
              <a:path w="7339965" h="615950">
                <a:moveTo>
                  <a:pt x="7339584" y="102615"/>
                </a:moveTo>
                <a:lnTo>
                  <a:pt x="7331515" y="62686"/>
                </a:lnTo>
                <a:lnTo>
                  <a:pt x="7309516" y="30067"/>
                </a:lnTo>
                <a:lnTo>
                  <a:pt x="7276897" y="8068"/>
                </a:lnTo>
                <a:lnTo>
                  <a:pt x="7236967" y="0"/>
                </a:lnTo>
                <a:lnTo>
                  <a:pt x="102615" y="0"/>
                </a:lnTo>
                <a:lnTo>
                  <a:pt x="62686" y="8068"/>
                </a:lnTo>
                <a:lnTo>
                  <a:pt x="30067" y="30067"/>
                </a:lnTo>
                <a:lnTo>
                  <a:pt x="8068" y="62686"/>
                </a:lnTo>
                <a:lnTo>
                  <a:pt x="0" y="102615"/>
                </a:lnTo>
                <a:lnTo>
                  <a:pt x="0" y="513079"/>
                </a:lnTo>
                <a:lnTo>
                  <a:pt x="8068" y="553009"/>
                </a:lnTo>
                <a:lnTo>
                  <a:pt x="30067" y="585628"/>
                </a:lnTo>
                <a:lnTo>
                  <a:pt x="62686" y="607627"/>
                </a:lnTo>
                <a:lnTo>
                  <a:pt x="102615" y="615696"/>
                </a:lnTo>
                <a:lnTo>
                  <a:pt x="7236967" y="615696"/>
                </a:lnTo>
                <a:lnTo>
                  <a:pt x="7276897" y="607627"/>
                </a:lnTo>
                <a:lnTo>
                  <a:pt x="7309516" y="585628"/>
                </a:lnTo>
                <a:lnTo>
                  <a:pt x="7331515" y="553009"/>
                </a:lnTo>
                <a:lnTo>
                  <a:pt x="7339584" y="513079"/>
                </a:lnTo>
                <a:lnTo>
                  <a:pt x="7339584" y="102615"/>
                </a:lnTo>
                <a:close/>
              </a:path>
            </a:pathLst>
          </a:custGeom>
          <a:ln w="12699">
            <a:solidFill>
              <a:srgbClr val="162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1435" y="4402835"/>
            <a:ext cx="7339965" cy="615950"/>
          </a:xfrm>
          <a:custGeom>
            <a:avLst/>
            <a:gdLst/>
            <a:ahLst/>
            <a:cxnLst/>
            <a:rect l="l" t="t" r="r" b="b"/>
            <a:pathLst>
              <a:path w="7339965" h="615950">
                <a:moveTo>
                  <a:pt x="0" y="102615"/>
                </a:move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  <a:lnTo>
                  <a:pt x="7236967" y="0"/>
                </a:lnTo>
                <a:lnTo>
                  <a:pt x="7276897" y="8068"/>
                </a:lnTo>
                <a:lnTo>
                  <a:pt x="7309516" y="30067"/>
                </a:lnTo>
                <a:lnTo>
                  <a:pt x="7331515" y="62686"/>
                </a:lnTo>
                <a:lnTo>
                  <a:pt x="7339584" y="102615"/>
                </a:lnTo>
                <a:lnTo>
                  <a:pt x="7339584" y="513079"/>
                </a:lnTo>
                <a:lnTo>
                  <a:pt x="7331515" y="553009"/>
                </a:lnTo>
                <a:lnTo>
                  <a:pt x="7309516" y="585628"/>
                </a:lnTo>
                <a:lnTo>
                  <a:pt x="7276897" y="607627"/>
                </a:lnTo>
                <a:lnTo>
                  <a:pt x="7236967" y="615696"/>
                </a:lnTo>
                <a:lnTo>
                  <a:pt x="102615" y="615696"/>
                </a:ln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79"/>
                </a:lnTo>
                <a:lnTo>
                  <a:pt x="0" y="102615"/>
                </a:lnTo>
                <a:close/>
              </a:path>
            </a:pathLst>
          </a:custGeom>
          <a:ln w="12699">
            <a:solidFill>
              <a:srgbClr val="162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1435" y="5396484"/>
            <a:ext cx="7339965" cy="990600"/>
          </a:xfrm>
          <a:custGeom>
            <a:avLst/>
            <a:gdLst/>
            <a:ahLst/>
            <a:cxnLst/>
            <a:rect l="l" t="t" r="r" b="b"/>
            <a:pathLst>
              <a:path w="7339965" h="990600">
                <a:moveTo>
                  <a:pt x="7339584" y="165100"/>
                </a:moveTo>
                <a:lnTo>
                  <a:pt x="7333686" y="121208"/>
                </a:lnTo>
                <a:lnTo>
                  <a:pt x="7317043" y="81769"/>
                </a:lnTo>
                <a:lnTo>
                  <a:pt x="7291228" y="48355"/>
                </a:lnTo>
                <a:lnTo>
                  <a:pt x="7257814" y="22540"/>
                </a:lnTo>
                <a:lnTo>
                  <a:pt x="7218375" y="5897"/>
                </a:lnTo>
                <a:lnTo>
                  <a:pt x="7174484" y="0"/>
                </a:ln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499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599"/>
                </a:lnTo>
                <a:lnTo>
                  <a:pt x="7174484" y="990599"/>
                </a:lnTo>
                <a:lnTo>
                  <a:pt x="7218375" y="984702"/>
                </a:lnTo>
                <a:lnTo>
                  <a:pt x="7257814" y="968059"/>
                </a:lnTo>
                <a:lnTo>
                  <a:pt x="7291228" y="942244"/>
                </a:lnTo>
                <a:lnTo>
                  <a:pt x="7317043" y="908830"/>
                </a:lnTo>
                <a:lnTo>
                  <a:pt x="7333686" y="869391"/>
                </a:lnTo>
                <a:lnTo>
                  <a:pt x="7339584" y="825499"/>
                </a:lnTo>
                <a:lnTo>
                  <a:pt x="7339584" y="165100"/>
                </a:lnTo>
                <a:close/>
              </a:path>
            </a:pathLst>
          </a:custGeom>
          <a:ln w="12700">
            <a:solidFill>
              <a:srgbClr val="162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5966" y="3521150"/>
            <a:ext cx="6968490" cy="270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Image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segmentation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object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detection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Identification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user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groups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commonalities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200">
              <a:latin typeface="Arial"/>
              <a:cs typeface="Arial"/>
            </a:endParaRPr>
          </a:p>
          <a:p>
            <a:pPr marL="957580" marR="545465" indent="-404495">
              <a:lnSpc>
                <a:spcPct val="100499"/>
              </a:lnSpc>
            </a:pP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Identification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anomalies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2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geographical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landscapes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0" y="817310"/>
            <a:ext cx="5221224" cy="37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5289" y="4331589"/>
            <a:ext cx="6000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404040"/>
                </a:solidFill>
              </a:rPr>
              <a:t>Introduction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to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Machine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Unsupervised</a:t>
            </a:r>
            <a:r>
              <a:rPr spc="-150" dirty="0"/>
              <a:t> Learning:</a:t>
            </a:r>
            <a:r>
              <a:rPr spc="-130" dirty="0"/>
              <a:t> </a:t>
            </a:r>
            <a:r>
              <a:rPr spc="-15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844" y="2551176"/>
            <a:ext cx="7322820" cy="57180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9129" y="1459590"/>
            <a:ext cx="12646660" cy="797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groups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images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distinct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categories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similarities,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age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group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232410" algn="ctr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gender,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without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any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prior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labels.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817032"/>
            <a:ext cx="7351776" cy="377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744" y="307975"/>
            <a:ext cx="4603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Semi-</a:t>
            </a:r>
            <a:r>
              <a:rPr spc="-180" dirty="0"/>
              <a:t>Supervised</a:t>
            </a:r>
            <a:r>
              <a:rPr spc="-10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4260" y="1333651"/>
            <a:ext cx="1158367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2175" marR="5080" indent="-4690110">
              <a:lnSpc>
                <a:spcPct val="114999"/>
              </a:lnSpc>
              <a:spcBef>
                <a:spcPts val="10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combination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small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amount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labeled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large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amount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unlabeled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training.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3422903"/>
            <a:ext cx="9778365" cy="963294"/>
          </a:xfrm>
          <a:custGeom>
            <a:avLst/>
            <a:gdLst/>
            <a:ahLst/>
            <a:cxnLst/>
            <a:rect l="l" t="t" r="r" b="b"/>
            <a:pathLst>
              <a:path w="9778365" h="963295">
                <a:moveTo>
                  <a:pt x="9617456" y="0"/>
                </a:moveTo>
                <a:lnTo>
                  <a:pt x="160527" y="0"/>
                </a:lnTo>
                <a:lnTo>
                  <a:pt x="109793" y="8184"/>
                </a:lnTo>
                <a:lnTo>
                  <a:pt x="65727" y="30975"/>
                </a:lnTo>
                <a:lnTo>
                  <a:pt x="30975" y="65727"/>
                </a:lnTo>
                <a:lnTo>
                  <a:pt x="8184" y="109793"/>
                </a:lnTo>
                <a:lnTo>
                  <a:pt x="0" y="160528"/>
                </a:lnTo>
                <a:lnTo>
                  <a:pt x="0" y="802640"/>
                </a:lnTo>
                <a:lnTo>
                  <a:pt x="8184" y="853374"/>
                </a:lnTo>
                <a:lnTo>
                  <a:pt x="30975" y="897440"/>
                </a:lnTo>
                <a:lnTo>
                  <a:pt x="65727" y="932192"/>
                </a:lnTo>
                <a:lnTo>
                  <a:pt x="109793" y="954983"/>
                </a:lnTo>
                <a:lnTo>
                  <a:pt x="160527" y="963168"/>
                </a:lnTo>
                <a:lnTo>
                  <a:pt x="9617456" y="963168"/>
                </a:lnTo>
                <a:lnTo>
                  <a:pt x="9668190" y="954983"/>
                </a:lnTo>
                <a:lnTo>
                  <a:pt x="9712256" y="932192"/>
                </a:lnTo>
                <a:lnTo>
                  <a:pt x="9747008" y="897440"/>
                </a:lnTo>
                <a:lnTo>
                  <a:pt x="9769799" y="853374"/>
                </a:lnTo>
                <a:lnTo>
                  <a:pt x="9777984" y="802640"/>
                </a:lnTo>
                <a:lnTo>
                  <a:pt x="9777984" y="160528"/>
                </a:lnTo>
                <a:lnTo>
                  <a:pt x="9769799" y="109793"/>
                </a:lnTo>
                <a:lnTo>
                  <a:pt x="9747008" y="65727"/>
                </a:lnTo>
                <a:lnTo>
                  <a:pt x="9712256" y="30975"/>
                </a:lnTo>
                <a:lnTo>
                  <a:pt x="9668190" y="8184"/>
                </a:lnTo>
                <a:lnTo>
                  <a:pt x="9617456" y="0"/>
                </a:lnTo>
                <a:close/>
              </a:path>
            </a:pathLst>
          </a:custGeom>
          <a:solidFill>
            <a:srgbClr val="B3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8854" y="3463823"/>
            <a:ext cx="917384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7135" marR="5080" indent="-119507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supervised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learning,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aims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learn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accurately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predict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variables.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0" y="5213603"/>
            <a:ext cx="9778365" cy="963294"/>
          </a:xfrm>
          <a:custGeom>
            <a:avLst/>
            <a:gdLst/>
            <a:ahLst/>
            <a:cxnLst/>
            <a:rect l="l" t="t" r="r" b="b"/>
            <a:pathLst>
              <a:path w="9778365" h="963295">
                <a:moveTo>
                  <a:pt x="9617456" y="0"/>
                </a:moveTo>
                <a:lnTo>
                  <a:pt x="160527" y="0"/>
                </a:lnTo>
                <a:lnTo>
                  <a:pt x="109793" y="8184"/>
                </a:lnTo>
                <a:lnTo>
                  <a:pt x="65727" y="30975"/>
                </a:lnTo>
                <a:lnTo>
                  <a:pt x="30975" y="65727"/>
                </a:lnTo>
                <a:lnTo>
                  <a:pt x="8184" y="109793"/>
                </a:lnTo>
                <a:lnTo>
                  <a:pt x="0" y="160528"/>
                </a:lnTo>
                <a:lnTo>
                  <a:pt x="0" y="802640"/>
                </a:lnTo>
                <a:lnTo>
                  <a:pt x="8184" y="853374"/>
                </a:lnTo>
                <a:lnTo>
                  <a:pt x="30975" y="897440"/>
                </a:lnTo>
                <a:lnTo>
                  <a:pt x="65727" y="932192"/>
                </a:lnTo>
                <a:lnTo>
                  <a:pt x="109793" y="954983"/>
                </a:lnTo>
                <a:lnTo>
                  <a:pt x="160527" y="963168"/>
                </a:lnTo>
                <a:lnTo>
                  <a:pt x="9617456" y="963168"/>
                </a:lnTo>
                <a:lnTo>
                  <a:pt x="9668190" y="954983"/>
                </a:lnTo>
                <a:lnTo>
                  <a:pt x="9712256" y="932192"/>
                </a:lnTo>
                <a:lnTo>
                  <a:pt x="9747008" y="897440"/>
                </a:lnTo>
                <a:lnTo>
                  <a:pt x="9769799" y="853374"/>
                </a:lnTo>
                <a:lnTo>
                  <a:pt x="9777984" y="802640"/>
                </a:lnTo>
                <a:lnTo>
                  <a:pt x="9777984" y="160528"/>
                </a:lnTo>
                <a:lnTo>
                  <a:pt x="9769799" y="109793"/>
                </a:lnTo>
                <a:lnTo>
                  <a:pt x="9747008" y="65727"/>
                </a:lnTo>
                <a:lnTo>
                  <a:pt x="9712256" y="30975"/>
                </a:lnTo>
                <a:lnTo>
                  <a:pt x="9668190" y="8184"/>
                </a:lnTo>
                <a:lnTo>
                  <a:pt x="9617456" y="0"/>
                </a:lnTo>
                <a:close/>
              </a:path>
            </a:pathLst>
          </a:custGeom>
          <a:solidFill>
            <a:srgbClr val="B3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7227" y="5254883"/>
            <a:ext cx="931545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unlabeled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input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assist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process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collecting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more</a:t>
            </a:r>
            <a:endParaRPr sz="22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400"/>
              </a:spcBef>
            </a:pP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information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improving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model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generalization.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9908" y="7907832"/>
            <a:ext cx="8072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Hence,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falls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supervised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unsupervised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learning.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08" y="817129"/>
            <a:ext cx="5836920" cy="375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35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Semi-</a:t>
            </a:r>
            <a:r>
              <a:rPr spc="-180" dirty="0"/>
              <a:t>Supervised</a:t>
            </a:r>
            <a:r>
              <a:rPr spc="-150" dirty="0"/>
              <a:t> Learning:</a:t>
            </a:r>
            <a:r>
              <a:rPr spc="-145" dirty="0"/>
              <a:t> 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7764" y="1551432"/>
            <a:ext cx="7840980" cy="60380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7482" y="7831937"/>
            <a:ext cx="12858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dataset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contains 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labeled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unlabeled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Hence,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semi-supervised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applied.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708" y="817629"/>
            <a:ext cx="7968996" cy="365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35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Semi-</a:t>
            </a:r>
            <a:r>
              <a:rPr spc="-180" dirty="0"/>
              <a:t>Supervised</a:t>
            </a:r>
            <a:r>
              <a:rPr spc="-150" dirty="0"/>
              <a:t> Learning:</a:t>
            </a:r>
            <a:r>
              <a:rPr spc="-14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6016" y="1414017"/>
            <a:ext cx="8477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Google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Photos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popular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r>
              <a:rPr sz="2200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semi-supervised</a:t>
            </a:r>
            <a:r>
              <a:rPr sz="22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learning.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4364" y="4323588"/>
            <a:ext cx="2641091" cy="2292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3810" y="7598461"/>
            <a:ext cx="13704569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 marR="5080" indent="-1513840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instances,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uploaders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label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images.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Despite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Google's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lack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knowledge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regarding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names,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identify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analyzing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visual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features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shapes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colors.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5671" y="2519172"/>
            <a:ext cx="6265545" cy="878205"/>
          </a:xfrm>
          <a:custGeom>
            <a:avLst/>
            <a:gdLst/>
            <a:ahLst/>
            <a:cxnLst/>
            <a:rect l="l" t="t" r="r" b="b"/>
            <a:pathLst>
              <a:path w="6265545" h="878204">
                <a:moveTo>
                  <a:pt x="6118859" y="0"/>
                </a:moveTo>
                <a:lnTo>
                  <a:pt x="146303" y="0"/>
                </a:lnTo>
                <a:lnTo>
                  <a:pt x="100071" y="7461"/>
                </a:lnTo>
                <a:lnTo>
                  <a:pt x="59911" y="28236"/>
                </a:lnTo>
                <a:lnTo>
                  <a:pt x="28236" y="59911"/>
                </a:lnTo>
                <a:lnTo>
                  <a:pt x="7461" y="100071"/>
                </a:lnTo>
                <a:lnTo>
                  <a:pt x="0" y="146303"/>
                </a:lnTo>
                <a:lnTo>
                  <a:pt x="0" y="731519"/>
                </a:lnTo>
                <a:lnTo>
                  <a:pt x="7461" y="777752"/>
                </a:lnTo>
                <a:lnTo>
                  <a:pt x="28236" y="817912"/>
                </a:lnTo>
                <a:lnTo>
                  <a:pt x="59911" y="849587"/>
                </a:lnTo>
                <a:lnTo>
                  <a:pt x="100071" y="870362"/>
                </a:lnTo>
                <a:lnTo>
                  <a:pt x="146303" y="877824"/>
                </a:lnTo>
                <a:lnTo>
                  <a:pt x="6118859" y="877824"/>
                </a:lnTo>
                <a:lnTo>
                  <a:pt x="6165092" y="870362"/>
                </a:lnTo>
                <a:lnTo>
                  <a:pt x="6205252" y="849587"/>
                </a:lnTo>
                <a:lnTo>
                  <a:pt x="6236927" y="817912"/>
                </a:lnTo>
                <a:lnTo>
                  <a:pt x="6257702" y="777752"/>
                </a:lnTo>
                <a:lnTo>
                  <a:pt x="6265163" y="731519"/>
                </a:lnTo>
                <a:lnTo>
                  <a:pt x="6265163" y="146303"/>
                </a:lnTo>
                <a:lnTo>
                  <a:pt x="6257702" y="100071"/>
                </a:lnTo>
                <a:lnTo>
                  <a:pt x="6236927" y="59911"/>
                </a:lnTo>
                <a:lnTo>
                  <a:pt x="6205252" y="28236"/>
                </a:lnTo>
                <a:lnTo>
                  <a:pt x="6165092" y="7461"/>
                </a:lnTo>
                <a:lnTo>
                  <a:pt x="6118859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4398" y="2594863"/>
            <a:ext cx="5803900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8915" marR="5080" indent="-196850">
              <a:lnSpc>
                <a:spcPct val="100499"/>
              </a:lnSpc>
              <a:spcBef>
                <a:spcPts val="8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Whenever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picture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taken,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gets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stored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Google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Cloud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platform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4559" y="4267200"/>
            <a:ext cx="2892552" cy="23484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0708" y="817629"/>
            <a:ext cx="7968996" cy="365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095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Reinforcement</a:t>
            </a:r>
            <a:r>
              <a:rPr spc="-130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022" y="1521612"/>
            <a:ext cx="13355319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9125" marR="5080" indent="-1876425">
              <a:lnSpc>
                <a:spcPct val="114999"/>
              </a:lnSpc>
              <a:spcBef>
                <a:spcPts val="100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Reinforcement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where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algorithms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environment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by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performing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actions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receiving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either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rewards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penalties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feedback.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5305" y="3315970"/>
            <a:ext cx="11104880" cy="1317625"/>
            <a:chOff x="2575305" y="3315970"/>
            <a:chExt cx="11104880" cy="1317625"/>
          </a:xfrm>
        </p:grpSpPr>
        <p:sp>
          <p:nvSpPr>
            <p:cNvPr id="5" name="object 5"/>
            <p:cNvSpPr/>
            <p:nvPr/>
          </p:nvSpPr>
          <p:spPr>
            <a:xfrm>
              <a:off x="2581655" y="3322320"/>
              <a:ext cx="11092180" cy="1304925"/>
            </a:xfrm>
            <a:custGeom>
              <a:avLst/>
              <a:gdLst/>
              <a:ahLst/>
              <a:cxnLst/>
              <a:rect l="l" t="t" r="r" b="b"/>
              <a:pathLst>
                <a:path w="11092180" h="1304925">
                  <a:moveTo>
                    <a:pt x="10874248" y="0"/>
                  </a:moveTo>
                  <a:lnTo>
                    <a:pt x="217424" y="0"/>
                  </a:lnTo>
                  <a:lnTo>
                    <a:pt x="167591" y="5745"/>
                  </a:lnTo>
                  <a:lnTo>
                    <a:pt x="121834" y="22110"/>
                  </a:lnTo>
                  <a:lnTo>
                    <a:pt x="81463" y="47786"/>
                  </a:lnTo>
                  <a:lnTo>
                    <a:pt x="47786" y="81463"/>
                  </a:lnTo>
                  <a:lnTo>
                    <a:pt x="22110" y="121834"/>
                  </a:lnTo>
                  <a:lnTo>
                    <a:pt x="5745" y="167591"/>
                  </a:lnTo>
                  <a:lnTo>
                    <a:pt x="0" y="217424"/>
                  </a:lnTo>
                  <a:lnTo>
                    <a:pt x="0" y="1087119"/>
                  </a:lnTo>
                  <a:lnTo>
                    <a:pt x="5745" y="1136952"/>
                  </a:lnTo>
                  <a:lnTo>
                    <a:pt x="22110" y="1182709"/>
                  </a:lnTo>
                  <a:lnTo>
                    <a:pt x="47786" y="1223080"/>
                  </a:lnTo>
                  <a:lnTo>
                    <a:pt x="81463" y="1256757"/>
                  </a:lnTo>
                  <a:lnTo>
                    <a:pt x="121834" y="1282433"/>
                  </a:lnTo>
                  <a:lnTo>
                    <a:pt x="167591" y="1298798"/>
                  </a:lnTo>
                  <a:lnTo>
                    <a:pt x="217424" y="1304543"/>
                  </a:lnTo>
                  <a:lnTo>
                    <a:pt x="10874248" y="1304543"/>
                  </a:lnTo>
                  <a:lnTo>
                    <a:pt x="10924080" y="1298798"/>
                  </a:lnTo>
                  <a:lnTo>
                    <a:pt x="10969837" y="1282433"/>
                  </a:lnTo>
                  <a:lnTo>
                    <a:pt x="11010208" y="1256757"/>
                  </a:lnTo>
                  <a:lnTo>
                    <a:pt x="11043885" y="1223080"/>
                  </a:lnTo>
                  <a:lnTo>
                    <a:pt x="11069561" y="1182709"/>
                  </a:lnTo>
                  <a:lnTo>
                    <a:pt x="11085926" y="1136952"/>
                  </a:lnTo>
                  <a:lnTo>
                    <a:pt x="11091672" y="1087119"/>
                  </a:lnTo>
                  <a:lnTo>
                    <a:pt x="11091672" y="217424"/>
                  </a:lnTo>
                  <a:lnTo>
                    <a:pt x="11085926" y="167591"/>
                  </a:lnTo>
                  <a:lnTo>
                    <a:pt x="11069561" y="121834"/>
                  </a:lnTo>
                  <a:lnTo>
                    <a:pt x="11043885" y="81463"/>
                  </a:lnTo>
                  <a:lnTo>
                    <a:pt x="11010208" y="47786"/>
                  </a:lnTo>
                  <a:lnTo>
                    <a:pt x="10969837" y="22110"/>
                  </a:lnTo>
                  <a:lnTo>
                    <a:pt x="10924080" y="5745"/>
                  </a:lnTo>
                  <a:lnTo>
                    <a:pt x="10874248" y="0"/>
                  </a:lnTo>
                  <a:close/>
                </a:path>
              </a:pathLst>
            </a:custGeom>
            <a:solidFill>
              <a:srgbClr val="C6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1655" y="3322320"/>
              <a:ext cx="11092180" cy="1304925"/>
            </a:xfrm>
            <a:custGeom>
              <a:avLst/>
              <a:gdLst/>
              <a:ahLst/>
              <a:cxnLst/>
              <a:rect l="l" t="t" r="r" b="b"/>
              <a:pathLst>
                <a:path w="11092180" h="1304925">
                  <a:moveTo>
                    <a:pt x="0" y="217424"/>
                  </a:moveTo>
                  <a:lnTo>
                    <a:pt x="5745" y="167591"/>
                  </a:lnTo>
                  <a:lnTo>
                    <a:pt x="22110" y="121834"/>
                  </a:lnTo>
                  <a:lnTo>
                    <a:pt x="47786" y="81463"/>
                  </a:lnTo>
                  <a:lnTo>
                    <a:pt x="81463" y="47786"/>
                  </a:lnTo>
                  <a:lnTo>
                    <a:pt x="121834" y="22110"/>
                  </a:lnTo>
                  <a:lnTo>
                    <a:pt x="167591" y="5745"/>
                  </a:lnTo>
                  <a:lnTo>
                    <a:pt x="217424" y="0"/>
                  </a:lnTo>
                  <a:lnTo>
                    <a:pt x="10874248" y="0"/>
                  </a:lnTo>
                  <a:lnTo>
                    <a:pt x="10924080" y="5745"/>
                  </a:lnTo>
                  <a:lnTo>
                    <a:pt x="10969837" y="22110"/>
                  </a:lnTo>
                  <a:lnTo>
                    <a:pt x="11010208" y="47786"/>
                  </a:lnTo>
                  <a:lnTo>
                    <a:pt x="11043885" y="81463"/>
                  </a:lnTo>
                  <a:lnTo>
                    <a:pt x="11069561" y="121834"/>
                  </a:lnTo>
                  <a:lnTo>
                    <a:pt x="11085926" y="167591"/>
                  </a:lnTo>
                  <a:lnTo>
                    <a:pt x="11091672" y="217424"/>
                  </a:lnTo>
                  <a:lnTo>
                    <a:pt x="11091672" y="1087119"/>
                  </a:lnTo>
                  <a:lnTo>
                    <a:pt x="11085926" y="1136952"/>
                  </a:lnTo>
                  <a:lnTo>
                    <a:pt x="11069561" y="1182709"/>
                  </a:lnTo>
                  <a:lnTo>
                    <a:pt x="11043885" y="1223080"/>
                  </a:lnTo>
                  <a:lnTo>
                    <a:pt x="11010208" y="1256757"/>
                  </a:lnTo>
                  <a:lnTo>
                    <a:pt x="10969837" y="1282433"/>
                  </a:lnTo>
                  <a:lnTo>
                    <a:pt x="10924080" y="1298798"/>
                  </a:lnTo>
                  <a:lnTo>
                    <a:pt x="10874248" y="1304543"/>
                  </a:lnTo>
                  <a:lnTo>
                    <a:pt x="217424" y="1304543"/>
                  </a:lnTo>
                  <a:lnTo>
                    <a:pt x="167591" y="1298798"/>
                  </a:lnTo>
                  <a:lnTo>
                    <a:pt x="121834" y="1282433"/>
                  </a:lnTo>
                  <a:lnTo>
                    <a:pt x="81463" y="1256757"/>
                  </a:lnTo>
                  <a:lnTo>
                    <a:pt x="47786" y="1223080"/>
                  </a:lnTo>
                  <a:lnTo>
                    <a:pt x="22110" y="1182709"/>
                  </a:lnTo>
                  <a:lnTo>
                    <a:pt x="5745" y="1136952"/>
                  </a:lnTo>
                  <a:lnTo>
                    <a:pt x="0" y="1087119"/>
                  </a:lnTo>
                  <a:lnTo>
                    <a:pt x="0" y="217424"/>
                  </a:lnTo>
                  <a:close/>
                </a:path>
              </a:pathLst>
            </a:custGeom>
            <a:ln w="12700">
              <a:solidFill>
                <a:srgbClr val="C6D2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9955" y="3780790"/>
            <a:ext cx="10349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program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finds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solution,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interpreter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rewards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algorithm.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5305" y="5192014"/>
            <a:ext cx="11104880" cy="1317625"/>
            <a:chOff x="2575305" y="5192014"/>
            <a:chExt cx="11104880" cy="1317625"/>
          </a:xfrm>
        </p:grpSpPr>
        <p:sp>
          <p:nvSpPr>
            <p:cNvPr id="9" name="object 9"/>
            <p:cNvSpPr/>
            <p:nvPr/>
          </p:nvSpPr>
          <p:spPr>
            <a:xfrm>
              <a:off x="2581655" y="5198364"/>
              <a:ext cx="11092180" cy="1304925"/>
            </a:xfrm>
            <a:custGeom>
              <a:avLst/>
              <a:gdLst/>
              <a:ahLst/>
              <a:cxnLst/>
              <a:rect l="l" t="t" r="r" b="b"/>
              <a:pathLst>
                <a:path w="11092180" h="1304925">
                  <a:moveTo>
                    <a:pt x="10874248" y="0"/>
                  </a:moveTo>
                  <a:lnTo>
                    <a:pt x="217424" y="0"/>
                  </a:lnTo>
                  <a:lnTo>
                    <a:pt x="167591" y="5745"/>
                  </a:lnTo>
                  <a:lnTo>
                    <a:pt x="121834" y="22110"/>
                  </a:lnTo>
                  <a:lnTo>
                    <a:pt x="81463" y="47786"/>
                  </a:lnTo>
                  <a:lnTo>
                    <a:pt x="47786" y="81463"/>
                  </a:lnTo>
                  <a:lnTo>
                    <a:pt x="22110" y="121834"/>
                  </a:lnTo>
                  <a:lnTo>
                    <a:pt x="5745" y="167591"/>
                  </a:lnTo>
                  <a:lnTo>
                    <a:pt x="0" y="217424"/>
                  </a:lnTo>
                  <a:lnTo>
                    <a:pt x="0" y="1087120"/>
                  </a:lnTo>
                  <a:lnTo>
                    <a:pt x="5745" y="1136952"/>
                  </a:lnTo>
                  <a:lnTo>
                    <a:pt x="22110" y="1182709"/>
                  </a:lnTo>
                  <a:lnTo>
                    <a:pt x="47786" y="1223080"/>
                  </a:lnTo>
                  <a:lnTo>
                    <a:pt x="81463" y="1256757"/>
                  </a:lnTo>
                  <a:lnTo>
                    <a:pt x="121834" y="1282433"/>
                  </a:lnTo>
                  <a:lnTo>
                    <a:pt x="167591" y="1298798"/>
                  </a:lnTo>
                  <a:lnTo>
                    <a:pt x="217424" y="1304544"/>
                  </a:lnTo>
                  <a:lnTo>
                    <a:pt x="10874248" y="1304544"/>
                  </a:lnTo>
                  <a:lnTo>
                    <a:pt x="10924080" y="1298798"/>
                  </a:lnTo>
                  <a:lnTo>
                    <a:pt x="10969837" y="1282433"/>
                  </a:lnTo>
                  <a:lnTo>
                    <a:pt x="11010208" y="1256757"/>
                  </a:lnTo>
                  <a:lnTo>
                    <a:pt x="11043885" y="1223080"/>
                  </a:lnTo>
                  <a:lnTo>
                    <a:pt x="11069561" y="1182709"/>
                  </a:lnTo>
                  <a:lnTo>
                    <a:pt x="11085926" y="1136952"/>
                  </a:lnTo>
                  <a:lnTo>
                    <a:pt x="11091672" y="1087120"/>
                  </a:lnTo>
                  <a:lnTo>
                    <a:pt x="11091672" y="217424"/>
                  </a:lnTo>
                  <a:lnTo>
                    <a:pt x="11085926" y="167591"/>
                  </a:lnTo>
                  <a:lnTo>
                    <a:pt x="11069561" y="121834"/>
                  </a:lnTo>
                  <a:lnTo>
                    <a:pt x="11043885" y="81463"/>
                  </a:lnTo>
                  <a:lnTo>
                    <a:pt x="11010208" y="47786"/>
                  </a:lnTo>
                  <a:lnTo>
                    <a:pt x="10969837" y="22110"/>
                  </a:lnTo>
                  <a:lnTo>
                    <a:pt x="10924080" y="5745"/>
                  </a:lnTo>
                  <a:lnTo>
                    <a:pt x="10874248" y="0"/>
                  </a:lnTo>
                  <a:close/>
                </a:path>
              </a:pathLst>
            </a:custGeom>
            <a:solidFill>
              <a:srgbClr val="EEC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1655" y="5198364"/>
              <a:ext cx="11092180" cy="1304925"/>
            </a:xfrm>
            <a:custGeom>
              <a:avLst/>
              <a:gdLst/>
              <a:ahLst/>
              <a:cxnLst/>
              <a:rect l="l" t="t" r="r" b="b"/>
              <a:pathLst>
                <a:path w="11092180" h="1304925">
                  <a:moveTo>
                    <a:pt x="0" y="217424"/>
                  </a:moveTo>
                  <a:lnTo>
                    <a:pt x="5745" y="167591"/>
                  </a:lnTo>
                  <a:lnTo>
                    <a:pt x="22110" y="121834"/>
                  </a:lnTo>
                  <a:lnTo>
                    <a:pt x="47786" y="81463"/>
                  </a:lnTo>
                  <a:lnTo>
                    <a:pt x="81463" y="47786"/>
                  </a:lnTo>
                  <a:lnTo>
                    <a:pt x="121834" y="22110"/>
                  </a:lnTo>
                  <a:lnTo>
                    <a:pt x="167591" y="5745"/>
                  </a:lnTo>
                  <a:lnTo>
                    <a:pt x="217424" y="0"/>
                  </a:lnTo>
                  <a:lnTo>
                    <a:pt x="10874248" y="0"/>
                  </a:lnTo>
                  <a:lnTo>
                    <a:pt x="10924080" y="5745"/>
                  </a:lnTo>
                  <a:lnTo>
                    <a:pt x="10969837" y="22110"/>
                  </a:lnTo>
                  <a:lnTo>
                    <a:pt x="11010208" y="47786"/>
                  </a:lnTo>
                  <a:lnTo>
                    <a:pt x="11043885" y="81463"/>
                  </a:lnTo>
                  <a:lnTo>
                    <a:pt x="11069561" y="121834"/>
                  </a:lnTo>
                  <a:lnTo>
                    <a:pt x="11085926" y="167591"/>
                  </a:lnTo>
                  <a:lnTo>
                    <a:pt x="11091672" y="217424"/>
                  </a:lnTo>
                  <a:lnTo>
                    <a:pt x="11091672" y="1087120"/>
                  </a:lnTo>
                  <a:lnTo>
                    <a:pt x="11085926" y="1136952"/>
                  </a:lnTo>
                  <a:lnTo>
                    <a:pt x="11069561" y="1182709"/>
                  </a:lnTo>
                  <a:lnTo>
                    <a:pt x="11043885" y="1223080"/>
                  </a:lnTo>
                  <a:lnTo>
                    <a:pt x="11010208" y="1256757"/>
                  </a:lnTo>
                  <a:lnTo>
                    <a:pt x="10969837" y="1282433"/>
                  </a:lnTo>
                  <a:lnTo>
                    <a:pt x="10924080" y="1298798"/>
                  </a:lnTo>
                  <a:lnTo>
                    <a:pt x="10874248" y="1304544"/>
                  </a:lnTo>
                  <a:lnTo>
                    <a:pt x="217424" y="1304544"/>
                  </a:lnTo>
                  <a:lnTo>
                    <a:pt x="167591" y="1298798"/>
                  </a:lnTo>
                  <a:lnTo>
                    <a:pt x="121834" y="1282433"/>
                  </a:lnTo>
                  <a:lnTo>
                    <a:pt x="81463" y="1256757"/>
                  </a:lnTo>
                  <a:lnTo>
                    <a:pt x="47786" y="1223080"/>
                  </a:lnTo>
                  <a:lnTo>
                    <a:pt x="22110" y="1182709"/>
                  </a:lnTo>
                  <a:lnTo>
                    <a:pt x="5745" y="1136952"/>
                  </a:lnTo>
                  <a:lnTo>
                    <a:pt x="0" y="1087120"/>
                  </a:lnTo>
                  <a:lnTo>
                    <a:pt x="0" y="217424"/>
                  </a:lnTo>
                  <a:close/>
                </a:path>
              </a:pathLst>
            </a:custGeom>
            <a:ln w="12700">
              <a:solidFill>
                <a:srgbClr val="EEC7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78327" y="5412846"/>
            <a:ext cx="10494645" cy="797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If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outcome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incorrect,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algorithm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penalized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incorrect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predictions.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00"/>
              </a:spcBef>
            </a:pP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must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reiterate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until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finds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better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result.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817294"/>
            <a:ext cx="5375148" cy="372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095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Reinforcement</a:t>
            </a:r>
            <a:r>
              <a:rPr spc="-130" dirty="0"/>
              <a:t> </a:t>
            </a:r>
            <a:r>
              <a:rPr spc="-1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817294"/>
            <a:ext cx="5375148" cy="37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0967" y="2881883"/>
            <a:ext cx="11434572" cy="53995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5477" y="1459590"/>
            <a:ext cx="13172440" cy="797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involves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agent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interacting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environment,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rewards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states,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choose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30504" algn="ctr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best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actions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improve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performance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over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511" y="307975"/>
            <a:ext cx="6029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Reinforcement</a:t>
            </a:r>
            <a:r>
              <a:rPr spc="-145" dirty="0"/>
              <a:t> </a:t>
            </a:r>
            <a:r>
              <a:rPr spc="-150" dirty="0"/>
              <a:t>Learning:</a:t>
            </a:r>
            <a:r>
              <a:rPr spc="-14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2117" y="1521612"/>
            <a:ext cx="1334325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3395" marR="5080" indent="-3021330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best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seen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YouTube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recommendations,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where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user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searches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particular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song,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program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shows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list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available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songs.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505" y="7573771"/>
            <a:ext cx="1326261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 marR="5080" indent="-1503045">
              <a:lnSpc>
                <a:spcPct val="114999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user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selects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specific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song,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system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trains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itself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remember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deliver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similar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result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future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searches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user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interactions,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likes,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views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shares.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079" y="3208020"/>
            <a:ext cx="3546348" cy="33268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9308" y="817086"/>
            <a:ext cx="7523988" cy="3765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Reinforcement</a:t>
            </a:r>
            <a:r>
              <a:rPr spc="-145" dirty="0"/>
              <a:t> </a:t>
            </a:r>
            <a:r>
              <a:rPr spc="-150" dirty="0"/>
              <a:t>Learning:</a:t>
            </a:r>
            <a:r>
              <a:rPr spc="-145" dirty="0"/>
              <a:t> </a:t>
            </a:r>
            <a:r>
              <a:rPr spc="-170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63965" y="7164705"/>
            <a:ext cx="3923665" cy="962660"/>
            <a:chOff x="8863965" y="7164705"/>
            <a:chExt cx="3923665" cy="962660"/>
          </a:xfrm>
        </p:grpSpPr>
        <p:sp>
          <p:nvSpPr>
            <p:cNvPr id="4" name="object 4"/>
            <p:cNvSpPr/>
            <p:nvPr/>
          </p:nvSpPr>
          <p:spPr>
            <a:xfrm>
              <a:off x="8873490" y="7174230"/>
              <a:ext cx="3904615" cy="943610"/>
            </a:xfrm>
            <a:custGeom>
              <a:avLst/>
              <a:gdLst/>
              <a:ahLst/>
              <a:cxnLst/>
              <a:rect l="l" t="t" r="r" b="b"/>
              <a:pathLst>
                <a:path w="3904615" h="943609">
                  <a:moveTo>
                    <a:pt x="3747261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6"/>
                  </a:lnTo>
                  <a:lnTo>
                    <a:pt x="0" y="786130"/>
                  </a:lnTo>
                  <a:lnTo>
                    <a:pt x="8012" y="835824"/>
                  </a:lnTo>
                  <a:lnTo>
                    <a:pt x="30325" y="878984"/>
                  </a:lnTo>
                  <a:lnTo>
                    <a:pt x="64355" y="913019"/>
                  </a:lnTo>
                  <a:lnTo>
                    <a:pt x="107517" y="935340"/>
                  </a:lnTo>
                  <a:lnTo>
                    <a:pt x="157225" y="943356"/>
                  </a:lnTo>
                  <a:lnTo>
                    <a:pt x="3747261" y="943356"/>
                  </a:lnTo>
                  <a:lnTo>
                    <a:pt x="3796970" y="935340"/>
                  </a:lnTo>
                  <a:lnTo>
                    <a:pt x="3840132" y="913019"/>
                  </a:lnTo>
                  <a:lnTo>
                    <a:pt x="3874162" y="878984"/>
                  </a:lnTo>
                  <a:lnTo>
                    <a:pt x="3896475" y="835824"/>
                  </a:lnTo>
                  <a:lnTo>
                    <a:pt x="3904487" y="786130"/>
                  </a:lnTo>
                  <a:lnTo>
                    <a:pt x="3904487" y="157226"/>
                  </a:lnTo>
                  <a:lnTo>
                    <a:pt x="3896475" y="107517"/>
                  </a:lnTo>
                  <a:lnTo>
                    <a:pt x="3874162" y="64355"/>
                  </a:lnTo>
                  <a:lnTo>
                    <a:pt x="3840132" y="30325"/>
                  </a:lnTo>
                  <a:lnTo>
                    <a:pt x="3796970" y="8012"/>
                  </a:lnTo>
                  <a:lnTo>
                    <a:pt x="3747261" y="0"/>
                  </a:lnTo>
                  <a:close/>
                </a:path>
              </a:pathLst>
            </a:custGeom>
            <a:solidFill>
              <a:srgbClr val="E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73490" y="7174230"/>
              <a:ext cx="3904615" cy="943610"/>
            </a:xfrm>
            <a:custGeom>
              <a:avLst/>
              <a:gdLst/>
              <a:ahLst/>
              <a:cxnLst/>
              <a:rect l="l" t="t" r="r" b="b"/>
              <a:pathLst>
                <a:path w="3904615" h="943609">
                  <a:moveTo>
                    <a:pt x="0" y="157226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3747261" y="0"/>
                  </a:lnTo>
                  <a:lnTo>
                    <a:pt x="3796970" y="8012"/>
                  </a:lnTo>
                  <a:lnTo>
                    <a:pt x="3840132" y="30325"/>
                  </a:lnTo>
                  <a:lnTo>
                    <a:pt x="3874162" y="64355"/>
                  </a:lnTo>
                  <a:lnTo>
                    <a:pt x="3896475" y="107517"/>
                  </a:lnTo>
                  <a:lnTo>
                    <a:pt x="3904487" y="157226"/>
                  </a:lnTo>
                  <a:lnTo>
                    <a:pt x="3904487" y="786130"/>
                  </a:lnTo>
                  <a:lnTo>
                    <a:pt x="3896475" y="835824"/>
                  </a:lnTo>
                  <a:lnTo>
                    <a:pt x="3874162" y="878984"/>
                  </a:lnTo>
                  <a:lnTo>
                    <a:pt x="3840132" y="913019"/>
                  </a:lnTo>
                  <a:lnTo>
                    <a:pt x="3796970" y="935340"/>
                  </a:lnTo>
                  <a:lnTo>
                    <a:pt x="3747261" y="943356"/>
                  </a:lnTo>
                  <a:lnTo>
                    <a:pt x="157225" y="943356"/>
                  </a:lnTo>
                  <a:lnTo>
                    <a:pt x="107517" y="935340"/>
                  </a:lnTo>
                  <a:lnTo>
                    <a:pt x="64355" y="913019"/>
                  </a:lnTo>
                  <a:lnTo>
                    <a:pt x="30325" y="878984"/>
                  </a:lnTo>
                  <a:lnTo>
                    <a:pt x="8012" y="835824"/>
                  </a:lnTo>
                  <a:lnTo>
                    <a:pt x="0" y="786130"/>
                  </a:lnTo>
                  <a:lnTo>
                    <a:pt x="0" y="157226"/>
                  </a:lnTo>
                  <a:close/>
                </a:path>
              </a:pathLst>
            </a:custGeom>
            <a:ln w="19050">
              <a:solidFill>
                <a:srgbClr val="009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05976" y="7283957"/>
            <a:ext cx="3238500" cy="6972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14425" marR="5080" indent="-1102360">
              <a:lnSpc>
                <a:spcPct val="100400"/>
              </a:lnSpc>
              <a:spcBef>
                <a:spcPts val="8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Search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recommendation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engines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63965" y="3875913"/>
            <a:ext cx="3923665" cy="962660"/>
            <a:chOff x="8863965" y="3875913"/>
            <a:chExt cx="3923665" cy="962660"/>
          </a:xfrm>
        </p:grpSpPr>
        <p:sp>
          <p:nvSpPr>
            <p:cNvPr id="8" name="object 8"/>
            <p:cNvSpPr/>
            <p:nvPr/>
          </p:nvSpPr>
          <p:spPr>
            <a:xfrm>
              <a:off x="8873490" y="3885438"/>
              <a:ext cx="3904615" cy="943610"/>
            </a:xfrm>
            <a:custGeom>
              <a:avLst/>
              <a:gdLst/>
              <a:ahLst/>
              <a:cxnLst/>
              <a:rect l="l" t="t" r="r" b="b"/>
              <a:pathLst>
                <a:path w="3904615" h="943610">
                  <a:moveTo>
                    <a:pt x="3747261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786129"/>
                  </a:lnTo>
                  <a:lnTo>
                    <a:pt x="8012" y="835838"/>
                  </a:lnTo>
                  <a:lnTo>
                    <a:pt x="30325" y="879000"/>
                  </a:lnTo>
                  <a:lnTo>
                    <a:pt x="64355" y="913030"/>
                  </a:lnTo>
                  <a:lnTo>
                    <a:pt x="107517" y="935343"/>
                  </a:lnTo>
                  <a:lnTo>
                    <a:pt x="157225" y="943356"/>
                  </a:lnTo>
                  <a:lnTo>
                    <a:pt x="3747261" y="943356"/>
                  </a:lnTo>
                  <a:lnTo>
                    <a:pt x="3796970" y="935343"/>
                  </a:lnTo>
                  <a:lnTo>
                    <a:pt x="3840132" y="913030"/>
                  </a:lnTo>
                  <a:lnTo>
                    <a:pt x="3874162" y="879000"/>
                  </a:lnTo>
                  <a:lnTo>
                    <a:pt x="3896475" y="835838"/>
                  </a:lnTo>
                  <a:lnTo>
                    <a:pt x="3904487" y="786129"/>
                  </a:lnTo>
                  <a:lnTo>
                    <a:pt x="3904487" y="157225"/>
                  </a:lnTo>
                  <a:lnTo>
                    <a:pt x="3896475" y="107517"/>
                  </a:lnTo>
                  <a:lnTo>
                    <a:pt x="3874162" y="64355"/>
                  </a:lnTo>
                  <a:lnTo>
                    <a:pt x="3840132" y="30325"/>
                  </a:lnTo>
                  <a:lnTo>
                    <a:pt x="3796970" y="8012"/>
                  </a:lnTo>
                  <a:lnTo>
                    <a:pt x="3747261" y="0"/>
                  </a:lnTo>
                  <a:close/>
                </a:path>
              </a:pathLst>
            </a:custGeom>
            <a:solidFill>
              <a:srgbClr val="E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3490" y="3885438"/>
              <a:ext cx="3904615" cy="943610"/>
            </a:xfrm>
            <a:custGeom>
              <a:avLst/>
              <a:gdLst/>
              <a:ahLst/>
              <a:cxnLst/>
              <a:rect l="l" t="t" r="r" b="b"/>
              <a:pathLst>
                <a:path w="3904615" h="943610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3747261" y="0"/>
                  </a:lnTo>
                  <a:lnTo>
                    <a:pt x="3796970" y="8012"/>
                  </a:lnTo>
                  <a:lnTo>
                    <a:pt x="3840132" y="30325"/>
                  </a:lnTo>
                  <a:lnTo>
                    <a:pt x="3874162" y="64355"/>
                  </a:lnTo>
                  <a:lnTo>
                    <a:pt x="3896475" y="107517"/>
                  </a:lnTo>
                  <a:lnTo>
                    <a:pt x="3904487" y="157225"/>
                  </a:lnTo>
                  <a:lnTo>
                    <a:pt x="3904487" y="786129"/>
                  </a:lnTo>
                  <a:lnTo>
                    <a:pt x="3896475" y="835838"/>
                  </a:lnTo>
                  <a:lnTo>
                    <a:pt x="3874162" y="879000"/>
                  </a:lnTo>
                  <a:lnTo>
                    <a:pt x="3840132" y="913030"/>
                  </a:lnTo>
                  <a:lnTo>
                    <a:pt x="3796970" y="935343"/>
                  </a:lnTo>
                  <a:lnTo>
                    <a:pt x="3747261" y="943356"/>
                  </a:lnTo>
                  <a:lnTo>
                    <a:pt x="157225" y="943356"/>
                  </a:lnTo>
                  <a:lnTo>
                    <a:pt x="107517" y="935343"/>
                  </a:lnTo>
                  <a:lnTo>
                    <a:pt x="64355" y="913030"/>
                  </a:lnTo>
                  <a:lnTo>
                    <a:pt x="30325" y="879000"/>
                  </a:lnTo>
                  <a:lnTo>
                    <a:pt x="8012" y="835838"/>
                  </a:lnTo>
                  <a:lnTo>
                    <a:pt x="0" y="786129"/>
                  </a:lnTo>
                  <a:lnTo>
                    <a:pt x="0" y="157225"/>
                  </a:lnTo>
                  <a:close/>
                </a:path>
              </a:pathLst>
            </a:custGeom>
            <a:ln w="19050">
              <a:solidFill>
                <a:srgbClr val="009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9000" y="4161485"/>
            <a:ext cx="2094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Self-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driving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cars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69004" y="7164705"/>
            <a:ext cx="3925570" cy="962660"/>
            <a:chOff x="3469004" y="7164705"/>
            <a:chExt cx="3925570" cy="962660"/>
          </a:xfrm>
        </p:grpSpPr>
        <p:sp>
          <p:nvSpPr>
            <p:cNvPr id="12" name="object 12"/>
            <p:cNvSpPr/>
            <p:nvPr/>
          </p:nvSpPr>
          <p:spPr>
            <a:xfrm>
              <a:off x="3478529" y="7174230"/>
              <a:ext cx="3906520" cy="943610"/>
            </a:xfrm>
            <a:custGeom>
              <a:avLst/>
              <a:gdLst/>
              <a:ahLst/>
              <a:cxnLst/>
              <a:rect l="l" t="t" r="r" b="b"/>
              <a:pathLst>
                <a:path w="3906520" h="943609">
                  <a:moveTo>
                    <a:pt x="3748786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6"/>
                  </a:lnTo>
                  <a:lnTo>
                    <a:pt x="0" y="786130"/>
                  </a:lnTo>
                  <a:lnTo>
                    <a:pt x="8012" y="835824"/>
                  </a:lnTo>
                  <a:lnTo>
                    <a:pt x="30325" y="878984"/>
                  </a:lnTo>
                  <a:lnTo>
                    <a:pt x="64355" y="913019"/>
                  </a:lnTo>
                  <a:lnTo>
                    <a:pt x="107517" y="935340"/>
                  </a:lnTo>
                  <a:lnTo>
                    <a:pt x="157225" y="943356"/>
                  </a:lnTo>
                  <a:lnTo>
                    <a:pt x="3748786" y="943356"/>
                  </a:lnTo>
                  <a:lnTo>
                    <a:pt x="3798494" y="935340"/>
                  </a:lnTo>
                  <a:lnTo>
                    <a:pt x="3841656" y="913019"/>
                  </a:lnTo>
                  <a:lnTo>
                    <a:pt x="3875686" y="878984"/>
                  </a:lnTo>
                  <a:lnTo>
                    <a:pt x="3897999" y="835824"/>
                  </a:lnTo>
                  <a:lnTo>
                    <a:pt x="3906012" y="786130"/>
                  </a:lnTo>
                  <a:lnTo>
                    <a:pt x="3906012" y="157226"/>
                  </a:lnTo>
                  <a:lnTo>
                    <a:pt x="3897999" y="107517"/>
                  </a:lnTo>
                  <a:lnTo>
                    <a:pt x="3875686" y="64355"/>
                  </a:lnTo>
                  <a:lnTo>
                    <a:pt x="3841656" y="30325"/>
                  </a:lnTo>
                  <a:lnTo>
                    <a:pt x="3798494" y="8012"/>
                  </a:lnTo>
                  <a:lnTo>
                    <a:pt x="3748786" y="0"/>
                  </a:lnTo>
                  <a:close/>
                </a:path>
              </a:pathLst>
            </a:custGeom>
            <a:solidFill>
              <a:srgbClr val="E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8529" y="7174230"/>
              <a:ext cx="3906520" cy="943610"/>
            </a:xfrm>
            <a:custGeom>
              <a:avLst/>
              <a:gdLst/>
              <a:ahLst/>
              <a:cxnLst/>
              <a:rect l="l" t="t" r="r" b="b"/>
              <a:pathLst>
                <a:path w="3906520" h="943609">
                  <a:moveTo>
                    <a:pt x="0" y="157226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3748786" y="0"/>
                  </a:lnTo>
                  <a:lnTo>
                    <a:pt x="3798494" y="8012"/>
                  </a:lnTo>
                  <a:lnTo>
                    <a:pt x="3841656" y="30325"/>
                  </a:lnTo>
                  <a:lnTo>
                    <a:pt x="3875686" y="64355"/>
                  </a:lnTo>
                  <a:lnTo>
                    <a:pt x="3897999" y="107517"/>
                  </a:lnTo>
                  <a:lnTo>
                    <a:pt x="3906012" y="157226"/>
                  </a:lnTo>
                  <a:lnTo>
                    <a:pt x="3906012" y="786130"/>
                  </a:lnTo>
                  <a:lnTo>
                    <a:pt x="3897999" y="835824"/>
                  </a:lnTo>
                  <a:lnTo>
                    <a:pt x="3875686" y="878984"/>
                  </a:lnTo>
                  <a:lnTo>
                    <a:pt x="3841656" y="913019"/>
                  </a:lnTo>
                  <a:lnTo>
                    <a:pt x="3798494" y="935340"/>
                  </a:lnTo>
                  <a:lnTo>
                    <a:pt x="3748786" y="943356"/>
                  </a:lnTo>
                  <a:lnTo>
                    <a:pt x="157225" y="943356"/>
                  </a:lnTo>
                  <a:lnTo>
                    <a:pt x="107517" y="935340"/>
                  </a:lnTo>
                  <a:lnTo>
                    <a:pt x="64355" y="913019"/>
                  </a:lnTo>
                  <a:lnTo>
                    <a:pt x="30325" y="878984"/>
                  </a:lnTo>
                  <a:lnTo>
                    <a:pt x="8012" y="835824"/>
                  </a:lnTo>
                  <a:lnTo>
                    <a:pt x="0" y="786130"/>
                  </a:lnTo>
                  <a:lnTo>
                    <a:pt x="0" y="157226"/>
                  </a:lnTo>
                  <a:close/>
                </a:path>
              </a:pathLst>
            </a:custGeom>
            <a:ln w="19050">
              <a:solidFill>
                <a:srgbClr val="009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94378" y="7452105"/>
            <a:ext cx="2271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Autocorrect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tools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69004" y="3875913"/>
            <a:ext cx="3925570" cy="962660"/>
            <a:chOff x="3469004" y="3875913"/>
            <a:chExt cx="3925570" cy="962660"/>
          </a:xfrm>
        </p:grpSpPr>
        <p:sp>
          <p:nvSpPr>
            <p:cNvPr id="16" name="object 16"/>
            <p:cNvSpPr/>
            <p:nvPr/>
          </p:nvSpPr>
          <p:spPr>
            <a:xfrm>
              <a:off x="3478529" y="3885438"/>
              <a:ext cx="3906520" cy="943610"/>
            </a:xfrm>
            <a:custGeom>
              <a:avLst/>
              <a:gdLst/>
              <a:ahLst/>
              <a:cxnLst/>
              <a:rect l="l" t="t" r="r" b="b"/>
              <a:pathLst>
                <a:path w="3906520" h="943610">
                  <a:moveTo>
                    <a:pt x="3748786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786129"/>
                  </a:lnTo>
                  <a:lnTo>
                    <a:pt x="8012" y="835838"/>
                  </a:lnTo>
                  <a:lnTo>
                    <a:pt x="30325" y="879000"/>
                  </a:lnTo>
                  <a:lnTo>
                    <a:pt x="64355" y="913030"/>
                  </a:lnTo>
                  <a:lnTo>
                    <a:pt x="107517" y="935343"/>
                  </a:lnTo>
                  <a:lnTo>
                    <a:pt x="157225" y="943356"/>
                  </a:lnTo>
                  <a:lnTo>
                    <a:pt x="3748786" y="943356"/>
                  </a:lnTo>
                  <a:lnTo>
                    <a:pt x="3798494" y="935343"/>
                  </a:lnTo>
                  <a:lnTo>
                    <a:pt x="3841656" y="913030"/>
                  </a:lnTo>
                  <a:lnTo>
                    <a:pt x="3875686" y="879000"/>
                  </a:lnTo>
                  <a:lnTo>
                    <a:pt x="3897999" y="835838"/>
                  </a:lnTo>
                  <a:lnTo>
                    <a:pt x="3906012" y="786129"/>
                  </a:lnTo>
                  <a:lnTo>
                    <a:pt x="3906012" y="157225"/>
                  </a:lnTo>
                  <a:lnTo>
                    <a:pt x="3897999" y="107517"/>
                  </a:lnTo>
                  <a:lnTo>
                    <a:pt x="3875686" y="64355"/>
                  </a:lnTo>
                  <a:lnTo>
                    <a:pt x="3841656" y="30325"/>
                  </a:lnTo>
                  <a:lnTo>
                    <a:pt x="3798494" y="8012"/>
                  </a:lnTo>
                  <a:lnTo>
                    <a:pt x="3748786" y="0"/>
                  </a:lnTo>
                  <a:close/>
                </a:path>
              </a:pathLst>
            </a:custGeom>
            <a:solidFill>
              <a:srgbClr val="E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529" y="3885438"/>
              <a:ext cx="3906520" cy="943610"/>
            </a:xfrm>
            <a:custGeom>
              <a:avLst/>
              <a:gdLst/>
              <a:ahLst/>
              <a:cxnLst/>
              <a:rect l="l" t="t" r="r" b="b"/>
              <a:pathLst>
                <a:path w="3906520" h="943610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3748786" y="0"/>
                  </a:lnTo>
                  <a:lnTo>
                    <a:pt x="3798494" y="8012"/>
                  </a:lnTo>
                  <a:lnTo>
                    <a:pt x="3841656" y="30325"/>
                  </a:lnTo>
                  <a:lnTo>
                    <a:pt x="3875686" y="64355"/>
                  </a:lnTo>
                  <a:lnTo>
                    <a:pt x="3897999" y="107517"/>
                  </a:lnTo>
                  <a:lnTo>
                    <a:pt x="3906012" y="157225"/>
                  </a:lnTo>
                  <a:lnTo>
                    <a:pt x="3906012" y="786129"/>
                  </a:lnTo>
                  <a:lnTo>
                    <a:pt x="3897999" y="835838"/>
                  </a:lnTo>
                  <a:lnTo>
                    <a:pt x="3875686" y="879000"/>
                  </a:lnTo>
                  <a:lnTo>
                    <a:pt x="3841656" y="913030"/>
                  </a:lnTo>
                  <a:lnTo>
                    <a:pt x="3798494" y="935343"/>
                  </a:lnTo>
                  <a:lnTo>
                    <a:pt x="3748786" y="943356"/>
                  </a:lnTo>
                  <a:lnTo>
                    <a:pt x="157225" y="943356"/>
                  </a:lnTo>
                  <a:lnTo>
                    <a:pt x="107517" y="935343"/>
                  </a:lnTo>
                  <a:lnTo>
                    <a:pt x="64355" y="913030"/>
                  </a:lnTo>
                  <a:lnTo>
                    <a:pt x="30325" y="879000"/>
                  </a:lnTo>
                  <a:lnTo>
                    <a:pt x="8012" y="835838"/>
                  </a:lnTo>
                  <a:lnTo>
                    <a:pt x="0" y="786129"/>
                  </a:lnTo>
                  <a:lnTo>
                    <a:pt x="0" y="157225"/>
                  </a:lnTo>
                  <a:close/>
                </a:path>
              </a:pathLst>
            </a:custGeom>
            <a:ln w="19050">
              <a:solidFill>
                <a:srgbClr val="009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2435" y="3993642"/>
            <a:ext cx="3378835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79145" marR="5080" indent="-767080">
              <a:lnSpc>
                <a:spcPct val="100499"/>
              </a:lnSpc>
              <a:spcBef>
                <a:spcPts val="8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Games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where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players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play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bots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6903" y="2814827"/>
            <a:ext cx="967739" cy="9662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0223" y="5942076"/>
            <a:ext cx="1063752" cy="106222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4911" y="5992367"/>
            <a:ext cx="966216" cy="9677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6590" y="1572514"/>
            <a:ext cx="5779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Examples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reinforcement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include: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5771" y="2494788"/>
            <a:ext cx="2438400" cy="13715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817379"/>
            <a:ext cx="7726680" cy="3706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933" y="4203573"/>
            <a:ext cx="9705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404040"/>
                </a:solidFill>
              </a:rPr>
              <a:t>Introduction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to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114" dirty="0">
                <a:solidFill>
                  <a:srgbClr val="404040"/>
                </a:solidFill>
              </a:rPr>
              <a:t>Python</a:t>
            </a:r>
            <a:r>
              <a:rPr spc="-175" dirty="0">
                <a:solidFill>
                  <a:srgbClr val="404040"/>
                </a:solidFill>
              </a:rPr>
              <a:t> </a:t>
            </a:r>
            <a:r>
              <a:rPr spc="-270" dirty="0">
                <a:solidFill>
                  <a:srgbClr val="404040"/>
                </a:solidFill>
              </a:rPr>
              <a:t>Packages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for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Machine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9838" y="3149854"/>
            <a:ext cx="5323840" cy="1238250"/>
            <a:chOff x="2259838" y="3149854"/>
            <a:chExt cx="5323840" cy="1238250"/>
          </a:xfrm>
        </p:grpSpPr>
        <p:sp>
          <p:nvSpPr>
            <p:cNvPr id="3" name="object 3"/>
            <p:cNvSpPr/>
            <p:nvPr/>
          </p:nvSpPr>
          <p:spPr>
            <a:xfrm>
              <a:off x="2266188" y="3156204"/>
              <a:ext cx="5311140" cy="1225550"/>
            </a:xfrm>
            <a:custGeom>
              <a:avLst/>
              <a:gdLst/>
              <a:ahLst/>
              <a:cxnLst/>
              <a:rect l="l" t="t" r="r" b="b"/>
              <a:pathLst>
                <a:path w="5311140" h="1225550">
                  <a:moveTo>
                    <a:pt x="0" y="204216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5106923" y="0"/>
                  </a:lnTo>
                  <a:lnTo>
                    <a:pt x="5153745" y="5393"/>
                  </a:lnTo>
                  <a:lnTo>
                    <a:pt x="5196728" y="20758"/>
                  </a:lnTo>
                  <a:lnTo>
                    <a:pt x="5234646" y="44866"/>
                  </a:lnTo>
                  <a:lnTo>
                    <a:pt x="5266273" y="76493"/>
                  </a:lnTo>
                  <a:lnTo>
                    <a:pt x="5290381" y="114411"/>
                  </a:lnTo>
                  <a:lnTo>
                    <a:pt x="5305746" y="157394"/>
                  </a:lnTo>
                  <a:lnTo>
                    <a:pt x="5311140" y="204216"/>
                  </a:lnTo>
                  <a:lnTo>
                    <a:pt x="5311140" y="1021080"/>
                  </a:lnTo>
                  <a:lnTo>
                    <a:pt x="5305746" y="1067901"/>
                  </a:lnTo>
                  <a:lnTo>
                    <a:pt x="5290381" y="1110884"/>
                  </a:lnTo>
                  <a:lnTo>
                    <a:pt x="5266273" y="1148802"/>
                  </a:lnTo>
                  <a:lnTo>
                    <a:pt x="5234646" y="1180429"/>
                  </a:lnTo>
                  <a:lnTo>
                    <a:pt x="5196728" y="1204537"/>
                  </a:lnTo>
                  <a:lnTo>
                    <a:pt x="5153745" y="1219902"/>
                  </a:lnTo>
                  <a:lnTo>
                    <a:pt x="5106923" y="1225296"/>
                  </a:lnTo>
                  <a:lnTo>
                    <a:pt x="204216" y="1225296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204216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4572" y="3294888"/>
              <a:ext cx="2214372" cy="996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Python</a:t>
            </a:r>
            <a:r>
              <a:rPr spc="-185" dirty="0"/>
              <a:t> </a:t>
            </a:r>
            <a:r>
              <a:rPr spc="-145" dirty="0"/>
              <a:t>Libraries</a:t>
            </a:r>
            <a:r>
              <a:rPr spc="-195" dirty="0"/>
              <a:t> </a:t>
            </a:r>
            <a:r>
              <a:rPr spc="-215" dirty="0"/>
              <a:t>Used</a:t>
            </a:r>
            <a:r>
              <a:rPr spc="-190" dirty="0"/>
              <a:t> </a:t>
            </a:r>
            <a:r>
              <a:rPr spc="-60" dirty="0"/>
              <a:t>in</a:t>
            </a:r>
            <a:r>
              <a:rPr spc="-204" dirty="0"/>
              <a:t> </a:t>
            </a:r>
            <a:r>
              <a:rPr spc="-150" dirty="0"/>
              <a:t>Machine</a:t>
            </a:r>
            <a:r>
              <a:rPr spc="-204" dirty="0"/>
              <a:t> </a:t>
            </a:r>
            <a:r>
              <a:rPr spc="-105" dirty="0"/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0875" y="1572514"/>
            <a:ext cx="7331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Python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libraries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include: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18729" y="3164204"/>
            <a:ext cx="6301105" cy="1259840"/>
            <a:chOff x="8118729" y="3164204"/>
            <a:chExt cx="6301105" cy="1259840"/>
          </a:xfrm>
        </p:grpSpPr>
        <p:sp>
          <p:nvSpPr>
            <p:cNvPr id="8" name="object 8"/>
            <p:cNvSpPr/>
            <p:nvPr/>
          </p:nvSpPr>
          <p:spPr>
            <a:xfrm>
              <a:off x="8128254" y="3173729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6075172" y="0"/>
                  </a:moveTo>
                  <a:lnTo>
                    <a:pt x="206755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6"/>
                  </a:lnTo>
                  <a:lnTo>
                    <a:pt x="0" y="1033780"/>
                  </a:lnTo>
                  <a:lnTo>
                    <a:pt x="5461" y="1081182"/>
                  </a:lnTo>
                  <a:lnTo>
                    <a:pt x="21017" y="1124699"/>
                  </a:lnTo>
                  <a:lnTo>
                    <a:pt x="45426" y="1163088"/>
                  </a:lnTo>
                  <a:lnTo>
                    <a:pt x="77447" y="1195109"/>
                  </a:lnTo>
                  <a:lnTo>
                    <a:pt x="115836" y="1219518"/>
                  </a:lnTo>
                  <a:lnTo>
                    <a:pt x="159353" y="1235074"/>
                  </a:lnTo>
                  <a:lnTo>
                    <a:pt x="206755" y="1240536"/>
                  </a:lnTo>
                  <a:lnTo>
                    <a:pt x="6075172" y="1240536"/>
                  </a:lnTo>
                  <a:lnTo>
                    <a:pt x="6122574" y="1235074"/>
                  </a:lnTo>
                  <a:lnTo>
                    <a:pt x="6166091" y="1219518"/>
                  </a:lnTo>
                  <a:lnTo>
                    <a:pt x="6204480" y="1195109"/>
                  </a:lnTo>
                  <a:lnTo>
                    <a:pt x="6236501" y="1163088"/>
                  </a:lnTo>
                  <a:lnTo>
                    <a:pt x="6260910" y="1124699"/>
                  </a:lnTo>
                  <a:lnTo>
                    <a:pt x="6276466" y="1081182"/>
                  </a:lnTo>
                  <a:lnTo>
                    <a:pt x="6281928" y="1033780"/>
                  </a:lnTo>
                  <a:lnTo>
                    <a:pt x="6281928" y="206756"/>
                  </a:lnTo>
                  <a:lnTo>
                    <a:pt x="6276466" y="159353"/>
                  </a:lnTo>
                  <a:lnTo>
                    <a:pt x="6260910" y="115836"/>
                  </a:lnTo>
                  <a:lnTo>
                    <a:pt x="6236501" y="77447"/>
                  </a:lnTo>
                  <a:lnTo>
                    <a:pt x="6204480" y="45426"/>
                  </a:lnTo>
                  <a:lnTo>
                    <a:pt x="6166091" y="21017"/>
                  </a:lnTo>
                  <a:lnTo>
                    <a:pt x="6122574" y="5461"/>
                  </a:lnTo>
                  <a:lnTo>
                    <a:pt x="6075172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8254" y="3173729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0" y="206756"/>
                  </a:move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5" y="0"/>
                  </a:lnTo>
                  <a:lnTo>
                    <a:pt x="6075172" y="0"/>
                  </a:lnTo>
                  <a:lnTo>
                    <a:pt x="6122574" y="5461"/>
                  </a:lnTo>
                  <a:lnTo>
                    <a:pt x="6166091" y="21017"/>
                  </a:lnTo>
                  <a:lnTo>
                    <a:pt x="6204480" y="45426"/>
                  </a:lnTo>
                  <a:lnTo>
                    <a:pt x="6236501" y="77447"/>
                  </a:lnTo>
                  <a:lnTo>
                    <a:pt x="6260910" y="115836"/>
                  </a:lnTo>
                  <a:lnTo>
                    <a:pt x="6276466" y="159353"/>
                  </a:lnTo>
                  <a:lnTo>
                    <a:pt x="6281928" y="206756"/>
                  </a:lnTo>
                  <a:lnTo>
                    <a:pt x="6281928" y="1033780"/>
                  </a:lnTo>
                  <a:lnTo>
                    <a:pt x="6276466" y="1081182"/>
                  </a:lnTo>
                  <a:lnTo>
                    <a:pt x="6260910" y="1124699"/>
                  </a:lnTo>
                  <a:lnTo>
                    <a:pt x="6236501" y="1163088"/>
                  </a:lnTo>
                  <a:lnTo>
                    <a:pt x="6204480" y="1195109"/>
                  </a:lnTo>
                  <a:lnTo>
                    <a:pt x="6166091" y="1219518"/>
                  </a:lnTo>
                  <a:lnTo>
                    <a:pt x="6122574" y="1235074"/>
                  </a:lnTo>
                  <a:lnTo>
                    <a:pt x="6075172" y="1240536"/>
                  </a:lnTo>
                  <a:lnTo>
                    <a:pt x="206755" y="1240536"/>
                  </a:lnTo>
                  <a:lnTo>
                    <a:pt x="159353" y="1235074"/>
                  </a:lnTo>
                  <a:lnTo>
                    <a:pt x="115836" y="1219518"/>
                  </a:lnTo>
                  <a:lnTo>
                    <a:pt x="77447" y="1195109"/>
                  </a:lnTo>
                  <a:lnTo>
                    <a:pt x="45426" y="1163088"/>
                  </a:lnTo>
                  <a:lnTo>
                    <a:pt x="21017" y="1124699"/>
                  </a:lnTo>
                  <a:lnTo>
                    <a:pt x="5461" y="1081182"/>
                  </a:lnTo>
                  <a:lnTo>
                    <a:pt x="0" y="1033780"/>
                  </a:lnTo>
                  <a:lnTo>
                    <a:pt x="0" y="206756"/>
                  </a:lnTo>
                  <a:close/>
                </a:path>
              </a:pathLst>
            </a:custGeom>
            <a:ln w="19050">
              <a:solidFill>
                <a:srgbClr val="162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38464" y="3430651"/>
            <a:ext cx="5459095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39850" marR="5080" indent="-1327785">
              <a:lnSpc>
                <a:spcPct val="100499"/>
              </a:lnSpc>
              <a:spcBef>
                <a:spcPts val="8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NumPy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 a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powerful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library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numerical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computing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Python.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18729" y="5121021"/>
            <a:ext cx="6301105" cy="1259840"/>
            <a:chOff x="8118729" y="5121021"/>
            <a:chExt cx="6301105" cy="1259840"/>
          </a:xfrm>
        </p:grpSpPr>
        <p:sp>
          <p:nvSpPr>
            <p:cNvPr id="12" name="object 12"/>
            <p:cNvSpPr/>
            <p:nvPr/>
          </p:nvSpPr>
          <p:spPr>
            <a:xfrm>
              <a:off x="8128254" y="5130546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6075172" y="0"/>
                  </a:moveTo>
                  <a:lnTo>
                    <a:pt x="206755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5"/>
                  </a:lnTo>
                  <a:lnTo>
                    <a:pt x="0" y="1033779"/>
                  </a:lnTo>
                  <a:lnTo>
                    <a:pt x="5461" y="1081182"/>
                  </a:lnTo>
                  <a:lnTo>
                    <a:pt x="21017" y="1124699"/>
                  </a:lnTo>
                  <a:lnTo>
                    <a:pt x="45426" y="1163088"/>
                  </a:lnTo>
                  <a:lnTo>
                    <a:pt x="77447" y="1195109"/>
                  </a:lnTo>
                  <a:lnTo>
                    <a:pt x="115836" y="1219518"/>
                  </a:lnTo>
                  <a:lnTo>
                    <a:pt x="159353" y="1235074"/>
                  </a:lnTo>
                  <a:lnTo>
                    <a:pt x="206755" y="1240535"/>
                  </a:lnTo>
                  <a:lnTo>
                    <a:pt x="6075172" y="1240535"/>
                  </a:lnTo>
                  <a:lnTo>
                    <a:pt x="6122574" y="1235074"/>
                  </a:lnTo>
                  <a:lnTo>
                    <a:pt x="6166091" y="1219518"/>
                  </a:lnTo>
                  <a:lnTo>
                    <a:pt x="6204480" y="1195109"/>
                  </a:lnTo>
                  <a:lnTo>
                    <a:pt x="6236501" y="1163088"/>
                  </a:lnTo>
                  <a:lnTo>
                    <a:pt x="6260910" y="1124699"/>
                  </a:lnTo>
                  <a:lnTo>
                    <a:pt x="6276466" y="1081182"/>
                  </a:lnTo>
                  <a:lnTo>
                    <a:pt x="6281928" y="1033779"/>
                  </a:lnTo>
                  <a:lnTo>
                    <a:pt x="6281928" y="206755"/>
                  </a:lnTo>
                  <a:lnTo>
                    <a:pt x="6276466" y="159353"/>
                  </a:lnTo>
                  <a:lnTo>
                    <a:pt x="6260910" y="115836"/>
                  </a:lnTo>
                  <a:lnTo>
                    <a:pt x="6236501" y="77447"/>
                  </a:lnTo>
                  <a:lnTo>
                    <a:pt x="6204480" y="45426"/>
                  </a:lnTo>
                  <a:lnTo>
                    <a:pt x="6166091" y="21017"/>
                  </a:lnTo>
                  <a:lnTo>
                    <a:pt x="6122574" y="5461"/>
                  </a:lnTo>
                  <a:lnTo>
                    <a:pt x="6075172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8254" y="5130546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0" y="206755"/>
                  </a:move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5" y="0"/>
                  </a:lnTo>
                  <a:lnTo>
                    <a:pt x="6075172" y="0"/>
                  </a:lnTo>
                  <a:lnTo>
                    <a:pt x="6122574" y="5461"/>
                  </a:lnTo>
                  <a:lnTo>
                    <a:pt x="6166091" y="21017"/>
                  </a:lnTo>
                  <a:lnTo>
                    <a:pt x="6204480" y="45426"/>
                  </a:lnTo>
                  <a:lnTo>
                    <a:pt x="6236501" y="77447"/>
                  </a:lnTo>
                  <a:lnTo>
                    <a:pt x="6260910" y="115836"/>
                  </a:lnTo>
                  <a:lnTo>
                    <a:pt x="6276466" y="159353"/>
                  </a:lnTo>
                  <a:lnTo>
                    <a:pt x="6281928" y="206755"/>
                  </a:lnTo>
                  <a:lnTo>
                    <a:pt x="6281928" y="1033779"/>
                  </a:lnTo>
                  <a:lnTo>
                    <a:pt x="6276466" y="1081182"/>
                  </a:lnTo>
                  <a:lnTo>
                    <a:pt x="6260910" y="1124699"/>
                  </a:lnTo>
                  <a:lnTo>
                    <a:pt x="6236501" y="1163088"/>
                  </a:lnTo>
                  <a:lnTo>
                    <a:pt x="6204480" y="1195109"/>
                  </a:lnTo>
                  <a:lnTo>
                    <a:pt x="6166091" y="1219518"/>
                  </a:lnTo>
                  <a:lnTo>
                    <a:pt x="6122574" y="1235074"/>
                  </a:lnTo>
                  <a:lnTo>
                    <a:pt x="6075172" y="1240535"/>
                  </a:lnTo>
                  <a:lnTo>
                    <a:pt x="206755" y="1240535"/>
                  </a:lnTo>
                  <a:lnTo>
                    <a:pt x="159353" y="1235074"/>
                  </a:lnTo>
                  <a:lnTo>
                    <a:pt x="115836" y="1219518"/>
                  </a:lnTo>
                  <a:lnTo>
                    <a:pt x="77447" y="1195109"/>
                  </a:lnTo>
                  <a:lnTo>
                    <a:pt x="45426" y="1163088"/>
                  </a:lnTo>
                  <a:lnTo>
                    <a:pt x="21017" y="1124699"/>
                  </a:lnTo>
                  <a:lnTo>
                    <a:pt x="5461" y="1081182"/>
                  </a:lnTo>
                  <a:lnTo>
                    <a:pt x="0" y="1033779"/>
                  </a:lnTo>
                  <a:lnTo>
                    <a:pt x="0" y="206755"/>
                  </a:lnTo>
                  <a:close/>
                </a:path>
              </a:pathLst>
            </a:custGeom>
            <a:ln w="19050">
              <a:solidFill>
                <a:srgbClr val="162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259838" y="5128005"/>
            <a:ext cx="5323840" cy="1238250"/>
            <a:chOff x="2259838" y="5128005"/>
            <a:chExt cx="5323840" cy="12382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3196" y="5533643"/>
              <a:ext cx="3006852" cy="6004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6188" y="5134355"/>
              <a:ext cx="5311140" cy="1225550"/>
            </a:xfrm>
            <a:custGeom>
              <a:avLst/>
              <a:gdLst/>
              <a:ahLst/>
              <a:cxnLst/>
              <a:rect l="l" t="t" r="r" b="b"/>
              <a:pathLst>
                <a:path w="5311140" h="1225550">
                  <a:moveTo>
                    <a:pt x="0" y="204216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5106923" y="0"/>
                  </a:lnTo>
                  <a:lnTo>
                    <a:pt x="5153745" y="5393"/>
                  </a:lnTo>
                  <a:lnTo>
                    <a:pt x="5196728" y="20758"/>
                  </a:lnTo>
                  <a:lnTo>
                    <a:pt x="5234646" y="44866"/>
                  </a:lnTo>
                  <a:lnTo>
                    <a:pt x="5266273" y="76493"/>
                  </a:lnTo>
                  <a:lnTo>
                    <a:pt x="5290381" y="114411"/>
                  </a:lnTo>
                  <a:lnTo>
                    <a:pt x="5305746" y="157394"/>
                  </a:lnTo>
                  <a:lnTo>
                    <a:pt x="5311140" y="204216"/>
                  </a:lnTo>
                  <a:lnTo>
                    <a:pt x="5311140" y="1021080"/>
                  </a:lnTo>
                  <a:lnTo>
                    <a:pt x="5305746" y="1067901"/>
                  </a:lnTo>
                  <a:lnTo>
                    <a:pt x="5290381" y="1110884"/>
                  </a:lnTo>
                  <a:lnTo>
                    <a:pt x="5266273" y="1148802"/>
                  </a:lnTo>
                  <a:lnTo>
                    <a:pt x="5234646" y="1180429"/>
                  </a:lnTo>
                  <a:lnTo>
                    <a:pt x="5196728" y="1204537"/>
                  </a:lnTo>
                  <a:lnTo>
                    <a:pt x="5153745" y="1219902"/>
                  </a:lnTo>
                  <a:lnTo>
                    <a:pt x="5106923" y="1225296"/>
                  </a:lnTo>
                  <a:lnTo>
                    <a:pt x="204216" y="1225296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204216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94268" y="5388102"/>
            <a:ext cx="5547995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02105" marR="5080" indent="-1590040">
              <a:lnSpc>
                <a:spcPct val="100499"/>
              </a:lnSpc>
              <a:spcBef>
                <a:spcPts val="80"/>
              </a:spcBef>
            </a:pP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Matplotlib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performs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visualization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graphical</a:t>
            </a:r>
            <a:r>
              <a:rPr sz="2200" spc="3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plotting.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6891" y="816889"/>
            <a:ext cx="9608819" cy="3804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259838" y="6956806"/>
            <a:ext cx="5323840" cy="1238250"/>
            <a:chOff x="2259838" y="6956806"/>
            <a:chExt cx="5323840" cy="1238250"/>
          </a:xfrm>
        </p:grpSpPr>
        <p:sp>
          <p:nvSpPr>
            <p:cNvPr id="20" name="object 20"/>
            <p:cNvSpPr/>
            <p:nvPr/>
          </p:nvSpPr>
          <p:spPr>
            <a:xfrm>
              <a:off x="2266188" y="6963156"/>
              <a:ext cx="5311140" cy="1225550"/>
            </a:xfrm>
            <a:custGeom>
              <a:avLst/>
              <a:gdLst/>
              <a:ahLst/>
              <a:cxnLst/>
              <a:rect l="l" t="t" r="r" b="b"/>
              <a:pathLst>
                <a:path w="5311140" h="1225550">
                  <a:moveTo>
                    <a:pt x="0" y="204216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5106923" y="0"/>
                  </a:lnTo>
                  <a:lnTo>
                    <a:pt x="5153745" y="5393"/>
                  </a:lnTo>
                  <a:lnTo>
                    <a:pt x="5196728" y="20758"/>
                  </a:lnTo>
                  <a:lnTo>
                    <a:pt x="5234646" y="44866"/>
                  </a:lnTo>
                  <a:lnTo>
                    <a:pt x="5266273" y="76493"/>
                  </a:lnTo>
                  <a:lnTo>
                    <a:pt x="5290381" y="114411"/>
                  </a:lnTo>
                  <a:lnTo>
                    <a:pt x="5305746" y="157394"/>
                  </a:lnTo>
                  <a:lnTo>
                    <a:pt x="5311140" y="204216"/>
                  </a:lnTo>
                  <a:lnTo>
                    <a:pt x="5311140" y="1021080"/>
                  </a:lnTo>
                  <a:lnTo>
                    <a:pt x="5305746" y="1067901"/>
                  </a:lnTo>
                  <a:lnTo>
                    <a:pt x="5290381" y="1110884"/>
                  </a:lnTo>
                  <a:lnTo>
                    <a:pt x="5266273" y="1148802"/>
                  </a:lnTo>
                  <a:lnTo>
                    <a:pt x="5234646" y="1180429"/>
                  </a:lnTo>
                  <a:lnTo>
                    <a:pt x="5196728" y="1204537"/>
                  </a:lnTo>
                  <a:lnTo>
                    <a:pt x="5153745" y="1219902"/>
                  </a:lnTo>
                  <a:lnTo>
                    <a:pt x="5106923" y="1225296"/>
                  </a:lnTo>
                  <a:lnTo>
                    <a:pt x="204216" y="1225296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204216"/>
                  </a:lnTo>
                  <a:close/>
                </a:path>
              </a:pathLst>
            </a:custGeom>
            <a:ln w="12699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7912" y="7127748"/>
              <a:ext cx="2217419" cy="89611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118729" y="6971156"/>
            <a:ext cx="6301105" cy="1261110"/>
            <a:chOff x="8118729" y="6971156"/>
            <a:chExt cx="6301105" cy="1261110"/>
          </a:xfrm>
        </p:grpSpPr>
        <p:sp>
          <p:nvSpPr>
            <p:cNvPr id="23" name="object 23"/>
            <p:cNvSpPr/>
            <p:nvPr/>
          </p:nvSpPr>
          <p:spPr>
            <a:xfrm>
              <a:off x="8128254" y="6980681"/>
              <a:ext cx="6282055" cy="1242060"/>
            </a:xfrm>
            <a:custGeom>
              <a:avLst/>
              <a:gdLst/>
              <a:ahLst/>
              <a:cxnLst/>
              <a:rect l="l" t="t" r="r" b="b"/>
              <a:pathLst>
                <a:path w="6282055" h="1242059">
                  <a:moveTo>
                    <a:pt x="6074917" y="0"/>
                  </a:moveTo>
                  <a:lnTo>
                    <a:pt x="207010" y="0"/>
                  </a:lnTo>
                  <a:lnTo>
                    <a:pt x="159553" y="5468"/>
                  </a:lnTo>
                  <a:lnTo>
                    <a:pt x="115984" y="21045"/>
                  </a:lnTo>
                  <a:lnTo>
                    <a:pt x="77547" y="45486"/>
                  </a:lnTo>
                  <a:lnTo>
                    <a:pt x="45486" y="77547"/>
                  </a:lnTo>
                  <a:lnTo>
                    <a:pt x="21045" y="115984"/>
                  </a:lnTo>
                  <a:lnTo>
                    <a:pt x="5468" y="159553"/>
                  </a:lnTo>
                  <a:lnTo>
                    <a:pt x="0" y="207010"/>
                  </a:lnTo>
                  <a:lnTo>
                    <a:pt x="0" y="1035050"/>
                  </a:lnTo>
                  <a:lnTo>
                    <a:pt x="5468" y="1082514"/>
                  </a:lnTo>
                  <a:lnTo>
                    <a:pt x="21045" y="1126086"/>
                  </a:lnTo>
                  <a:lnTo>
                    <a:pt x="45486" y="1164522"/>
                  </a:lnTo>
                  <a:lnTo>
                    <a:pt x="77547" y="1196581"/>
                  </a:lnTo>
                  <a:lnTo>
                    <a:pt x="115984" y="1221018"/>
                  </a:lnTo>
                  <a:lnTo>
                    <a:pt x="159553" y="1236592"/>
                  </a:lnTo>
                  <a:lnTo>
                    <a:pt x="207010" y="1242060"/>
                  </a:lnTo>
                  <a:lnTo>
                    <a:pt x="6074917" y="1242060"/>
                  </a:lnTo>
                  <a:lnTo>
                    <a:pt x="6122374" y="1236592"/>
                  </a:lnTo>
                  <a:lnTo>
                    <a:pt x="6165943" y="1221018"/>
                  </a:lnTo>
                  <a:lnTo>
                    <a:pt x="6204380" y="1196581"/>
                  </a:lnTo>
                  <a:lnTo>
                    <a:pt x="6236441" y="1164522"/>
                  </a:lnTo>
                  <a:lnTo>
                    <a:pt x="6260882" y="1126086"/>
                  </a:lnTo>
                  <a:lnTo>
                    <a:pt x="6276459" y="1082514"/>
                  </a:lnTo>
                  <a:lnTo>
                    <a:pt x="6281928" y="1035050"/>
                  </a:lnTo>
                  <a:lnTo>
                    <a:pt x="6281928" y="207010"/>
                  </a:lnTo>
                  <a:lnTo>
                    <a:pt x="6276459" y="159553"/>
                  </a:lnTo>
                  <a:lnTo>
                    <a:pt x="6260882" y="115984"/>
                  </a:lnTo>
                  <a:lnTo>
                    <a:pt x="6236441" y="77547"/>
                  </a:lnTo>
                  <a:lnTo>
                    <a:pt x="6204380" y="45486"/>
                  </a:lnTo>
                  <a:lnTo>
                    <a:pt x="6165943" y="21045"/>
                  </a:lnTo>
                  <a:lnTo>
                    <a:pt x="6122374" y="5468"/>
                  </a:lnTo>
                  <a:lnTo>
                    <a:pt x="6074917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28254" y="6980681"/>
              <a:ext cx="6282055" cy="1242060"/>
            </a:xfrm>
            <a:custGeom>
              <a:avLst/>
              <a:gdLst/>
              <a:ahLst/>
              <a:cxnLst/>
              <a:rect l="l" t="t" r="r" b="b"/>
              <a:pathLst>
                <a:path w="6282055" h="1242059">
                  <a:moveTo>
                    <a:pt x="0" y="207010"/>
                  </a:moveTo>
                  <a:lnTo>
                    <a:pt x="5468" y="159553"/>
                  </a:lnTo>
                  <a:lnTo>
                    <a:pt x="21045" y="115984"/>
                  </a:lnTo>
                  <a:lnTo>
                    <a:pt x="45486" y="77547"/>
                  </a:lnTo>
                  <a:lnTo>
                    <a:pt x="77547" y="45486"/>
                  </a:lnTo>
                  <a:lnTo>
                    <a:pt x="115984" y="21045"/>
                  </a:lnTo>
                  <a:lnTo>
                    <a:pt x="159553" y="5468"/>
                  </a:lnTo>
                  <a:lnTo>
                    <a:pt x="207010" y="0"/>
                  </a:lnTo>
                  <a:lnTo>
                    <a:pt x="6074917" y="0"/>
                  </a:lnTo>
                  <a:lnTo>
                    <a:pt x="6122374" y="5468"/>
                  </a:lnTo>
                  <a:lnTo>
                    <a:pt x="6165943" y="21045"/>
                  </a:lnTo>
                  <a:lnTo>
                    <a:pt x="6204380" y="45486"/>
                  </a:lnTo>
                  <a:lnTo>
                    <a:pt x="6236441" y="77547"/>
                  </a:lnTo>
                  <a:lnTo>
                    <a:pt x="6260882" y="115984"/>
                  </a:lnTo>
                  <a:lnTo>
                    <a:pt x="6276459" y="159553"/>
                  </a:lnTo>
                  <a:lnTo>
                    <a:pt x="6281928" y="207010"/>
                  </a:lnTo>
                  <a:lnTo>
                    <a:pt x="6281928" y="1035050"/>
                  </a:lnTo>
                  <a:lnTo>
                    <a:pt x="6276459" y="1082514"/>
                  </a:lnTo>
                  <a:lnTo>
                    <a:pt x="6260882" y="1126086"/>
                  </a:lnTo>
                  <a:lnTo>
                    <a:pt x="6236441" y="1164522"/>
                  </a:lnTo>
                  <a:lnTo>
                    <a:pt x="6204380" y="1196581"/>
                  </a:lnTo>
                  <a:lnTo>
                    <a:pt x="6165943" y="1221018"/>
                  </a:lnTo>
                  <a:lnTo>
                    <a:pt x="6122374" y="1236592"/>
                  </a:lnTo>
                  <a:lnTo>
                    <a:pt x="6074917" y="1242060"/>
                  </a:lnTo>
                  <a:lnTo>
                    <a:pt x="207010" y="1242060"/>
                  </a:lnTo>
                  <a:lnTo>
                    <a:pt x="159553" y="1236592"/>
                  </a:lnTo>
                  <a:lnTo>
                    <a:pt x="115984" y="1221018"/>
                  </a:lnTo>
                  <a:lnTo>
                    <a:pt x="77547" y="1196581"/>
                  </a:lnTo>
                  <a:lnTo>
                    <a:pt x="45486" y="1164522"/>
                  </a:lnTo>
                  <a:lnTo>
                    <a:pt x="21045" y="1126086"/>
                  </a:lnTo>
                  <a:lnTo>
                    <a:pt x="5468" y="1082514"/>
                  </a:lnTo>
                  <a:lnTo>
                    <a:pt x="0" y="1035050"/>
                  </a:lnTo>
                  <a:lnTo>
                    <a:pt x="0" y="207010"/>
                  </a:lnTo>
                  <a:close/>
                </a:path>
              </a:pathLst>
            </a:custGeom>
            <a:ln w="19050">
              <a:solidFill>
                <a:srgbClr val="162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14435" y="7071106"/>
            <a:ext cx="5906135" cy="103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 algn="ctr">
              <a:lnSpc>
                <a:spcPct val="100200"/>
              </a:lnSpc>
              <a:spcBef>
                <a:spcPts val="9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Pandas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versatile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data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manipulation library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Python,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offering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structures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like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DataFrames.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Learning</a:t>
            </a:r>
            <a:r>
              <a:rPr spc="-185" dirty="0"/>
              <a:t> </a:t>
            </a:r>
            <a:r>
              <a:rPr spc="-17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63" y="1997151"/>
            <a:ext cx="5782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end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lesson,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will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able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7227" y="838322"/>
            <a:ext cx="4392168" cy="378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4305" y="2783077"/>
            <a:ext cx="8829040" cy="38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Analyze</a:t>
            </a:r>
            <a:r>
              <a:rPr sz="22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distinctions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applications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learning,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deep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4305" y="3165601"/>
            <a:ext cx="8749665" cy="38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learning,</a:t>
            </a:r>
            <a:r>
              <a:rPr sz="2200" spc="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artificial</a:t>
            </a:r>
            <a:r>
              <a:rPr sz="2200" spc="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intelligence</a:t>
            </a:r>
            <a:r>
              <a:rPr sz="2200" spc="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2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real-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world</a:t>
            </a:r>
            <a:r>
              <a:rPr sz="22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examples</a:t>
            </a:r>
            <a:r>
              <a:rPr sz="22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4305" y="3548126"/>
            <a:ext cx="3830320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technical</a:t>
            </a:r>
            <a:r>
              <a:rPr sz="2200" spc="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2819400"/>
            <a:ext cx="396239" cy="3870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4364735"/>
            <a:ext cx="396239" cy="3886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10716" y="4306316"/>
            <a:ext cx="8670925" cy="18383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Differentiate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among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various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explore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learns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2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predict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outcomes</a:t>
            </a:r>
            <a:endParaRPr sz="2200">
              <a:latin typeface="Arial"/>
              <a:cs typeface="Arial"/>
            </a:endParaRPr>
          </a:p>
          <a:p>
            <a:pPr marL="12700" marR="109220">
              <a:lnSpc>
                <a:spcPct val="114100"/>
              </a:lnSpc>
              <a:spcBef>
                <a:spcPts val="223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Explore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Python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libraries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 for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effective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manipulation,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visualization,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implementation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algorithms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5416296"/>
            <a:ext cx="396239" cy="38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Python</a:t>
            </a:r>
            <a:r>
              <a:rPr spc="-185" dirty="0"/>
              <a:t> </a:t>
            </a:r>
            <a:r>
              <a:rPr spc="-145" dirty="0"/>
              <a:t>Libraries</a:t>
            </a:r>
            <a:r>
              <a:rPr spc="-195" dirty="0"/>
              <a:t> </a:t>
            </a:r>
            <a:r>
              <a:rPr spc="-215" dirty="0"/>
              <a:t>Used</a:t>
            </a:r>
            <a:r>
              <a:rPr spc="-190" dirty="0"/>
              <a:t> </a:t>
            </a:r>
            <a:r>
              <a:rPr spc="-60" dirty="0"/>
              <a:t>in</a:t>
            </a:r>
            <a:r>
              <a:rPr spc="-204" dirty="0"/>
              <a:t> </a:t>
            </a:r>
            <a:r>
              <a:rPr spc="-150" dirty="0"/>
              <a:t>Machine</a:t>
            </a:r>
            <a:r>
              <a:rPr spc="-204" dirty="0"/>
              <a:t> </a:t>
            </a:r>
            <a:r>
              <a:rPr spc="-10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8430" y="1572514"/>
            <a:ext cx="6815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Python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libraries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6891" y="816889"/>
            <a:ext cx="9608819" cy="380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118729" y="3164204"/>
            <a:ext cx="6301105" cy="1259840"/>
            <a:chOff x="8118729" y="3164204"/>
            <a:chExt cx="6301105" cy="1259840"/>
          </a:xfrm>
        </p:grpSpPr>
        <p:sp>
          <p:nvSpPr>
            <p:cNvPr id="6" name="object 6"/>
            <p:cNvSpPr/>
            <p:nvPr/>
          </p:nvSpPr>
          <p:spPr>
            <a:xfrm>
              <a:off x="8128254" y="3173729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6075172" y="0"/>
                  </a:moveTo>
                  <a:lnTo>
                    <a:pt x="206755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6"/>
                  </a:lnTo>
                  <a:lnTo>
                    <a:pt x="0" y="1033780"/>
                  </a:lnTo>
                  <a:lnTo>
                    <a:pt x="5461" y="1081182"/>
                  </a:lnTo>
                  <a:lnTo>
                    <a:pt x="21017" y="1124699"/>
                  </a:lnTo>
                  <a:lnTo>
                    <a:pt x="45426" y="1163088"/>
                  </a:lnTo>
                  <a:lnTo>
                    <a:pt x="77447" y="1195109"/>
                  </a:lnTo>
                  <a:lnTo>
                    <a:pt x="115836" y="1219518"/>
                  </a:lnTo>
                  <a:lnTo>
                    <a:pt x="159353" y="1235074"/>
                  </a:lnTo>
                  <a:lnTo>
                    <a:pt x="206755" y="1240536"/>
                  </a:lnTo>
                  <a:lnTo>
                    <a:pt x="6075172" y="1240536"/>
                  </a:lnTo>
                  <a:lnTo>
                    <a:pt x="6122574" y="1235074"/>
                  </a:lnTo>
                  <a:lnTo>
                    <a:pt x="6166091" y="1219518"/>
                  </a:lnTo>
                  <a:lnTo>
                    <a:pt x="6204480" y="1195109"/>
                  </a:lnTo>
                  <a:lnTo>
                    <a:pt x="6236501" y="1163088"/>
                  </a:lnTo>
                  <a:lnTo>
                    <a:pt x="6260910" y="1124699"/>
                  </a:lnTo>
                  <a:lnTo>
                    <a:pt x="6276466" y="1081182"/>
                  </a:lnTo>
                  <a:lnTo>
                    <a:pt x="6281928" y="1033780"/>
                  </a:lnTo>
                  <a:lnTo>
                    <a:pt x="6281928" y="206756"/>
                  </a:lnTo>
                  <a:lnTo>
                    <a:pt x="6276466" y="159353"/>
                  </a:lnTo>
                  <a:lnTo>
                    <a:pt x="6260910" y="115836"/>
                  </a:lnTo>
                  <a:lnTo>
                    <a:pt x="6236501" y="77447"/>
                  </a:lnTo>
                  <a:lnTo>
                    <a:pt x="6204480" y="45426"/>
                  </a:lnTo>
                  <a:lnTo>
                    <a:pt x="6166091" y="21017"/>
                  </a:lnTo>
                  <a:lnTo>
                    <a:pt x="6122574" y="5461"/>
                  </a:lnTo>
                  <a:lnTo>
                    <a:pt x="6075172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254" y="3173729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0" y="206756"/>
                  </a:move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5" y="0"/>
                  </a:lnTo>
                  <a:lnTo>
                    <a:pt x="6075172" y="0"/>
                  </a:lnTo>
                  <a:lnTo>
                    <a:pt x="6122574" y="5461"/>
                  </a:lnTo>
                  <a:lnTo>
                    <a:pt x="6166091" y="21017"/>
                  </a:lnTo>
                  <a:lnTo>
                    <a:pt x="6204480" y="45426"/>
                  </a:lnTo>
                  <a:lnTo>
                    <a:pt x="6236501" y="77447"/>
                  </a:lnTo>
                  <a:lnTo>
                    <a:pt x="6260910" y="115836"/>
                  </a:lnTo>
                  <a:lnTo>
                    <a:pt x="6276466" y="159353"/>
                  </a:lnTo>
                  <a:lnTo>
                    <a:pt x="6281928" y="206756"/>
                  </a:lnTo>
                  <a:lnTo>
                    <a:pt x="6281928" y="1033780"/>
                  </a:lnTo>
                  <a:lnTo>
                    <a:pt x="6276466" y="1081182"/>
                  </a:lnTo>
                  <a:lnTo>
                    <a:pt x="6260910" y="1124699"/>
                  </a:lnTo>
                  <a:lnTo>
                    <a:pt x="6236501" y="1163088"/>
                  </a:lnTo>
                  <a:lnTo>
                    <a:pt x="6204480" y="1195109"/>
                  </a:lnTo>
                  <a:lnTo>
                    <a:pt x="6166091" y="1219518"/>
                  </a:lnTo>
                  <a:lnTo>
                    <a:pt x="6122574" y="1235074"/>
                  </a:lnTo>
                  <a:lnTo>
                    <a:pt x="6075172" y="1240536"/>
                  </a:lnTo>
                  <a:lnTo>
                    <a:pt x="206755" y="1240536"/>
                  </a:lnTo>
                  <a:lnTo>
                    <a:pt x="159353" y="1235074"/>
                  </a:lnTo>
                  <a:lnTo>
                    <a:pt x="115836" y="1219518"/>
                  </a:lnTo>
                  <a:lnTo>
                    <a:pt x="77447" y="1195109"/>
                  </a:lnTo>
                  <a:lnTo>
                    <a:pt x="45426" y="1163088"/>
                  </a:lnTo>
                  <a:lnTo>
                    <a:pt x="21017" y="1124699"/>
                  </a:lnTo>
                  <a:lnTo>
                    <a:pt x="5461" y="1081182"/>
                  </a:lnTo>
                  <a:lnTo>
                    <a:pt x="0" y="1033780"/>
                  </a:lnTo>
                  <a:lnTo>
                    <a:pt x="0" y="206756"/>
                  </a:lnTo>
                  <a:close/>
                </a:path>
              </a:pathLst>
            </a:custGeom>
            <a:ln w="19050">
              <a:solidFill>
                <a:srgbClr val="162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59838" y="3149854"/>
            <a:ext cx="5323840" cy="1238250"/>
            <a:chOff x="2259838" y="3149854"/>
            <a:chExt cx="5323840" cy="1238250"/>
          </a:xfrm>
        </p:grpSpPr>
        <p:sp>
          <p:nvSpPr>
            <p:cNvPr id="9" name="object 9"/>
            <p:cNvSpPr/>
            <p:nvPr/>
          </p:nvSpPr>
          <p:spPr>
            <a:xfrm>
              <a:off x="2266188" y="3156204"/>
              <a:ext cx="5311140" cy="1225550"/>
            </a:xfrm>
            <a:custGeom>
              <a:avLst/>
              <a:gdLst/>
              <a:ahLst/>
              <a:cxnLst/>
              <a:rect l="l" t="t" r="r" b="b"/>
              <a:pathLst>
                <a:path w="5311140" h="1225550">
                  <a:moveTo>
                    <a:pt x="0" y="204216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5106923" y="0"/>
                  </a:lnTo>
                  <a:lnTo>
                    <a:pt x="5153745" y="5393"/>
                  </a:lnTo>
                  <a:lnTo>
                    <a:pt x="5196728" y="20758"/>
                  </a:lnTo>
                  <a:lnTo>
                    <a:pt x="5234646" y="44866"/>
                  </a:lnTo>
                  <a:lnTo>
                    <a:pt x="5266273" y="76493"/>
                  </a:lnTo>
                  <a:lnTo>
                    <a:pt x="5290381" y="114411"/>
                  </a:lnTo>
                  <a:lnTo>
                    <a:pt x="5305746" y="157394"/>
                  </a:lnTo>
                  <a:lnTo>
                    <a:pt x="5311140" y="204216"/>
                  </a:lnTo>
                  <a:lnTo>
                    <a:pt x="5311140" y="1021080"/>
                  </a:lnTo>
                  <a:lnTo>
                    <a:pt x="5305746" y="1067901"/>
                  </a:lnTo>
                  <a:lnTo>
                    <a:pt x="5290381" y="1110884"/>
                  </a:lnTo>
                  <a:lnTo>
                    <a:pt x="5266273" y="1148802"/>
                  </a:lnTo>
                  <a:lnTo>
                    <a:pt x="5234646" y="1180429"/>
                  </a:lnTo>
                  <a:lnTo>
                    <a:pt x="5196728" y="1204537"/>
                  </a:lnTo>
                  <a:lnTo>
                    <a:pt x="5153745" y="1219902"/>
                  </a:lnTo>
                  <a:lnTo>
                    <a:pt x="5106923" y="1225296"/>
                  </a:lnTo>
                  <a:lnTo>
                    <a:pt x="204216" y="1225296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204216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4760" y="3378708"/>
              <a:ext cx="2037588" cy="8092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82659" y="3430651"/>
            <a:ext cx="5372100" cy="6972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64920" marR="5080" indent="-1252855">
              <a:lnSpc>
                <a:spcPct val="100499"/>
              </a:lnSpc>
              <a:spcBef>
                <a:spcPts val="80"/>
              </a:spcBef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SciPy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solves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mathematical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equations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processes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algorithms.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8729" y="5121021"/>
            <a:ext cx="6301105" cy="1259840"/>
            <a:chOff x="8118729" y="5121021"/>
            <a:chExt cx="6301105" cy="1259840"/>
          </a:xfrm>
        </p:grpSpPr>
        <p:sp>
          <p:nvSpPr>
            <p:cNvPr id="13" name="object 13"/>
            <p:cNvSpPr/>
            <p:nvPr/>
          </p:nvSpPr>
          <p:spPr>
            <a:xfrm>
              <a:off x="8128254" y="5130546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6075172" y="0"/>
                  </a:moveTo>
                  <a:lnTo>
                    <a:pt x="206755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5"/>
                  </a:lnTo>
                  <a:lnTo>
                    <a:pt x="0" y="1033779"/>
                  </a:lnTo>
                  <a:lnTo>
                    <a:pt x="5461" y="1081182"/>
                  </a:lnTo>
                  <a:lnTo>
                    <a:pt x="21017" y="1124699"/>
                  </a:lnTo>
                  <a:lnTo>
                    <a:pt x="45426" y="1163088"/>
                  </a:lnTo>
                  <a:lnTo>
                    <a:pt x="77447" y="1195109"/>
                  </a:lnTo>
                  <a:lnTo>
                    <a:pt x="115836" y="1219518"/>
                  </a:lnTo>
                  <a:lnTo>
                    <a:pt x="159353" y="1235074"/>
                  </a:lnTo>
                  <a:lnTo>
                    <a:pt x="206755" y="1240535"/>
                  </a:lnTo>
                  <a:lnTo>
                    <a:pt x="6075172" y="1240535"/>
                  </a:lnTo>
                  <a:lnTo>
                    <a:pt x="6122574" y="1235074"/>
                  </a:lnTo>
                  <a:lnTo>
                    <a:pt x="6166091" y="1219518"/>
                  </a:lnTo>
                  <a:lnTo>
                    <a:pt x="6204480" y="1195109"/>
                  </a:lnTo>
                  <a:lnTo>
                    <a:pt x="6236501" y="1163088"/>
                  </a:lnTo>
                  <a:lnTo>
                    <a:pt x="6260910" y="1124699"/>
                  </a:lnTo>
                  <a:lnTo>
                    <a:pt x="6276466" y="1081182"/>
                  </a:lnTo>
                  <a:lnTo>
                    <a:pt x="6281928" y="1033779"/>
                  </a:lnTo>
                  <a:lnTo>
                    <a:pt x="6281928" y="206755"/>
                  </a:lnTo>
                  <a:lnTo>
                    <a:pt x="6276466" y="159353"/>
                  </a:lnTo>
                  <a:lnTo>
                    <a:pt x="6260910" y="115836"/>
                  </a:lnTo>
                  <a:lnTo>
                    <a:pt x="6236501" y="77447"/>
                  </a:lnTo>
                  <a:lnTo>
                    <a:pt x="6204480" y="45426"/>
                  </a:lnTo>
                  <a:lnTo>
                    <a:pt x="6166091" y="21017"/>
                  </a:lnTo>
                  <a:lnTo>
                    <a:pt x="6122574" y="5461"/>
                  </a:lnTo>
                  <a:lnTo>
                    <a:pt x="6075172" y="0"/>
                  </a:lnTo>
                  <a:close/>
                </a:path>
              </a:pathLst>
            </a:custGeom>
            <a:solidFill>
              <a:srgbClr val="ED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8254" y="5130546"/>
              <a:ext cx="6282055" cy="1240790"/>
            </a:xfrm>
            <a:custGeom>
              <a:avLst/>
              <a:gdLst/>
              <a:ahLst/>
              <a:cxnLst/>
              <a:rect l="l" t="t" r="r" b="b"/>
              <a:pathLst>
                <a:path w="6282055" h="1240789">
                  <a:moveTo>
                    <a:pt x="0" y="206755"/>
                  </a:move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5" y="0"/>
                  </a:lnTo>
                  <a:lnTo>
                    <a:pt x="6075172" y="0"/>
                  </a:lnTo>
                  <a:lnTo>
                    <a:pt x="6122574" y="5461"/>
                  </a:lnTo>
                  <a:lnTo>
                    <a:pt x="6166091" y="21017"/>
                  </a:lnTo>
                  <a:lnTo>
                    <a:pt x="6204480" y="45426"/>
                  </a:lnTo>
                  <a:lnTo>
                    <a:pt x="6236501" y="77447"/>
                  </a:lnTo>
                  <a:lnTo>
                    <a:pt x="6260910" y="115836"/>
                  </a:lnTo>
                  <a:lnTo>
                    <a:pt x="6276466" y="159353"/>
                  </a:lnTo>
                  <a:lnTo>
                    <a:pt x="6281928" y="206755"/>
                  </a:lnTo>
                  <a:lnTo>
                    <a:pt x="6281928" y="1033779"/>
                  </a:lnTo>
                  <a:lnTo>
                    <a:pt x="6276466" y="1081182"/>
                  </a:lnTo>
                  <a:lnTo>
                    <a:pt x="6260910" y="1124699"/>
                  </a:lnTo>
                  <a:lnTo>
                    <a:pt x="6236501" y="1163088"/>
                  </a:lnTo>
                  <a:lnTo>
                    <a:pt x="6204480" y="1195109"/>
                  </a:lnTo>
                  <a:lnTo>
                    <a:pt x="6166091" y="1219518"/>
                  </a:lnTo>
                  <a:lnTo>
                    <a:pt x="6122574" y="1235074"/>
                  </a:lnTo>
                  <a:lnTo>
                    <a:pt x="6075172" y="1240535"/>
                  </a:lnTo>
                  <a:lnTo>
                    <a:pt x="206755" y="1240535"/>
                  </a:lnTo>
                  <a:lnTo>
                    <a:pt x="159353" y="1235074"/>
                  </a:lnTo>
                  <a:lnTo>
                    <a:pt x="115836" y="1219518"/>
                  </a:lnTo>
                  <a:lnTo>
                    <a:pt x="77447" y="1195109"/>
                  </a:lnTo>
                  <a:lnTo>
                    <a:pt x="45426" y="1163088"/>
                  </a:lnTo>
                  <a:lnTo>
                    <a:pt x="21017" y="1124699"/>
                  </a:lnTo>
                  <a:lnTo>
                    <a:pt x="5461" y="1081182"/>
                  </a:lnTo>
                  <a:lnTo>
                    <a:pt x="0" y="1033779"/>
                  </a:lnTo>
                  <a:lnTo>
                    <a:pt x="0" y="206755"/>
                  </a:lnTo>
                  <a:close/>
                </a:path>
              </a:pathLst>
            </a:custGeom>
            <a:ln w="19050">
              <a:solidFill>
                <a:srgbClr val="162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06459" y="5219775"/>
            <a:ext cx="5521325" cy="10331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Scikit-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offers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efficient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versions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common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algorithms,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facilitating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development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models.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59838" y="5128005"/>
            <a:ext cx="5323840" cy="1238250"/>
            <a:chOff x="2259838" y="5128005"/>
            <a:chExt cx="5323840" cy="1238250"/>
          </a:xfrm>
        </p:grpSpPr>
        <p:sp>
          <p:nvSpPr>
            <p:cNvPr id="17" name="object 17"/>
            <p:cNvSpPr/>
            <p:nvPr/>
          </p:nvSpPr>
          <p:spPr>
            <a:xfrm>
              <a:off x="2266188" y="5134355"/>
              <a:ext cx="5311140" cy="1225550"/>
            </a:xfrm>
            <a:custGeom>
              <a:avLst/>
              <a:gdLst/>
              <a:ahLst/>
              <a:cxnLst/>
              <a:rect l="l" t="t" r="r" b="b"/>
              <a:pathLst>
                <a:path w="5311140" h="1225550">
                  <a:moveTo>
                    <a:pt x="0" y="204216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5106923" y="0"/>
                  </a:lnTo>
                  <a:lnTo>
                    <a:pt x="5153745" y="5393"/>
                  </a:lnTo>
                  <a:lnTo>
                    <a:pt x="5196728" y="20758"/>
                  </a:lnTo>
                  <a:lnTo>
                    <a:pt x="5234646" y="44866"/>
                  </a:lnTo>
                  <a:lnTo>
                    <a:pt x="5266273" y="76493"/>
                  </a:lnTo>
                  <a:lnTo>
                    <a:pt x="5290381" y="114411"/>
                  </a:lnTo>
                  <a:lnTo>
                    <a:pt x="5305746" y="157394"/>
                  </a:lnTo>
                  <a:lnTo>
                    <a:pt x="5311140" y="204216"/>
                  </a:lnTo>
                  <a:lnTo>
                    <a:pt x="5311140" y="1021080"/>
                  </a:lnTo>
                  <a:lnTo>
                    <a:pt x="5305746" y="1067901"/>
                  </a:lnTo>
                  <a:lnTo>
                    <a:pt x="5290381" y="1110884"/>
                  </a:lnTo>
                  <a:lnTo>
                    <a:pt x="5266273" y="1148802"/>
                  </a:lnTo>
                  <a:lnTo>
                    <a:pt x="5234646" y="1180429"/>
                  </a:lnTo>
                  <a:lnTo>
                    <a:pt x="5196728" y="1204537"/>
                  </a:lnTo>
                  <a:lnTo>
                    <a:pt x="5153745" y="1219902"/>
                  </a:lnTo>
                  <a:lnTo>
                    <a:pt x="5106923" y="1225296"/>
                  </a:lnTo>
                  <a:lnTo>
                    <a:pt x="204216" y="1225296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80"/>
                  </a:lnTo>
                  <a:lnTo>
                    <a:pt x="0" y="204216"/>
                  </a:lnTo>
                  <a:close/>
                </a:path>
              </a:pathLst>
            </a:custGeom>
            <a:ln w="1270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2880" y="5312663"/>
              <a:ext cx="1642872" cy="885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7" cy="82338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Key</a:t>
            </a:r>
            <a:r>
              <a:rPr spc="-210" dirty="0"/>
              <a:t> </a:t>
            </a:r>
            <a:r>
              <a:rPr spc="-215" dirty="0"/>
              <a:t>Takeaways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8623" y="838292"/>
            <a:ext cx="3377183" cy="37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2065020"/>
            <a:ext cx="396239" cy="3886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4572000"/>
            <a:ext cx="396239" cy="388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3215639"/>
            <a:ext cx="396239" cy="387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10716" y="1961160"/>
            <a:ext cx="8843010" cy="466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472440">
              <a:lnSpc>
                <a:spcPct val="114100"/>
              </a:lnSpc>
              <a:spcBef>
                <a:spcPts val="100"/>
              </a:spcBef>
            </a:pPr>
            <a:r>
              <a:rPr sz="2200" spc="45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200" spc="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r>
              <a:rPr sz="2200" spc="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34343"/>
                </a:solidFill>
                <a:latin typeface="Arial"/>
                <a:cs typeface="Arial"/>
              </a:rPr>
              <a:t>refers</a:t>
            </a:r>
            <a:r>
              <a:rPr sz="2200" spc="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34343"/>
                </a:solidFill>
                <a:latin typeface="Arial"/>
                <a:cs typeface="Arial"/>
              </a:rPr>
              <a:t>machine's</a:t>
            </a:r>
            <a:r>
              <a:rPr sz="2200" spc="60" dirty="0">
                <a:solidFill>
                  <a:srgbClr val="434343"/>
                </a:solidFill>
                <a:latin typeface="Arial"/>
                <a:cs typeface="Arial"/>
              </a:rPr>
              <a:t> ability</a:t>
            </a:r>
            <a:r>
              <a:rPr sz="2200" spc="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34343"/>
                </a:solidFill>
                <a:latin typeface="Arial"/>
                <a:cs typeface="Arial"/>
              </a:rPr>
              <a:t>learn</a:t>
            </a:r>
            <a:r>
              <a:rPr sz="2200" spc="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sz="22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sz="2200" spc="70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34343"/>
                </a:solidFill>
                <a:latin typeface="Arial"/>
                <a:cs typeface="Arial"/>
              </a:rPr>
              <a:t>replicate</a:t>
            </a:r>
            <a:r>
              <a:rPr sz="22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34343"/>
                </a:solidFill>
                <a:latin typeface="Arial"/>
                <a:cs typeface="Arial"/>
              </a:rPr>
              <a:t>human</a:t>
            </a:r>
            <a:r>
              <a:rPr sz="2200" spc="-10" dirty="0">
                <a:solidFill>
                  <a:srgbClr val="434343"/>
                </a:solidFill>
                <a:latin typeface="Arial"/>
                <a:cs typeface="Arial"/>
              </a:rPr>
              <a:t> behavior.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200">
              <a:latin typeface="Arial"/>
              <a:cs typeface="Arial"/>
            </a:endParaRPr>
          </a:p>
          <a:p>
            <a:pPr marL="12700" marR="271780">
              <a:lnSpc>
                <a:spcPct val="1141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includes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deep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learning,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unique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capabilities</a:t>
            </a:r>
            <a:r>
              <a:rPr sz="2200" spc="1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simulating</a:t>
            </a:r>
            <a:r>
              <a:rPr sz="2200" spc="1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intelligence.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There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four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main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types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learning: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supervised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learning,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unsupervised</a:t>
            </a:r>
            <a:r>
              <a:rPr sz="2200" spc="3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learning,</a:t>
            </a:r>
            <a:r>
              <a:rPr sz="2200" spc="3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semi-supervised</a:t>
            </a:r>
            <a:r>
              <a:rPr sz="2200" spc="3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learning,</a:t>
            </a:r>
            <a:r>
              <a:rPr sz="2200" spc="3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5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reinforcement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learning.</a:t>
            </a:r>
            <a:endParaRPr sz="2200">
              <a:latin typeface="Arial"/>
              <a:cs typeface="Arial"/>
            </a:endParaRPr>
          </a:p>
          <a:p>
            <a:pPr marL="12700" marR="363220">
              <a:lnSpc>
                <a:spcPct val="114100"/>
              </a:lnSpc>
              <a:spcBef>
                <a:spcPts val="1570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Python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packages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folders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modules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organize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code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easy reuse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maintenance,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improving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development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efficiency.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" y="5919215"/>
            <a:ext cx="396239" cy="38861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8802" y="4203573"/>
            <a:ext cx="1899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404040"/>
                </a:solidFill>
              </a:rPr>
              <a:t>Thank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80" dirty="0">
                <a:solidFill>
                  <a:srgbClr val="40404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446"/>
            <a:ext cx="16256507" cy="9143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7738" y="6937908"/>
            <a:ext cx="10526395" cy="36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>
              <a:lnSpc>
                <a:spcPct val="114999"/>
              </a:lnSpc>
              <a:spcBef>
                <a:spcPts val="10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735">
              <a:lnSpc>
                <a:spcPct val="100000"/>
              </a:lnSpc>
              <a:spcBef>
                <a:spcPts val="95"/>
              </a:spcBef>
            </a:pPr>
            <a:r>
              <a:rPr spc="-215" dirty="0">
                <a:solidFill>
                  <a:srgbClr val="252525"/>
                </a:solidFill>
              </a:rPr>
              <a:t>Business</a:t>
            </a:r>
            <a:r>
              <a:rPr spc="-190" dirty="0">
                <a:solidFill>
                  <a:srgbClr val="252525"/>
                </a:solidFill>
              </a:rPr>
              <a:t> </a:t>
            </a:r>
            <a:r>
              <a:rPr spc="-180" dirty="0">
                <a:solidFill>
                  <a:srgbClr val="252525"/>
                </a:solidFill>
              </a:rPr>
              <a:t>Scenario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291" y="816880"/>
            <a:ext cx="3963924" cy="3806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5907" y="5699125"/>
            <a:ext cx="16256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1785" y="760093"/>
            <a:ext cx="9373615" cy="8383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2400" b="1" dirty="0" smtClean="0">
                <a:latin typeface="Sylfaen" panose="010A0502050306030303" pitchFamily="18" charset="0"/>
              </a:rPr>
              <a:t>Example: YouTube Video Recommendations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latin typeface="Sylfaen" panose="010A0502050306030303" pitchFamily="18" charset="0"/>
              </a:rPr>
              <a:t>Problem</a:t>
            </a:r>
            <a:r>
              <a:rPr lang="en-US" sz="2400" dirty="0" smtClean="0">
                <a:latin typeface="Sylfaen" panose="010A0502050306030303" pitchFamily="18" charset="0"/>
              </a:rPr>
              <a:t>: YouTube wants to keep users engaged by suggesting videos they’ll enjoy watching.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latin typeface="Sylfaen" panose="010A0502050306030303" pitchFamily="18" charset="0"/>
              </a:rPr>
              <a:t>Solution</a:t>
            </a:r>
            <a:r>
              <a:rPr lang="en-US" sz="2400" dirty="0" smtClean="0">
                <a:latin typeface="Sylfaen" panose="010A0502050306030303" pitchFamily="18" charset="0"/>
              </a:rPr>
              <a:t>: YouTube uses Deep Learning, a type of machine learning, to analyze your activity and recommend videos.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latin typeface="Sylfaen" panose="010A0502050306030303" pitchFamily="18" charset="0"/>
              </a:rPr>
              <a:t>How it works: - </a:t>
            </a:r>
            <a:r>
              <a:rPr lang="en-US" sz="2400" dirty="0" smtClean="0">
                <a:latin typeface="Sylfaen" panose="010A0502050306030303" pitchFamily="18" charset="0"/>
              </a:rPr>
              <a:t>The</a:t>
            </a:r>
            <a:r>
              <a:rPr lang="en-US" sz="2400" b="1" dirty="0" smtClean="0">
                <a:latin typeface="Sylfaen" panose="010A0502050306030303" pitchFamily="18" charset="0"/>
              </a:rPr>
              <a:t> </a:t>
            </a:r>
            <a:r>
              <a:rPr lang="en-US" sz="2400" dirty="0" smtClean="0">
                <a:latin typeface="Sylfaen" panose="010A0502050306030303" pitchFamily="18" charset="0"/>
              </a:rPr>
              <a:t>system tracks what videos you watch or like.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Sylfaen" panose="010A0502050306030303" pitchFamily="18" charset="0"/>
              </a:rPr>
              <a:t>It checks details about the videos, like titles, tags, and what’s trending globally.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Sylfaen" panose="010A0502050306030303" pitchFamily="18" charset="0"/>
              </a:rPr>
              <a:t>For example, if you watch cooking videos, YouTube may suggest similar recipes or popular cooking channels.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Sylfaen" panose="010A0502050306030303" pitchFamily="18" charset="0"/>
              </a:rPr>
              <a:t>It also considers what other users with similar interests are watching.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Sylfaen" panose="010A0502050306030303" pitchFamily="18" charset="0"/>
              </a:rPr>
              <a:t>Result:You</a:t>
            </a:r>
            <a:r>
              <a:rPr lang="en-US" sz="2400" dirty="0" smtClean="0">
                <a:latin typeface="Sylfaen" panose="010A0502050306030303" pitchFamily="18" charset="0"/>
              </a:rPr>
              <a:t> get a personalized feed of videos, helping you discover content you’ll enjoy, while YouTube increases its viewership and ad revenue.</a:t>
            </a:r>
            <a:endParaRPr lang="en-US" sz="24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526" y="4203573"/>
            <a:ext cx="479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>
                <a:solidFill>
                  <a:srgbClr val="404040"/>
                </a:solidFill>
              </a:rPr>
              <a:t>What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254" dirty="0">
                <a:solidFill>
                  <a:srgbClr val="404040"/>
                </a:solidFill>
              </a:rPr>
              <a:t>Is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50" dirty="0">
                <a:solidFill>
                  <a:srgbClr val="404040"/>
                </a:solidFill>
              </a:rPr>
              <a:t>Machine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140" dirty="0">
                <a:solidFill>
                  <a:srgbClr val="404040"/>
                </a:solidFill>
              </a:rPr>
              <a:t>Learning?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73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Machine</a:t>
            </a:r>
            <a:r>
              <a:rPr spc="-175" dirty="0"/>
              <a:t> </a:t>
            </a:r>
            <a:r>
              <a:rPr spc="-12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972" y="1212956"/>
            <a:ext cx="13143865" cy="797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subset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artificial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intelligence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(AI)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assists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systems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improve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experience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without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being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explicitly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programmed.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9500" y="3261359"/>
            <a:ext cx="6649720" cy="1320165"/>
          </a:xfrm>
          <a:custGeom>
            <a:avLst/>
            <a:gdLst/>
            <a:ahLst/>
            <a:cxnLst/>
            <a:rect l="l" t="t" r="r" b="b"/>
            <a:pathLst>
              <a:path w="6649719" h="1320164">
                <a:moveTo>
                  <a:pt x="6429248" y="0"/>
                </a:moveTo>
                <a:lnTo>
                  <a:pt x="219964" y="0"/>
                </a:lnTo>
                <a:lnTo>
                  <a:pt x="175617" y="4466"/>
                </a:lnTo>
                <a:lnTo>
                  <a:pt x="134320" y="17277"/>
                </a:lnTo>
                <a:lnTo>
                  <a:pt x="96955" y="37551"/>
                </a:lnTo>
                <a:lnTo>
                  <a:pt x="64404" y="64404"/>
                </a:lnTo>
                <a:lnTo>
                  <a:pt x="37551" y="96955"/>
                </a:lnTo>
                <a:lnTo>
                  <a:pt x="17277" y="134320"/>
                </a:lnTo>
                <a:lnTo>
                  <a:pt x="4466" y="175617"/>
                </a:lnTo>
                <a:lnTo>
                  <a:pt x="0" y="219963"/>
                </a:lnTo>
                <a:lnTo>
                  <a:pt x="0" y="1099819"/>
                </a:lnTo>
                <a:lnTo>
                  <a:pt x="4466" y="1144166"/>
                </a:lnTo>
                <a:lnTo>
                  <a:pt x="17277" y="1185463"/>
                </a:lnTo>
                <a:lnTo>
                  <a:pt x="37551" y="1222828"/>
                </a:lnTo>
                <a:lnTo>
                  <a:pt x="64404" y="1255379"/>
                </a:lnTo>
                <a:lnTo>
                  <a:pt x="96955" y="1282232"/>
                </a:lnTo>
                <a:lnTo>
                  <a:pt x="134320" y="1302506"/>
                </a:lnTo>
                <a:lnTo>
                  <a:pt x="175617" y="1315317"/>
                </a:lnTo>
                <a:lnTo>
                  <a:pt x="219964" y="1319784"/>
                </a:lnTo>
                <a:lnTo>
                  <a:pt x="6429248" y="1319784"/>
                </a:lnTo>
                <a:lnTo>
                  <a:pt x="6473594" y="1315317"/>
                </a:lnTo>
                <a:lnTo>
                  <a:pt x="6514891" y="1302506"/>
                </a:lnTo>
                <a:lnTo>
                  <a:pt x="6552256" y="1282232"/>
                </a:lnTo>
                <a:lnTo>
                  <a:pt x="6584807" y="1255379"/>
                </a:lnTo>
                <a:lnTo>
                  <a:pt x="6611660" y="1222828"/>
                </a:lnTo>
                <a:lnTo>
                  <a:pt x="6631934" y="1185463"/>
                </a:lnTo>
                <a:lnTo>
                  <a:pt x="6644745" y="1144166"/>
                </a:lnTo>
                <a:lnTo>
                  <a:pt x="6649211" y="1099819"/>
                </a:lnTo>
                <a:lnTo>
                  <a:pt x="6649211" y="219963"/>
                </a:lnTo>
                <a:lnTo>
                  <a:pt x="6644745" y="175617"/>
                </a:lnTo>
                <a:lnTo>
                  <a:pt x="6631934" y="134320"/>
                </a:lnTo>
                <a:lnTo>
                  <a:pt x="6611660" y="96955"/>
                </a:lnTo>
                <a:lnTo>
                  <a:pt x="6584807" y="64404"/>
                </a:lnTo>
                <a:lnTo>
                  <a:pt x="6552256" y="37551"/>
                </a:lnTo>
                <a:lnTo>
                  <a:pt x="6514891" y="17277"/>
                </a:lnTo>
                <a:lnTo>
                  <a:pt x="6473594" y="4466"/>
                </a:lnTo>
                <a:lnTo>
                  <a:pt x="6429248" y="0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7976" y="4924044"/>
            <a:ext cx="6650990" cy="1320165"/>
          </a:xfrm>
          <a:custGeom>
            <a:avLst/>
            <a:gdLst/>
            <a:ahLst/>
            <a:cxnLst/>
            <a:rect l="l" t="t" r="r" b="b"/>
            <a:pathLst>
              <a:path w="6650990" h="1320164">
                <a:moveTo>
                  <a:pt x="6430772" y="0"/>
                </a:moveTo>
                <a:lnTo>
                  <a:pt x="219964" y="0"/>
                </a:lnTo>
                <a:lnTo>
                  <a:pt x="175617" y="4466"/>
                </a:lnTo>
                <a:lnTo>
                  <a:pt x="134320" y="17277"/>
                </a:lnTo>
                <a:lnTo>
                  <a:pt x="96955" y="37551"/>
                </a:lnTo>
                <a:lnTo>
                  <a:pt x="64404" y="64404"/>
                </a:lnTo>
                <a:lnTo>
                  <a:pt x="37551" y="96955"/>
                </a:lnTo>
                <a:lnTo>
                  <a:pt x="17277" y="134320"/>
                </a:lnTo>
                <a:lnTo>
                  <a:pt x="4466" y="175617"/>
                </a:lnTo>
                <a:lnTo>
                  <a:pt x="0" y="219963"/>
                </a:lnTo>
                <a:lnTo>
                  <a:pt x="0" y="1099819"/>
                </a:lnTo>
                <a:lnTo>
                  <a:pt x="4466" y="1144166"/>
                </a:lnTo>
                <a:lnTo>
                  <a:pt x="17277" y="1185463"/>
                </a:lnTo>
                <a:lnTo>
                  <a:pt x="37551" y="1222828"/>
                </a:lnTo>
                <a:lnTo>
                  <a:pt x="64404" y="1255379"/>
                </a:lnTo>
                <a:lnTo>
                  <a:pt x="96955" y="1282232"/>
                </a:lnTo>
                <a:lnTo>
                  <a:pt x="134320" y="1302506"/>
                </a:lnTo>
                <a:lnTo>
                  <a:pt x="175617" y="1315317"/>
                </a:lnTo>
                <a:lnTo>
                  <a:pt x="219964" y="1319783"/>
                </a:lnTo>
                <a:lnTo>
                  <a:pt x="6430772" y="1319783"/>
                </a:lnTo>
                <a:lnTo>
                  <a:pt x="6475118" y="1315317"/>
                </a:lnTo>
                <a:lnTo>
                  <a:pt x="6516415" y="1302506"/>
                </a:lnTo>
                <a:lnTo>
                  <a:pt x="6553780" y="1282232"/>
                </a:lnTo>
                <a:lnTo>
                  <a:pt x="6586331" y="1255379"/>
                </a:lnTo>
                <a:lnTo>
                  <a:pt x="6613184" y="1222828"/>
                </a:lnTo>
                <a:lnTo>
                  <a:pt x="6633458" y="1185463"/>
                </a:lnTo>
                <a:lnTo>
                  <a:pt x="6646269" y="1144166"/>
                </a:lnTo>
                <a:lnTo>
                  <a:pt x="6650735" y="1099819"/>
                </a:lnTo>
                <a:lnTo>
                  <a:pt x="6650735" y="219963"/>
                </a:lnTo>
                <a:lnTo>
                  <a:pt x="6646269" y="175617"/>
                </a:lnTo>
                <a:lnTo>
                  <a:pt x="6633458" y="134320"/>
                </a:lnTo>
                <a:lnTo>
                  <a:pt x="6613184" y="96955"/>
                </a:lnTo>
                <a:lnTo>
                  <a:pt x="6586331" y="64404"/>
                </a:lnTo>
                <a:lnTo>
                  <a:pt x="6553780" y="37551"/>
                </a:lnTo>
                <a:lnTo>
                  <a:pt x="6516415" y="17277"/>
                </a:lnTo>
                <a:lnTo>
                  <a:pt x="6475118" y="4466"/>
                </a:lnTo>
                <a:lnTo>
                  <a:pt x="6430772" y="0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19084" y="3558667"/>
            <a:ext cx="5674995" cy="2527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0979" marR="219075" algn="ctr">
              <a:lnSpc>
                <a:spcPct val="100499"/>
              </a:lnSpc>
              <a:spcBef>
                <a:spcPts val="80"/>
              </a:spcBef>
            </a:pP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Arthur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Samuel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"/>
                <a:cs typeface="Arial"/>
              </a:rPr>
              <a:t>coined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"/>
                <a:cs typeface="Arial"/>
              </a:rPr>
              <a:t>term</a:t>
            </a:r>
            <a:r>
              <a:rPr sz="22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22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(ML)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"/>
                <a:cs typeface="Arial"/>
              </a:rPr>
              <a:t>1959.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200">
              <a:latin typeface="Arial"/>
              <a:cs typeface="Arial"/>
            </a:endParaRPr>
          </a:p>
          <a:p>
            <a:pPr marL="12700" marR="5080" indent="68580" algn="ctr">
              <a:lnSpc>
                <a:spcPct val="100299"/>
              </a:lnSpc>
            </a:pP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enables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programs</a:t>
            </a:r>
            <a:r>
              <a:rPr sz="22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learn</a:t>
            </a:r>
            <a:r>
              <a:rPr sz="22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automatically,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making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"/>
                <a:cs typeface="Arial"/>
              </a:rPr>
              <a:t>computers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2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intelligent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"/>
                <a:cs typeface="Arial"/>
              </a:rPr>
              <a:t>without </a:t>
            </a:r>
            <a:r>
              <a:rPr sz="2200" spc="105" dirty="0">
                <a:solidFill>
                  <a:srgbClr val="404040"/>
                </a:solidFill>
                <a:latin typeface="Arial"/>
                <a:cs typeface="Arial"/>
              </a:rPr>
              <a:t>human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"/>
                <a:cs typeface="Arial"/>
              </a:rPr>
              <a:t>intervention.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907" y="2679192"/>
            <a:ext cx="4209288" cy="42077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291" y="816880"/>
            <a:ext cx="3965448" cy="38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Traditional</a:t>
            </a:r>
            <a:r>
              <a:rPr spc="-165" dirty="0"/>
              <a:t> </a:t>
            </a:r>
            <a:r>
              <a:rPr spc="-170" dirty="0"/>
              <a:t>Approach</a:t>
            </a:r>
            <a:r>
              <a:rPr spc="-140" dirty="0"/>
              <a:t> </a:t>
            </a:r>
            <a:r>
              <a:rPr spc="-355" dirty="0"/>
              <a:t>Vs</a:t>
            </a:r>
            <a:r>
              <a:rPr spc="-170" dirty="0"/>
              <a:t> </a:t>
            </a:r>
            <a:r>
              <a:rPr spc="-150" dirty="0"/>
              <a:t>Machine</a:t>
            </a:r>
            <a:r>
              <a:rPr spc="-185" dirty="0"/>
              <a:t> </a:t>
            </a:r>
            <a:r>
              <a:rPr spc="-135" dirty="0"/>
              <a:t>Learning</a:t>
            </a:r>
            <a:r>
              <a:rPr spc="-170" dirty="0"/>
              <a:t> </a:t>
            </a:r>
            <a:r>
              <a:rPr spc="-100" dirty="0"/>
              <a:t>Approach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3201" y="2077720"/>
          <a:ext cx="12757150" cy="624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Traditional</a:t>
                      </a:r>
                      <a:r>
                        <a:rPr sz="200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approach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Machine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learning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approach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marL="1083945" marR="411480" indent="-66294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predefined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rules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algorithms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explicitly 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programmed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developers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tc>
                  <a:txBody>
                    <a:bodyPr/>
                    <a:lstStyle/>
                    <a:p>
                      <a:pPr marL="556895" marR="503555" indent="-457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Learns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predictions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actions</a:t>
                      </a:r>
                      <a:r>
                        <a:rPr sz="20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without</a:t>
                      </a:r>
                      <a:r>
                        <a:rPr sz="20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being</a:t>
                      </a:r>
                      <a:r>
                        <a:rPr sz="20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explicitly</a:t>
                      </a:r>
                      <a:r>
                        <a:rPr sz="20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programmed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marL="2361565" marR="572770" indent="-1780539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Relies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explicitly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defined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logic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rules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perform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tasks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328295" marR="320040" indent="27114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optimization algorithms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learn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patterns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decisions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marL="219710" marR="205740" indent="-762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Requires</a:t>
                      </a:r>
                      <a:r>
                        <a:rPr sz="2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feature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engineering,</a:t>
                      </a:r>
                      <a:r>
                        <a:rPr sz="2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where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relevant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features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0" dirty="0">
                          <a:latin typeface="Arial"/>
                          <a:cs typeface="Arial"/>
                        </a:rPr>
                        <a:t>identified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extracted by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experts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7804" indent="33020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000" spc="45" dirty="0">
                          <a:latin typeface="Arial"/>
                          <a:cs typeface="Arial"/>
                        </a:rPr>
                        <a:t>Automatically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learns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features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3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raw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data,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2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feature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engineering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marL="127000" marR="119380" indent="58928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Faces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challenges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handling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unstructured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without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significant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preprocessing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300990" marR="2927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Handles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unstructured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data,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images,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text,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audio,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without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requiring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extensive</a:t>
                      </a:r>
                      <a:r>
                        <a:rPr sz="20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preprocessing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0130">
                <a:tc>
                  <a:txBody>
                    <a:bodyPr/>
                    <a:lstStyle/>
                    <a:p>
                      <a:pPr marL="648335" marR="6381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55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depends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completeness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predefined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rules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algorithms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15570" indent="-14351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2000" spc="55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improves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learning 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iterations,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enhancing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7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generalization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92" y="817230"/>
            <a:ext cx="11652504" cy="373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0289" y="2658110"/>
            <a:ext cx="14005560" cy="5394960"/>
            <a:chOff x="1050289" y="2658110"/>
            <a:chExt cx="14005560" cy="5394960"/>
          </a:xfrm>
        </p:grpSpPr>
        <p:sp>
          <p:nvSpPr>
            <p:cNvPr id="3" name="object 3"/>
            <p:cNvSpPr/>
            <p:nvPr/>
          </p:nvSpPr>
          <p:spPr>
            <a:xfrm>
              <a:off x="1062989" y="2670810"/>
              <a:ext cx="5410200" cy="5369560"/>
            </a:xfrm>
            <a:custGeom>
              <a:avLst/>
              <a:gdLst/>
              <a:ahLst/>
              <a:cxnLst/>
              <a:rect l="l" t="t" r="r" b="b"/>
              <a:pathLst>
                <a:path w="5410200" h="5369559">
                  <a:moveTo>
                    <a:pt x="2705100" y="0"/>
                  </a:moveTo>
                  <a:lnTo>
                    <a:pt x="2656483" y="424"/>
                  </a:lnTo>
                  <a:lnTo>
                    <a:pt x="2608074" y="1694"/>
                  </a:lnTo>
                  <a:lnTo>
                    <a:pt x="2559879" y="3802"/>
                  </a:lnTo>
                  <a:lnTo>
                    <a:pt x="2511907" y="6740"/>
                  </a:lnTo>
                  <a:lnTo>
                    <a:pt x="2464164" y="10502"/>
                  </a:lnTo>
                  <a:lnTo>
                    <a:pt x="2416658" y="15080"/>
                  </a:lnTo>
                  <a:lnTo>
                    <a:pt x="2369394" y="20468"/>
                  </a:lnTo>
                  <a:lnTo>
                    <a:pt x="2322382" y="26659"/>
                  </a:lnTo>
                  <a:lnTo>
                    <a:pt x="2275627" y="33644"/>
                  </a:lnTo>
                  <a:lnTo>
                    <a:pt x="2229138" y="41418"/>
                  </a:lnTo>
                  <a:lnTo>
                    <a:pt x="2182920" y="49973"/>
                  </a:lnTo>
                  <a:lnTo>
                    <a:pt x="2136981" y="59301"/>
                  </a:lnTo>
                  <a:lnTo>
                    <a:pt x="2091329" y="69397"/>
                  </a:lnTo>
                  <a:lnTo>
                    <a:pt x="2045971" y="80252"/>
                  </a:lnTo>
                  <a:lnTo>
                    <a:pt x="2000913" y="91860"/>
                  </a:lnTo>
                  <a:lnTo>
                    <a:pt x="1956163" y="104213"/>
                  </a:lnTo>
                  <a:lnTo>
                    <a:pt x="1911728" y="117305"/>
                  </a:lnTo>
                  <a:lnTo>
                    <a:pt x="1867616" y="131128"/>
                  </a:lnTo>
                  <a:lnTo>
                    <a:pt x="1823832" y="145676"/>
                  </a:lnTo>
                  <a:lnTo>
                    <a:pt x="1780385" y="160940"/>
                  </a:lnTo>
                  <a:lnTo>
                    <a:pt x="1737282" y="176915"/>
                  </a:lnTo>
                  <a:lnTo>
                    <a:pt x="1694529" y="193593"/>
                  </a:lnTo>
                  <a:lnTo>
                    <a:pt x="1652135" y="210966"/>
                  </a:lnTo>
                  <a:lnTo>
                    <a:pt x="1610105" y="229029"/>
                  </a:lnTo>
                  <a:lnTo>
                    <a:pt x="1568448" y="247773"/>
                  </a:lnTo>
                  <a:lnTo>
                    <a:pt x="1527169" y="267191"/>
                  </a:lnTo>
                  <a:lnTo>
                    <a:pt x="1486278" y="287277"/>
                  </a:lnTo>
                  <a:lnTo>
                    <a:pt x="1445780" y="308023"/>
                  </a:lnTo>
                  <a:lnTo>
                    <a:pt x="1405683" y="329423"/>
                  </a:lnTo>
                  <a:lnTo>
                    <a:pt x="1365994" y="351469"/>
                  </a:lnTo>
                  <a:lnTo>
                    <a:pt x="1326720" y="374154"/>
                  </a:lnTo>
                  <a:lnTo>
                    <a:pt x="1287868" y="397471"/>
                  </a:lnTo>
                  <a:lnTo>
                    <a:pt x="1249446" y="421412"/>
                  </a:lnTo>
                  <a:lnTo>
                    <a:pt x="1211461" y="445972"/>
                  </a:lnTo>
                  <a:lnTo>
                    <a:pt x="1173919" y="471142"/>
                  </a:lnTo>
                  <a:lnTo>
                    <a:pt x="1136828" y="496916"/>
                  </a:lnTo>
                  <a:lnTo>
                    <a:pt x="1100195" y="523286"/>
                  </a:lnTo>
                  <a:lnTo>
                    <a:pt x="1064027" y="550245"/>
                  </a:lnTo>
                  <a:lnTo>
                    <a:pt x="1028331" y="577787"/>
                  </a:lnTo>
                  <a:lnTo>
                    <a:pt x="993115" y="605904"/>
                  </a:lnTo>
                  <a:lnTo>
                    <a:pt x="958386" y="634590"/>
                  </a:lnTo>
                  <a:lnTo>
                    <a:pt x="924150" y="663836"/>
                  </a:lnTo>
                  <a:lnTo>
                    <a:pt x="890416" y="693636"/>
                  </a:lnTo>
                  <a:lnTo>
                    <a:pt x="857189" y="723983"/>
                  </a:lnTo>
                  <a:lnTo>
                    <a:pt x="824478" y="754869"/>
                  </a:lnTo>
                  <a:lnTo>
                    <a:pt x="792289" y="786288"/>
                  </a:lnTo>
                  <a:lnTo>
                    <a:pt x="760630" y="818233"/>
                  </a:lnTo>
                  <a:lnTo>
                    <a:pt x="729507" y="850696"/>
                  </a:lnTo>
                  <a:lnTo>
                    <a:pt x="698928" y="883670"/>
                  </a:lnTo>
                  <a:lnTo>
                    <a:pt x="668900" y="917149"/>
                  </a:lnTo>
                  <a:lnTo>
                    <a:pt x="639431" y="951124"/>
                  </a:lnTo>
                  <a:lnTo>
                    <a:pt x="610526" y="985590"/>
                  </a:lnTo>
                  <a:lnTo>
                    <a:pt x="582195" y="1020538"/>
                  </a:lnTo>
                  <a:lnTo>
                    <a:pt x="554442" y="1055963"/>
                  </a:lnTo>
                  <a:lnTo>
                    <a:pt x="527277" y="1091856"/>
                  </a:lnTo>
                  <a:lnTo>
                    <a:pt x="500705" y="1128210"/>
                  </a:lnTo>
                  <a:lnTo>
                    <a:pt x="474735" y="1165020"/>
                  </a:lnTo>
                  <a:lnTo>
                    <a:pt x="449372" y="1202276"/>
                  </a:lnTo>
                  <a:lnTo>
                    <a:pt x="424625" y="1239973"/>
                  </a:lnTo>
                  <a:lnTo>
                    <a:pt x="400501" y="1278103"/>
                  </a:lnTo>
                  <a:lnTo>
                    <a:pt x="377006" y="1316659"/>
                  </a:lnTo>
                  <a:lnTo>
                    <a:pt x="354148" y="1355635"/>
                  </a:lnTo>
                  <a:lnTo>
                    <a:pt x="331934" y="1395022"/>
                  </a:lnTo>
                  <a:lnTo>
                    <a:pt x="310371" y="1434814"/>
                  </a:lnTo>
                  <a:lnTo>
                    <a:pt x="289466" y="1475003"/>
                  </a:lnTo>
                  <a:lnTo>
                    <a:pt x="269227" y="1515584"/>
                  </a:lnTo>
                  <a:lnTo>
                    <a:pt x="249661" y="1556547"/>
                  </a:lnTo>
                  <a:lnTo>
                    <a:pt x="230774" y="1597888"/>
                  </a:lnTo>
                  <a:lnTo>
                    <a:pt x="212574" y="1639597"/>
                  </a:lnTo>
                  <a:lnTo>
                    <a:pt x="195068" y="1681669"/>
                  </a:lnTo>
                  <a:lnTo>
                    <a:pt x="178263" y="1724096"/>
                  </a:lnTo>
                  <a:lnTo>
                    <a:pt x="162166" y="1766871"/>
                  </a:lnTo>
                  <a:lnTo>
                    <a:pt x="146785" y="1809987"/>
                  </a:lnTo>
                  <a:lnTo>
                    <a:pt x="132127" y="1853437"/>
                  </a:lnTo>
                  <a:lnTo>
                    <a:pt x="118198" y="1897213"/>
                  </a:lnTo>
                  <a:lnTo>
                    <a:pt x="105007" y="1941309"/>
                  </a:lnTo>
                  <a:lnTo>
                    <a:pt x="92559" y="1985718"/>
                  </a:lnTo>
                  <a:lnTo>
                    <a:pt x="80863" y="2030432"/>
                  </a:lnTo>
                  <a:lnTo>
                    <a:pt x="69925" y="2075444"/>
                  </a:lnTo>
                  <a:lnTo>
                    <a:pt x="59753" y="2120748"/>
                  </a:lnTo>
                  <a:lnTo>
                    <a:pt x="50353" y="2166336"/>
                  </a:lnTo>
                  <a:lnTo>
                    <a:pt x="41733" y="2212201"/>
                  </a:lnTo>
                  <a:lnTo>
                    <a:pt x="33900" y="2258336"/>
                  </a:lnTo>
                  <a:lnTo>
                    <a:pt x="26862" y="2304733"/>
                  </a:lnTo>
                  <a:lnTo>
                    <a:pt x="20624" y="2351387"/>
                  </a:lnTo>
                  <a:lnTo>
                    <a:pt x="15195" y="2398289"/>
                  </a:lnTo>
                  <a:lnTo>
                    <a:pt x="10582" y="2445432"/>
                  </a:lnTo>
                  <a:lnTo>
                    <a:pt x="6791" y="2492811"/>
                  </a:lnTo>
                  <a:lnTo>
                    <a:pt x="3831" y="2540416"/>
                  </a:lnTo>
                  <a:lnTo>
                    <a:pt x="1707" y="2588242"/>
                  </a:lnTo>
                  <a:lnTo>
                    <a:pt x="428" y="2636281"/>
                  </a:lnTo>
                  <a:lnTo>
                    <a:pt x="0" y="2684526"/>
                  </a:lnTo>
                  <a:lnTo>
                    <a:pt x="428" y="2732770"/>
                  </a:lnTo>
                  <a:lnTo>
                    <a:pt x="1707" y="2780809"/>
                  </a:lnTo>
                  <a:lnTo>
                    <a:pt x="3831" y="2828635"/>
                  </a:lnTo>
                  <a:lnTo>
                    <a:pt x="6791" y="2876240"/>
                  </a:lnTo>
                  <a:lnTo>
                    <a:pt x="10582" y="2923619"/>
                  </a:lnTo>
                  <a:lnTo>
                    <a:pt x="15195" y="2970762"/>
                  </a:lnTo>
                  <a:lnTo>
                    <a:pt x="20624" y="3017664"/>
                  </a:lnTo>
                  <a:lnTo>
                    <a:pt x="26862" y="3064318"/>
                  </a:lnTo>
                  <a:lnTo>
                    <a:pt x="33900" y="3110715"/>
                  </a:lnTo>
                  <a:lnTo>
                    <a:pt x="41733" y="3156850"/>
                  </a:lnTo>
                  <a:lnTo>
                    <a:pt x="50353" y="3202715"/>
                  </a:lnTo>
                  <a:lnTo>
                    <a:pt x="59753" y="3248303"/>
                  </a:lnTo>
                  <a:lnTo>
                    <a:pt x="69925" y="3293607"/>
                  </a:lnTo>
                  <a:lnTo>
                    <a:pt x="80863" y="3338619"/>
                  </a:lnTo>
                  <a:lnTo>
                    <a:pt x="92559" y="3383333"/>
                  </a:lnTo>
                  <a:lnTo>
                    <a:pt x="105007" y="3427742"/>
                  </a:lnTo>
                  <a:lnTo>
                    <a:pt x="118198" y="3471838"/>
                  </a:lnTo>
                  <a:lnTo>
                    <a:pt x="132127" y="3515614"/>
                  </a:lnTo>
                  <a:lnTo>
                    <a:pt x="146785" y="3559064"/>
                  </a:lnTo>
                  <a:lnTo>
                    <a:pt x="162166" y="3602180"/>
                  </a:lnTo>
                  <a:lnTo>
                    <a:pt x="178263" y="3644955"/>
                  </a:lnTo>
                  <a:lnTo>
                    <a:pt x="195068" y="3687382"/>
                  </a:lnTo>
                  <a:lnTo>
                    <a:pt x="212574" y="3729454"/>
                  </a:lnTo>
                  <a:lnTo>
                    <a:pt x="230774" y="3771163"/>
                  </a:lnTo>
                  <a:lnTo>
                    <a:pt x="249661" y="3812504"/>
                  </a:lnTo>
                  <a:lnTo>
                    <a:pt x="269227" y="3853467"/>
                  </a:lnTo>
                  <a:lnTo>
                    <a:pt x="289466" y="3894048"/>
                  </a:lnTo>
                  <a:lnTo>
                    <a:pt x="310371" y="3934237"/>
                  </a:lnTo>
                  <a:lnTo>
                    <a:pt x="331934" y="3974029"/>
                  </a:lnTo>
                  <a:lnTo>
                    <a:pt x="354148" y="4013416"/>
                  </a:lnTo>
                  <a:lnTo>
                    <a:pt x="377006" y="4052392"/>
                  </a:lnTo>
                  <a:lnTo>
                    <a:pt x="400501" y="4090948"/>
                  </a:lnTo>
                  <a:lnTo>
                    <a:pt x="424625" y="4129078"/>
                  </a:lnTo>
                  <a:lnTo>
                    <a:pt x="449372" y="4166775"/>
                  </a:lnTo>
                  <a:lnTo>
                    <a:pt x="474735" y="4204031"/>
                  </a:lnTo>
                  <a:lnTo>
                    <a:pt x="500705" y="4240841"/>
                  </a:lnTo>
                  <a:lnTo>
                    <a:pt x="527277" y="4277195"/>
                  </a:lnTo>
                  <a:lnTo>
                    <a:pt x="554442" y="4313088"/>
                  </a:lnTo>
                  <a:lnTo>
                    <a:pt x="582195" y="4348513"/>
                  </a:lnTo>
                  <a:lnTo>
                    <a:pt x="610526" y="4383461"/>
                  </a:lnTo>
                  <a:lnTo>
                    <a:pt x="639431" y="4417927"/>
                  </a:lnTo>
                  <a:lnTo>
                    <a:pt x="668900" y="4451902"/>
                  </a:lnTo>
                  <a:lnTo>
                    <a:pt x="698928" y="4485381"/>
                  </a:lnTo>
                  <a:lnTo>
                    <a:pt x="729507" y="4518355"/>
                  </a:lnTo>
                  <a:lnTo>
                    <a:pt x="760630" y="4550818"/>
                  </a:lnTo>
                  <a:lnTo>
                    <a:pt x="792289" y="4582763"/>
                  </a:lnTo>
                  <a:lnTo>
                    <a:pt x="824478" y="4614182"/>
                  </a:lnTo>
                  <a:lnTo>
                    <a:pt x="857189" y="4645068"/>
                  </a:lnTo>
                  <a:lnTo>
                    <a:pt x="890416" y="4675415"/>
                  </a:lnTo>
                  <a:lnTo>
                    <a:pt x="924150" y="4705215"/>
                  </a:lnTo>
                  <a:lnTo>
                    <a:pt x="958386" y="4734461"/>
                  </a:lnTo>
                  <a:lnTo>
                    <a:pt x="993115" y="4763147"/>
                  </a:lnTo>
                  <a:lnTo>
                    <a:pt x="1028331" y="4791264"/>
                  </a:lnTo>
                  <a:lnTo>
                    <a:pt x="1064027" y="4818806"/>
                  </a:lnTo>
                  <a:lnTo>
                    <a:pt x="1100195" y="4845765"/>
                  </a:lnTo>
                  <a:lnTo>
                    <a:pt x="1136828" y="4872135"/>
                  </a:lnTo>
                  <a:lnTo>
                    <a:pt x="1173919" y="4897909"/>
                  </a:lnTo>
                  <a:lnTo>
                    <a:pt x="1211461" y="4923079"/>
                  </a:lnTo>
                  <a:lnTo>
                    <a:pt x="1249446" y="4947639"/>
                  </a:lnTo>
                  <a:lnTo>
                    <a:pt x="1287868" y="4971580"/>
                  </a:lnTo>
                  <a:lnTo>
                    <a:pt x="1326720" y="4994897"/>
                  </a:lnTo>
                  <a:lnTo>
                    <a:pt x="1365994" y="5017582"/>
                  </a:lnTo>
                  <a:lnTo>
                    <a:pt x="1405683" y="5039628"/>
                  </a:lnTo>
                  <a:lnTo>
                    <a:pt x="1445780" y="5061028"/>
                  </a:lnTo>
                  <a:lnTo>
                    <a:pt x="1486278" y="5081774"/>
                  </a:lnTo>
                  <a:lnTo>
                    <a:pt x="1527169" y="5101860"/>
                  </a:lnTo>
                  <a:lnTo>
                    <a:pt x="1568448" y="5121278"/>
                  </a:lnTo>
                  <a:lnTo>
                    <a:pt x="1610105" y="5140022"/>
                  </a:lnTo>
                  <a:lnTo>
                    <a:pt x="1652135" y="5158085"/>
                  </a:lnTo>
                  <a:lnTo>
                    <a:pt x="1694529" y="5175458"/>
                  </a:lnTo>
                  <a:lnTo>
                    <a:pt x="1737282" y="5192136"/>
                  </a:lnTo>
                  <a:lnTo>
                    <a:pt x="1780385" y="5208111"/>
                  </a:lnTo>
                  <a:lnTo>
                    <a:pt x="1823832" y="5223375"/>
                  </a:lnTo>
                  <a:lnTo>
                    <a:pt x="1867616" y="5237923"/>
                  </a:lnTo>
                  <a:lnTo>
                    <a:pt x="1911728" y="5251746"/>
                  </a:lnTo>
                  <a:lnTo>
                    <a:pt x="1956163" y="5264838"/>
                  </a:lnTo>
                  <a:lnTo>
                    <a:pt x="2000913" y="5277191"/>
                  </a:lnTo>
                  <a:lnTo>
                    <a:pt x="2045971" y="5288799"/>
                  </a:lnTo>
                  <a:lnTo>
                    <a:pt x="2091329" y="5299654"/>
                  </a:lnTo>
                  <a:lnTo>
                    <a:pt x="2136981" y="5309750"/>
                  </a:lnTo>
                  <a:lnTo>
                    <a:pt x="2182920" y="5319078"/>
                  </a:lnTo>
                  <a:lnTo>
                    <a:pt x="2229138" y="5327633"/>
                  </a:lnTo>
                  <a:lnTo>
                    <a:pt x="2275627" y="5335407"/>
                  </a:lnTo>
                  <a:lnTo>
                    <a:pt x="2322382" y="5342392"/>
                  </a:lnTo>
                  <a:lnTo>
                    <a:pt x="2369394" y="5348583"/>
                  </a:lnTo>
                  <a:lnTo>
                    <a:pt x="2416658" y="5353971"/>
                  </a:lnTo>
                  <a:lnTo>
                    <a:pt x="2464164" y="5358549"/>
                  </a:lnTo>
                  <a:lnTo>
                    <a:pt x="2511907" y="5362311"/>
                  </a:lnTo>
                  <a:lnTo>
                    <a:pt x="2559879" y="5365249"/>
                  </a:lnTo>
                  <a:lnTo>
                    <a:pt x="2608074" y="5367357"/>
                  </a:lnTo>
                  <a:lnTo>
                    <a:pt x="2656483" y="5368627"/>
                  </a:lnTo>
                  <a:lnTo>
                    <a:pt x="2705100" y="5369052"/>
                  </a:lnTo>
                  <a:lnTo>
                    <a:pt x="2753716" y="5368627"/>
                  </a:lnTo>
                  <a:lnTo>
                    <a:pt x="2802125" y="5367357"/>
                  </a:lnTo>
                  <a:lnTo>
                    <a:pt x="2850320" y="5365249"/>
                  </a:lnTo>
                  <a:lnTo>
                    <a:pt x="2898292" y="5362311"/>
                  </a:lnTo>
                  <a:lnTo>
                    <a:pt x="2946035" y="5358549"/>
                  </a:lnTo>
                  <a:lnTo>
                    <a:pt x="2993541" y="5353971"/>
                  </a:lnTo>
                  <a:lnTo>
                    <a:pt x="3040805" y="5348583"/>
                  </a:lnTo>
                  <a:lnTo>
                    <a:pt x="3087817" y="5342392"/>
                  </a:lnTo>
                  <a:lnTo>
                    <a:pt x="3134572" y="5335407"/>
                  </a:lnTo>
                  <a:lnTo>
                    <a:pt x="3181061" y="5327633"/>
                  </a:lnTo>
                  <a:lnTo>
                    <a:pt x="3227279" y="5319078"/>
                  </a:lnTo>
                  <a:lnTo>
                    <a:pt x="3273218" y="5309750"/>
                  </a:lnTo>
                  <a:lnTo>
                    <a:pt x="3318870" y="5299654"/>
                  </a:lnTo>
                  <a:lnTo>
                    <a:pt x="3364228" y="5288799"/>
                  </a:lnTo>
                  <a:lnTo>
                    <a:pt x="3409286" y="5277191"/>
                  </a:lnTo>
                  <a:lnTo>
                    <a:pt x="3454036" y="5264838"/>
                  </a:lnTo>
                  <a:lnTo>
                    <a:pt x="3498471" y="5251746"/>
                  </a:lnTo>
                  <a:lnTo>
                    <a:pt x="3542583" y="5237923"/>
                  </a:lnTo>
                  <a:lnTo>
                    <a:pt x="3586367" y="5223375"/>
                  </a:lnTo>
                  <a:lnTo>
                    <a:pt x="3629814" y="5208111"/>
                  </a:lnTo>
                  <a:lnTo>
                    <a:pt x="3672917" y="5192136"/>
                  </a:lnTo>
                  <a:lnTo>
                    <a:pt x="3715670" y="5175458"/>
                  </a:lnTo>
                  <a:lnTo>
                    <a:pt x="3758064" y="5158085"/>
                  </a:lnTo>
                  <a:lnTo>
                    <a:pt x="3800094" y="5140022"/>
                  </a:lnTo>
                  <a:lnTo>
                    <a:pt x="3841751" y="5121278"/>
                  </a:lnTo>
                  <a:lnTo>
                    <a:pt x="3883030" y="5101860"/>
                  </a:lnTo>
                  <a:lnTo>
                    <a:pt x="3923921" y="5081774"/>
                  </a:lnTo>
                  <a:lnTo>
                    <a:pt x="3964419" y="5061028"/>
                  </a:lnTo>
                  <a:lnTo>
                    <a:pt x="4004516" y="5039628"/>
                  </a:lnTo>
                  <a:lnTo>
                    <a:pt x="4044205" y="5017582"/>
                  </a:lnTo>
                  <a:lnTo>
                    <a:pt x="4083479" y="4994897"/>
                  </a:lnTo>
                  <a:lnTo>
                    <a:pt x="4122331" y="4971580"/>
                  </a:lnTo>
                  <a:lnTo>
                    <a:pt x="4160753" y="4947639"/>
                  </a:lnTo>
                  <a:lnTo>
                    <a:pt x="4198738" y="4923079"/>
                  </a:lnTo>
                  <a:lnTo>
                    <a:pt x="4236280" y="4897909"/>
                  </a:lnTo>
                  <a:lnTo>
                    <a:pt x="4273371" y="4872135"/>
                  </a:lnTo>
                  <a:lnTo>
                    <a:pt x="4310004" y="4845765"/>
                  </a:lnTo>
                  <a:lnTo>
                    <a:pt x="4346172" y="4818806"/>
                  </a:lnTo>
                  <a:lnTo>
                    <a:pt x="4381868" y="4791264"/>
                  </a:lnTo>
                  <a:lnTo>
                    <a:pt x="4417084" y="4763147"/>
                  </a:lnTo>
                  <a:lnTo>
                    <a:pt x="4451813" y="4734461"/>
                  </a:lnTo>
                  <a:lnTo>
                    <a:pt x="4486049" y="4705215"/>
                  </a:lnTo>
                  <a:lnTo>
                    <a:pt x="4519783" y="4675415"/>
                  </a:lnTo>
                  <a:lnTo>
                    <a:pt x="4553010" y="4645068"/>
                  </a:lnTo>
                  <a:lnTo>
                    <a:pt x="4585721" y="4614182"/>
                  </a:lnTo>
                  <a:lnTo>
                    <a:pt x="4617910" y="4582763"/>
                  </a:lnTo>
                  <a:lnTo>
                    <a:pt x="4649569" y="4550818"/>
                  </a:lnTo>
                  <a:lnTo>
                    <a:pt x="4680692" y="4518355"/>
                  </a:lnTo>
                  <a:lnTo>
                    <a:pt x="4711271" y="4485381"/>
                  </a:lnTo>
                  <a:lnTo>
                    <a:pt x="4741299" y="4451902"/>
                  </a:lnTo>
                  <a:lnTo>
                    <a:pt x="4770768" y="4417927"/>
                  </a:lnTo>
                  <a:lnTo>
                    <a:pt x="4799673" y="4383461"/>
                  </a:lnTo>
                  <a:lnTo>
                    <a:pt x="4828004" y="4348513"/>
                  </a:lnTo>
                  <a:lnTo>
                    <a:pt x="4855757" y="4313088"/>
                  </a:lnTo>
                  <a:lnTo>
                    <a:pt x="4882922" y="4277195"/>
                  </a:lnTo>
                  <a:lnTo>
                    <a:pt x="4909494" y="4240841"/>
                  </a:lnTo>
                  <a:lnTo>
                    <a:pt x="4935464" y="4204031"/>
                  </a:lnTo>
                  <a:lnTo>
                    <a:pt x="4960827" y="4166775"/>
                  </a:lnTo>
                  <a:lnTo>
                    <a:pt x="4985574" y="4129078"/>
                  </a:lnTo>
                  <a:lnTo>
                    <a:pt x="5009698" y="4090948"/>
                  </a:lnTo>
                  <a:lnTo>
                    <a:pt x="5033193" y="4052392"/>
                  </a:lnTo>
                  <a:lnTo>
                    <a:pt x="5056051" y="4013416"/>
                  </a:lnTo>
                  <a:lnTo>
                    <a:pt x="5078265" y="3974029"/>
                  </a:lnTo>
                  <a:lnTo>
                    <a:pt x="5099828" y="3934237"/>
                  </a:lnTo>
                  <a:lnTo>
                    <a:pt x="5120733" y="3894048"/>
                  </a:lnTo>
                  <a:lnTo>
                    <a:pt x="5140972" y="3853467"/>
                  </a:lnTo>
                  <a:lnTo>
                    <a:pt x="5160538" y="3812504"/>
                  </a:lnTo>
                  <a:lnTo>
                    <a:pt x="5179425" y="3771163"/>
                  </a:lnTo>
                  <a:lnTo>
                    <a:pt x="5197625" y="3729454"/>
                  </a:lnTo>
                  <a:lnTo>
                    <a:pt x="5215131" y="3687382"/>
                  </a:lnTo>
                  <a:lnTo>
                    <a:pt x="5231936" y="3644955"/>
                  </a:lnTo>
                  <a:lnTo>
                    <a:pt x="5248033" y="3602180"/>
                  </a:lnTo>
                  <a:lnTo>
                    <a:pt x="5263414" y="3559064"/>
                  </a:lnTo>
                  <a:lnTo>
                    <a:pt x="5278072" y="3515614"/>
                  </a:lnTo>
                  <a:lnTo>
                    <a:pt x="5292001" y="3471838"/>
                  </a:lnTo>
                  <a:lnTo>
                    <a:pt x="5305192" y="3427742"/>
                  </a:lnTo>
                  <a:lnTo>
                    <a:pt x="5317640" y="3383333"/>
                  </a:lnTo>
                  <a:lnTo>
                    <a:pt x="5329336" y="3338619"/>
                  </a:lnTo>
                  <a:lnTo>
                    <a:pt x="5340274" y="3293607"/>
                  </a:lnTo>
                  <a:lnTo>
                    <a:pt x="5350446" y="3248303"/>
                  </a:lnTo>
                  <a:lnTo>
                    <a:pt x="5359846" y="3202715"/>
                  </a:lnTo>
                  <a:lnTo>
                    <a:pt x="5368466" y="3156850"/>
                  </a:lnTo>
                  <a:lnTo>
                    <a:pt x="5376299" y="3110715"/>
                  </a:lnTo>
                  <a:lnTo>
                    <a:pt x="5383337" y="3064318"/>
                  </a:lnTo>
                  <a:lnTo>
                    <a:pt x="5389575" y="3017664"/>
                  </a:lnTo>
                  <a:lnTo>
                    <a:pt x="5395004" y="2970762"/>
                  </a:lnTo>
                  <a:lnTo>
                    <a:pt x="5399617" y="2923619"/>
                  </a:lnTo>
                  <a:lnTo>
                    <a:pt x="5403408" y="2876240"/>
                  </a:lnTo>
                  <a:lnTo>
                    <a:pt x="5406368" y="2828635"/>
                  </a:lnTo>
                  <a:lnTo>
                    <a:pt x="5408492" y="2780809"/>
                  </a:lnTo>
                  <a:lnTo>
                    <a:pt x="5409771" y="2732770"/>
                  </a:lnTo>
                  <a:lnTo>
                    <a:pt x="5410200" y="2684526"/>
                  </a:lnTo>
                  <a:lnTo>
                    <a:pt x="5409771" y="2636281"/>
                  </a:lnTo>
                  <a:lnTo>
                    <a:pt x="5408492" y="2588242"/>
                  </a:lnTo>
                  <a:lnTo>
                    <a:pt x="5406368" y="2540416"/>
                  </a:lnTo>
                  <a:lnTo>
                    <a:pt x="5403408" y="2492811"/>
                  </a:lnTo>
                  <a:lnTo>
                    <a:pt x="5399617" y="2445432"/>
                  </a:lnTo>
                  <a:lnTo>
                    <a:pt x="5395004" y="2398289"/>
                  </a:lnTo>
                  <a:lnTo>
                    <a:pt x="5389575" y="2351387"/>
                  </a:lnTo>
                  <a:lnTo>
                    <a:pt x="5383337" y="2304733"/>
                  </a:lnTo>
                  <a:lnTo>
                    <a:pt x="5376299" y="2258336"/>
                  </a:lnTo>
                  <a:lnTo>
                    <a:pt x="5368466" y="2212201"/>
                  </a:lnTo>
                  <a:lnTo>
                    <a:pt x="5359846" y="2166336"/>
                  </a:lnTo>
                  <a:lnTo>
                    <a:pt x="5350446" y="2120748"/>
                  </a:lnTo>
                  <a:lnTo>
                    <a:pt x="5340274" y="2075444"/>
                  </a:lnTo>
                  <a:lnTo>
                    <a:pt x="5329336" y="2030432"/>
                  </a:lnTo>
                  <a:lnTo>
                    <a:pt x="5317640" y="1985718"/>
                  </a:lnTo>
                  <a:lnTo>
                    <a:pt x="5305192" y="1941309"/>
                  </a:lnTo>
                  <a:lnTo>
                    <a:pt x="5292001" y="1897213"/>
                  </a:lnTo>
                  <a:lnTo>
                    <a:pt x="5278072" y="1853437"/>
                  </a:lnTo>
                  <a:lnTo>
                    <a:pt x="5263414" y="1809987"/>
                  </a:lnTo>
                  <a:lnTo>
                    <a:pt x="5248033" y="1766871"/>
                  </a:lnTo>
                  <a:lnTo>
                    <a:pt x="5231936" y="1724096"/>
                  </a:lnTo>
                  <a:lnTo>
                    <a:pt x="5215131" y="1681669"/>
                  </a:lnTo>
                  <a:lnTo>
                    <a:pt x="5197625" y="1639597"/>
                  </a:lnTo>
                  <a:lnTo>
                    <a:pt x="5179425" y="1597888"/>
                  </a:lnTo>
                  <a:lnTo>
                    <a:pt x="5160538" y="1556547"/>
                  </a:lnTo>
                  <a:lnTo>
                    <a:pt x="5140972" y="1515584"/>
                  </a:lnTo>
                  <a:lnTo>
                    <a:pt x="5120733" y="1475003"/>
                  </a:lnTo>
                  <a:lnTo>
                    <a:pt x="5099828" y="1434814"/>
                  </a:lnTo>
                  <a:lnTo>
                    <a:pt x="5078265" y="1395022"/>
                  </a:lnTo>
                  <a:lnTo>
                    <a:pt x="5056051" y="1355635"/>
                  </a:lnTo>
                  <a:lnTo>
                    <a:pt x="5033193" y="1316659"/>
                  </a:lnTo>
                  <a:lnTo>
                    <a:pt x="5009698" y="1278103"/>
                  </a:lnTo>
                  <a:lnTo>
                    <a:pt x="4985574" y="1239973"/>
                  </a:lnTo>
                  <a:lnTo>
                    <a:pt x="4960827" y="1202276"/>
                  </a:lnTo>
                  <a:lnTo>
                    <a:pt x="4935464" y="1165020"/>
                  </a:lnTo>
                  <a:lnTo>
                    <a:pt x="4909494" y="1128210"/>
                  </a:lnTo>
                  <a:lnTo>
                    <a:pt x="4882922" y="1091856"/>
                  </a:lnTo>
                  <a:lnTo>
                    <a:pt x="4855757" y="1055963"/>
                  </a:lnTo>
                  <a:lnTo>
                    <a:pt x="4828004" y="1020538"/>
                  </a:lnTo>
                  <a:lnTo>
                    <a:pt x="4799673" y="985590"/>
                  </a:lnTo>
                  <a:lnTo>
                    <a:pt x="4770768" y="951124"/>
                  </a:lnTo>
                  <a:lnTo>
                    <a:pt x="4741299" y="917149"/>
                  </a:lnTo>
                  <a:lnTo>
                    <a:pt x="4711271" y="883670"/>
                  </a:lnTo>
                  <a:lnTo>
                    <a:pt x="4680692" y="850696"/>
                  </a:lnTo>
                  <a:lnTo>
                    <a:pt x="4649569" y="818233"/>
                  </a:lnTo>
                  <a:lnTo>
                    <a:pt x="4617910" y="786288"/>
                  </a:lnTo>
                  <a:lnTo>
                    <a:pt x="4585721" y="754869"/>
                  </a:lnTo>
                  <a:lnTo>
                    <a:pt x="4553010" y="723983"/>
                  </a:lnTo>
                  <a:lnTo>
                    <a:pt x="4519783" y="693636"/>
                  </a:lnTo>
                  <a:lnTo>
                    <a:pt x="4486049" y="663836"/>
                  </a:lnTo>
                  <a:lnTo>
                    <a:pt x="4451813" y="634590"/>
                  </a:lnTo>
                  <a:lnTo>
                    <a:pt x="4417084" y="605904"/>
                  </a:lnTo>
                  <a:lnTo>
                    <a:pt x="4381868" y="577787"/>
                  </a:lnTo>
                  <a:lnTo>
                    <a:pt x="4346172" y="550245"/>
                  </a:lnTo>
                  <a:lnTo>
                    <a:pt x="4310004" y="523286"/>
                  </a:lnTo>
                  <a:lnTo>
                    <a:pt x="4273371" y="496916"/>
                  </a:lnTo>
                  <a:lnTo>
                    <a:pt x="4236280" y="471142"/>
                  </a:lnTo>
                  <a:lnTo>
                    <a:pt x="4198738" y="445972"/>
                  </a:lnTo>
                  <a:lnTo>
                    <a:pt x="4160753" y="421412"/>
                  </a:lnTo>
                  <a:lnTo>
                    <a:pt x="4122331" y="397471"/>
                  </a:lnTo>
                  <a:lnTo>
                    <a:pt x="4083479" y="374154"/>
                  </a:lnTo>
                  <a:lnTo>
                    <a:pt x="4044205" y="351469"/>
                  </a:lnTo>
                  <a:lnTo>
                    <a:pt x="4004516" y="329423"/>
                  </a:lnTo>
                  <a:lnTo>
                    <a:pt x="3964419" y="308023"/>
                  </a:lnTo>
                  <a:lnTo>
                    <a:pt x="3923921" y="287277"/>
                  </a:lnTo>
                  <a:lnTo>
                    <a:pt x="3883030" y="267191"/>
                  </a:lnTo>
                  <a:lnTo>
                    <a:pt x="3841751" y="247773"/>
                  </a:lnTo>
                  <a:lnTo>
                    <a:pt x="3800094" y="229029"/>
                  </a:lnTo>
                  <a:lnTo>
                    <a:pt x="3758064" y="210966"/>
                  </a:lnTo>
                  <a:lnTo>
                    <a:pt x="3715670" y="193593"/>
                  </a:lnTo>
                  <a:lnTo>
                    <a:pt x="3672917" y="176915"/>
                  </a:lnTo>
                  <a:lnTo>
                    <a:pt x="3629814" y="160940"/>
                  </a:lnTo>
                  <a:lnTo>
                    <a:pt x="3586367" y="145676"/>
                  </a:lnTo>
                  <a:lnTo>
                    <a:pt x="3542583" y="131128"/>
                  </a:lnTo>
                  <a:lnTo>
                    <a:pt x="3498471" y="117305"/>
                  </a:lnTo>
                  <a:lnTo>
                    <a:pt x="3454036" y="104213"/>
                  </a:lnTo>
                  <a:lnTo>
                    <a:pt x="3409286" y="91860"/>
                  </a:lnTo>
                  <a:lnTo>
                    <a:pt x="3364228" y="80252"/>
                  </a:lnTo>
                  <a:lnTo>
                    <a:pt x="3318870" y="69397"/>
                  </a:lnTo>
                  <a:lnTo>
                    <a:pt x="3273218" y="59301"/>
                  </a:lnTo>
                  <a:lnTo>
                    <a:pt x="3227279" y="49973"/>
                  </a:lnTo>
                  <a:lnTo>
                    <a:pt x="3181061" y="41418"/>
                  </a:lnTo>
                  <a:lnTo>
                    <a:pt x="3134572" y="33644"/>
                  </a:lnTo>
                  <a:lnTo>
                    <a:pt x="3087817" y="26659"/>
                  </a:lnTo>
                  <a:lnTo>
                    <a:pt x="3040805" y="20468"/>
                  </a:lnTo>
                  <a:lnTo>
                    <a:pt x="2993541" y="15080"/>
                  </a:lnTo>
                  <a:lnTo>
                    <a:pt x="2946035" y="10502"/>
                  </a:lnTo>
                  <a:lnTo>
                    <a:pt x="2898292" y="6740"/>
                  </a:lnTo>
                  <a:lnTo>
                    <a:pt x="2850320" y="3802"/>
                  </a:lnTo>
                  <a:lnTo>
                    <a:pt x="2802125" y="1694"/>
                  </a:lnTo>
                  <a:lnTo>
                    <a:pt x="2753716" y="424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A2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989" y="2670810"/>
              <a:ext cx="5410200" cy="5369560"/>
            </a:xfrm>
            <a:custGeom>
              <a:avLst/>
              <a:gdLst/>
              <a:ahLst/>
              <a:cxnLst/>
              <a:rect l="l" t="t" r="r" b="b"/>
              <a:pathLst>
                <a:path w="5410200" h="5369559">
                  <a:moveTo>
                    <a:pt x="0" y="2684526"/>
                  </a:moveTo>
                  <a:lnTo>
                    <a:pt x="428" y="2636281"/>
                  </a:lnTo>
                  <a:lnTo>
                    <a:pt x="1707" y="2588242"/>
                  </a:lnTo>
                  <a:lnTo>
                    <a:pt x="3831" y="2540416"/>
                  </a:lnTo>
                  <a:lnTo>
                    <a:pt x="6791" y="2492811"/>
                  </a:lnTo>
                  <a:lnTo>
                    <a:pt x="10582" y="2445432"/>
                  </a:lnTo>
                  <a:lnTo>
                    <a:pt x="15195" y="2398289"/>
                  </a:lnTo>
                  <a:lnTo>
                    <a:pt x="20624" y="2351387"/>
                  </a:lnTo>
                  <a:lnTo>
                    <a:pt x="26862" y="2304733"/>
                  </a:lnTo>
                  <a:lnTo>
                    <a:pt x="33900" y="2258336"/>
                  </a:lnTo>
                  <a:lnTo>
                    <a:pt x="41733" y="2212201"/>
                  </a:lnTo>
                  <a:lnTo>
                    <a:pt x="50353" y="2166336"/>
                  </a:lnTo>
                  <a:lnTo>
                    <a:pt x="59753" y="2120748"/>
                  </a:lnTo>
                  <a:lnTo>
                    <a:pt x="69925" y="2075444"/>
                  </a:lnTo>
                  <a:lnTo>
                    <a:pt x="80863" y="2030432"/>
                  </a:lnTo>
                  <a:lnTo>
                    <a:pt x="92559" y="1985718"/>
                  </a:lnTo>
                  <a:lnTo>
                    <a:pt x="105007" y="1941309"/>
                  </a:lnTo>
                  <a:lnTo>
                    <a:pt x="118198" y="1897213"/>
                  </a:lnTo>
                  <a:lnTo>
                    <a:pt x="132127" y="1853437"/>
                  </a:lnTo>
                  <a:lnTo>
                    <a:pt x="146785" y="1809987"/>
                  </a:lnTo>
                  <a:lnTo>
                    <a:pt x="162166" y="1766871"/>
                  </a:lnTo>
                  <a:lnTo>
                    <a:pt x="178263" y="1724096"/>
                  </a:lnTo>
                  <a:lnTo>
                    <a:pt x="195068" y="1681669"/>
                  </a:lnTo>
                  <a:lnTo>
                    <a:pt x="212574" y="1639597"/>
                  </a:lnTo>
                  <a:lnTo>
                    <a:pt x="230774" y="1597888"/>
                  </a:lnTo>
                  <a:lnTo>
                    <a:pt x="249661" y="1556547"/>
                  </a:lnTo>
                  <a:lnTo>
                    <a:pt x="269227" y="1515584"/>
                  </a:lnTo>
                  <a:lnTo>
                    <a:pt x="289466" y="1475003"/>
                  </a:lnTo>
                  <a:lnTo>
                    <a:pt x="310371" y="1434814"/>
                  </a:lnTo>
                  <a:lnTo>
                    <a:pt x="331934" y="1395022"/>
                  </a:lnTo>
                  <a:lnTo>
                    <a:pt x="354148" y="1355635"/>
                  </a:lnTo>
                  <a:lnTo>
                    <a:pt x="377006" y="1316659"/>
                  </a:lnTo>
                  <a:lnTo>
                    <a:pt x="400501" y="1278103"/>
                  </a:lnTo>
                  <a:lnTo>
                    <a:pt x="424625" y="1239973"/>
                  </a:lnTo>
                  <a:lnTo>
                    <a:pt x="449372" y="1202276"/>
                  </a:lnTo>
                  <a:lnTo>
                    <a:pt x="474735" y="1165020"/>
                  </a:lnTo>
                  <a:lnTo>
                    <a:pt x="500705" y="1128210"/>
                  </a:lnTo>
                  <a:lnTo>
                    <a:pt x="527277" y="1091856"/>
                  </a:lnTo>
                  <a:lnTo>
                    <a:pt x="554442" y="1055963"/>
                  </a:lnTo>
                  <a:lnTo>
                    <a:pt x="582195" y="1020538"/>
                  </a:lnTo>
                  <a:lnTo>
                    <a:pt x="610526" y="985590"/>
                  </a:lnTo>
                  <a:lnTo>
                    <a:pt x="639431" y="951124"/>
                  </a:lnTo>
                  <a:lnTo>
                    <a:pt x="668900" y="917149"/>
                  </a:lnTo>
                  <a:lnTo>
                    <a:pt x="698928" y="883670"/>
                  </a:lnTo>
                  <a:lnTo>
                    <a:pt x="729507" y="850696"/>
                  </a:lnTo>
                  <a:lnTo>
                    <a:pt x="760630" y="818233"/>
                  </a:lnTo>
                  <a:lnTo>
                    <a:pt x="792289" y="786288"/>
                  </a:lnTo>
                  <a:lnTo>
                    <a:pt x="824478" y="754869"/>
                  </a:lnTo>
                  <a:lnTo>
                    <a:pt x="857189" y="723983"/>
                  </a:lnTo>
                  <a:lnTo>
                    <a:pt x="890416" y="693636"/>
                  </a:lnTo>
                  <a:lnTo>
                    <a:pt x="924150" y="663836"/>
                  </a:lnTo>
                  <a:lnTo>
                    <a:pt x="958386" y="634590"/>
                  </a:lnTo>
                  <a:lnTo>
                    <a:pt x="993115" y="605904"/>
                  </a:lnTo>
                  <a:lnTo>
                    <a:pt x="1028331" y="577787"/>
                  </a:lnTo>
                  <a:lnTo>
                    <a:pt x="1064027" y="550245"/>
                  </a:lnTo>
                  <a:lnTo>
                    <a:pt x="1100195" y="523286"/>
                  </a:lnTo>
                  <a:lnTo>
                    <a:pt x="1136828" y="496916"/>
                  </a:lnTo>
                  <a:lnTo>
                    <a:pt x="1173919" y="471142"/>
                  </a:lnTo>
                  <a:lnTo>
                    <a:pt x="1211461" y="445972"/>
                  </a:lnTo>
                  <a:lnTo>
                    <a:pt x="1249446" y="421412"/>
                  </a:lnTo>
                  <a:lnTo>
                    <a:pt x="1287868" y="397471"/>
                  </a:lnTo>
                  <a:lnTo>
                    <a:pt x="1326720" y="374154"/>
                  </a:lnTo>
                  <a:lnTo>
                    <a:pt x="1365994" y="351469"/>
                  </a:lnTo>
                  <a:lnTo>
                    <a:pt x="1405683" y="329423"/>
                  </a:lnTo>
                  <a:lnTo>
                    <a:pt x="1445780" y="308023"/>
                  </a:lnTo>
                  <a:lnTo>
                    <a:pt x="1486278" y="287277"/>
                  </a:lnTo>
                  <a:lnTo>
                    <a:pt x="1527169" y="267191"/>
                  </a:lnTo>
                  <a:lnTo>
                    <a:pt x="1568448" y="247773"/>
                  </a:lnTo>
                  <a:lnTo>
                    <a:pt x="1610105" y="229029"/>
                  </a:lnTo>
                  <a:lnTo>
                    <a:pt x="1652135" y="210966"/>
                  </a:lnTo>
                  <a:lnTo>
                    <a:pt x="1694529" y="193593"/>
                  </a:lnTo>
                  <a:lnTo>
                    <a:pt x="1737282" y="176915"/>
                  </a:lnTo>
                  <a:lnTo>
                    <a:pt x="1780385" y="160940"/>
                  </a:lnTo>
                  <a:lnTo>
                    <a:pt x="1823832" y="145676"/>
                  </a:lnTo>
                  <a:lnTo>
                    <a:pt x="1867616" y="131128"/>
                  </a:lnTo>
                  <a:lnTo>
                    <a:pt x="1911728" y="117305"/>
                  </a:lnTo>
                  <a:lnTo>
                    <a:pt x="1956163" y="104213"/>
                  </a:lnTo>
                  <a:lnTo>
                    <a:pt x="2000913" y="91860"/>
                  </a:lnTo>
                  <a:lnTo>
                    <a:pt x="2045971" y="80252"/>
                  </a:lnTo>
                  <a:lnTo>
                    <a:pt x="2091329" y="69397"/>
                  </a:lnTo>
                  <a:lnTo>
                    <a:pt x="2136981" y="59301"/>
                  </a:lnTo>
                  <a:lnTo>
                    <a:pt x="2182920" y="49973"/>
                  </a:lnTo>
                  <a:lnTo>
                    <a:pt x="2229138" y="41418"/>
                  </a:lnTo>
                  <a:lnTo>
                    <a:pt x="2275627" y="33644"/>
                  </a:lnTo>
                  <a:lnTo>
                    <a:pt x="2322382" y="26659"/>
                  </a:lnTo>
                  <a:lnTo>
                    <a:pt x="2369394" y="20468"/>
                  </a:lnTo>
                  <a:lnTo>
                    <a:pt x="2416658" y="15080"/>
                  </a:lnTo>
                  <a:lnTo>
                    <a:pt x="2464164" y="10502"/>
                  </a:lnTo>
                  <a:lnTo>
                    <a:pt x="2511907" y="6740"/>
                  </a:lnTo>
                  <a:lnTo>
                    <a:pt x="2559879" y="3802"/>
                  </a:lnTo>
                  <a:lnTo>
                    <a:pt x="2608074" y="1694"/>
                  </a:lnTo>
                  <a:lnTo>
                    <a:pt x="2656483" y="424"/>
                  </a:lnTo>
                  <a:lnTo>
                    <a:pt x="2705100" y="0"/>
                  </a:lnTo>
                  <a:lnTo>
                    <a:pt x="2753716" y="424"/>
                  </a:lnTo>
                  <a:lnTo>
                    <a:pt x="2802125" y="1694"/>
                  </a:lnTo>
                  <a:lnTo>
                    <a:pt x="2850320" y="3802"/>
                  </a:lnTo>
                  <a:lnTo>
                    <a:pt x="2898292" y="6740"/>
                  </a:lnTo>
                  <a:lnTo>
                    <a:pt x="2946035" y="10502"/>
                  </a:lnTo>
                  <a:lnTo>
                    <a:pt x="2993541" y="15080"/>
                  </a:lnTo>
                  <a:lnTo>
                    <a:pt x="3040805" y="20468"/>
                  </a:lnTo>
                  <a:lnTo>
                    <a:pt x="3087817" y="26659"/>
                  </a:lnTo>
                  <a:lnTo>
                    <a:pt x="3134572" y="33644"/>
                  </a:lnTo>
                  <a:lnTo>
                    <a:pt x="3181061" y="41418"/>
                  </a:lnTo>
                  <a:lnTo>
                    <a:pt x="3227279" y="49973"/>
                  </a:lnTo>
                  <a:lnTo>
                    <a:pt x="3273218" y="59301"/>
                  </a:lnTo>
                  <a:lnTo>
                    <a:pt x="3318870" y="69397"/>
                  </a:lnTo>
                  <a:lnTo>
                    <a:pt x="3364228" y="80252"/>
                  </a:lnTo>
                  <a:lnTo>
                    <a:pt x="3409286" y="91860"/>
                  </a:lnTo>
                  <a:lnTo>
                    <a:pt x="3454036" y="104213"/>
                  </a:lnTo>
                  <a:lnTo>
                    <a:pt x="3498471" y="117305"/>
                  </a:lnTo>
                  <a:lnTo>
                    <a:pt x="3542583" y="131128"/>
                  </a:lnTo>
                  <a:lnTo>
                    <a:pt x="3586367" y="145676"/>
                  </a:lnTo>
                  <a:lnTo>
                    <a:pt x="3629814" y="160940"/>
                  </a:lnTo>
                  <a:lnTo>
                    <a:pt x="3672917" y="176915"/>
                  </a:lnTo>
                  <a:lnTo>
                    <a:pt x="3715670" y="193593"/>
                  </a:lnTo>
                  <a:lnTo>
                    <a:pt x="3758064" y="210966"/>
                  </a:lnTo>
                  <a:lnTo>
                    <a:pt x="3800094" y="229029"/>
                  </a:lnTo>
                  <a:lnTo>
                    <a:pt x="3841751" y="247773"/>
                  </a:lnTo>
                  <a:lnTo>
                    <a:pt x="3883030" y="267191"/>
                  </a:lnTo>
                  <a:lnTo>
                    <a:pt x="3923921" y="287277"/>
                  </a:lnTo>
                  <a:lnTo>
                    <a:pt x="3964419" y="308023"/>
                  </a:lnTo>
                  <a:lnTo>
                    <a:pt x="4004516" y="329423"/>
                  </a:lnTo>
                  <a:lnTo>
                    <a:pt x="4044205" y="351469"/>
                  </a:lnTo>
                  <a:lnTo>
                    <a:pt x="4083479" y="374154"/>
                  </a:lnTo>
                  <a:lnTo>
                    <a:pt x="4122331" y="397471"/>
                  </a:lnTo>
                  <a:lnTo>
                    <a:pt x="4160753" y="421412"/>
                  </a:lnTo>
                  <a:lnTo>
                    <a:pt x="4198738" y="445972"/>
                  </a:lnTo>
                  <a:lnTo>
                    <a:pt x="4236280" y="471142"/>
                  </a:lnTo>
                  <a:lnTo>
                    <a:pt x="4273371" y="496916"/>
                  </a:lnTo>
                  <a:lnTo>
                    <a:pt x="4310004" y="523286"/>
                  </a:lnTo>
                  <a:lnTo>
                    <a:pt x="4346172" y="550245"/>
                  </a:lnTo>
                  <a:lnTo>
                    <a:pt x="4381868" y="577787"/>
                  </a:lnTo>
                  <a:lnTo>
                    <a:pt x="4417084" y="605904"/>
                  </a:lnTo>
                  <a:lnTo>
                    <a:pt x="4451813" y="634590"/>
                  </a:lnTo>
                  <a:lnTo>
                    <a:pt x="4486049" y="663836"/>
                  </a:lnTo>
                  <a:lnTo>
                    <a:pt x="4519783" y="693636"/>
                  </a:lnTo>
                  <a:lnTo>
                    <a:pt x="4553010" y="723983"/>
                  </a:lnTo>
                  <a:lnTo>
                    <a:pt x="4585721" y="754869"/>
                  </a:lnTo>
                  <a:lnTo>
                    <a:pt x="4617910" y="786288"/>
                  </a:lnTo>
                  <a:lnTo>
                    <a:pt x="4649569" y="818233"/>
                  </a:lnTo>
                  <a:lnTo>
                    <a:pt x="4680692" y="850696"/>
                  </a:lnTo>
                  <a:lnTo>
                    <a:pt x="4711271" y="883670"/>
                  </a:lnTo>
                  <a:lnTo>
                    <a:pt x="4741299" y="917149"/>
                  </a:lnTo>
                  <a:lnTo>
                    <a:pt x="4770768" y="951124"/>
                  </a:lnTo>
                  <a:lnTo>
                    <a:pt x="4799673" y="985590"/>
                  </a:lnTo>
                  <a:lnTo>
                    <a:pt x="4828004" y="1020538"/>
                  </a:lnTo>
                  <a:lnTo>
                    <a:pt x="4855757" y="1055963"/>
                  </a:lnTo>
                  <a:lnTo>
                    <a:pt x="4882922" y="1091856"/>
                  </a:lnTo>
                  <a:lnTo>
                    <a:pt x="4909494" y="1128210"/>
                  </a:lnTo>
                  <a:lnTo>
                    <a:pt x="4935464" y="1165020"/>
                  </a:lnTo>
                  <a:lnTo>
                    <a:pt x="4960827" y="1202276"/>
                  </a:lnTo>
                  <a:lnTo>
                    <a:pt x="4985574" y="1239973"/>
                  </a:lnTo>
                  <a:lnTo>
                    <a:pt x="5009698" y="1278103"/>
                  </a:lnTo>
                  <a:lnTo>
                    <a:pt x="5033193" y="1316659"/>
                  </a:lnTo>
                  <a:lnTo>
                    <a:pt x="5056051" y="1355635"/>
                  </a:lnTo>
                  <a:lnTo>
                    <a:pt x="5078265" y="1395022"/>
                  </a:lnTo>
                  <a:lnTo>
                    <a:pt x="5099828" y="1434814"/>
                  </a:lnTo>
                  <a:lnTo>
                    <a:pt x="5120733" y="1475003"/>
                  </a:lnTo>
                  <a:lnTo>
                    <a:pt x="5140972" y="1515584"/>
                  </a:lnTo>
                  <a:lnTo>
                    <a:pt x="5160538" y="1556547"/>
                  </a:lnTo>
                  <a:lnTo>
                    <a:pt x="5179425" y="1597888"/>
                  </a:lnTo>
                  <a:lnTo>
                    <a:pt x="5197625" y="1639597"/>
                  </a:lnTo>
                  <a:lnTo>
                    <a:pt x="5215131" y="1681669"/>
                  </a:lnTo>
                  <a:lnTo>
                    <a:pt x="5231936" y="1724096"/>
                  </a:lnTo>
                  <a:lnTo>
                    <a:pt x="5248033" y="1766871"/>
                  </a:lnTo>
                  <a:lnTo>
                    <a:pt x="5263414" y="1809987"/>
                  </a:lnTo>
                  <a:lnTo>
                    <a:pt x="5278072" y="1853437"/>
                  </a:lnTo>
                  <a:lnTo>
                    <a:pt x="5292001" y="1897213"/>
                  </a:lnTo>
                  <a:lnTo>
                    <a:pt x="5305192" y="1941309"/>
                  </a:lnTo>
                  <a:lnTo>
                    <a:pt x="5317640" y="1985718"/>
                  </a:lnTo>
                  <a:lnTo>
                    <a:pt x="5329336" y="2030432"/>
                  </a:lnTo>
                  <a:lnTo>
                    <a:pt x="5340274" y="2075444"/>
                  </a:lnTo>
                  <a:lnTo>
                    <a:pt x="5350446" y="2120748"/>
                  </a:lnTo>
                  <a:lnTo>
                    <a:pt x="5359846" y="2166336"/>
                  </a:lnTo>
                  <a:lnTo>
                    <a:pt x="5368466" y="2212201"/>
                  </a:lnTo>
                  <a:lnTo>
                    <a:pt x="5376299" y="2258336"/>
                  </a:lnTo>
                  <a:lnTo>
                    <a:pt x="5383337" y="2304733"/>
                  </a:lnTo>
                  <a:lnTo>
                    <a:pt x="5389575" y="2351387"/>
                  </a:lnTo>
                  <a:lnTo>
                    <a:pt x="5395004" y="2398289"/>
                  </a:lnTo>
                  <a:lnTo>
                    <a:pt x="5399617" y="2445432"/>
                  </a:lnTo>
                  <a:lnTo>
                    <a:pt x="5403408" y="2492811"/>
                  </a:lnTo>
                  <a:lnTo>
                    <a:pt x="5406368" y="2540416"/>
                  </a:lnTo>
                  <a:lnTo>
                    <a:pt x="5408492" y="2588242"/>
                  </a:lnTo>
                  <a:lnTo>
                    <a:pt x="5409771" y="2636281"/>
                  </a:lnTo>
                  <a:lnTo>
                    <a:pt x="5410200" y="2684526"/>
                  </a:lnTo>
                  <a:lnTo>
                    <a:pt x="5409771" y="2732770"/>
                  </a:lnTo>
                  <a:lnTo>
                    <a:pt x="5408492" y="2780809"/>
                  </a:lnTo>
                  <a:lnTo>
                    <a:pt x="5406368" y="2828635"/>
                  </a:lnTo>
                  <a:lnTo>
                    <a:pt x="5403408" y="2876240"/>
                  </a:lnTo>
                  <a:lnTo>
                    <a:pt x="5399617" y="2923619"/>
                  </a:lnTo>
                  <a:lnTo>
                    <a:pt x="5395004" y="2970762"/>
                  </a:lnTo>
                  <a:lnTo>
                    <a:pt x="5389575" y="3017664"/>
                  </a:lnTo>
                  <a:lnTo>
                    <a:pt x="5383337" y="3064318"/>
                  </a:lnTo>
                  <a:lnTo>
                    <a:pt x="5376299" y="3110715"/>
                  </a:lnTo>
                  <a:lnTo>
                    <a:pt x="5368466" y="3156850"/>
                  </a:lnTo>
                  <a:lnTo>
                    <a:pt x="5359846" y="3202715"/>
                  </a:lnTo>
                  <a:lnTo>
                    <a:pt x="5350446" y="3248303"/>
                  </a:lnTo>
                  <a:lnTo>
                    <a:pt x="5340274" y="3293607"/>
                  </a:lnTo>
                  <a:lnTo>
                    <a:pt x="5329336" y="3338619"/>
                  </a:lnTo>
                  <a:lnTo>
                    <a:pt x="5317640" y="3383333"/>
                  </a:lnTo>
                  <a:lnTo>
                    <a:pt x="5305192" y="3427742"/>
                  </a:lnTo>
                  <a:lnTo>
                    <a:pt x="5292001" y="3471838"/>
                  </a:lnTo>
                  <a:lnTo>
                    <a:pt x="5278072" y="3515614"/>
                  </a:lnTo>
                  <a:lnTo>
                    <a:pt x="5263414" y="3559064"/>
                  </a:lnTo>
                  <a:lnTo>
                    <a:pt x="5248033" y="3602180"/>
                  </a:lnTo>
                  <a:lnTo>
                    <a:pt x="5231936" y="3644955"/>
                  </a:lnTo>
                  <a:lnTo>
                    <a:pt x="5215131" y="3687382"/>
                  </a:lnTo>
                  <a:lnTo>
                    <a:pt x="5197625" y="3729454"/>
                  </a:lnTo>
                  <a:lnTo>
                    <a:pt x="5179425" y="3771163"/>
                  </a:lnTo>
                  <a:lnTo>
                    <a:pt x="5160538" y="3812504"/>
                  </a:lnTo>
                  <a:lnTo>
                    <a:pt x="5140972" y="3853467"/>
                  </a:lnTo>
                  <a:lnTo>
                    <a:pt x="5120733" y="3894048"/>
                  </a:lnTo>
                  <a:lnTo>
                    <a:pt x="5099828" y="3934237"/>
                  </a:lnTo>
                  <a:lnTo>
                    <a:pt x="5078265" y="3974029"/>
                  </a:lnTo>
                  <a:lnTo>
                    <a:pt x="5056051" y="4013416"/>
                  </a:lnTo>
                  <a:lnTo>
                    <a:pt x="5033193" y="4052392"/>
                  </a:lnTo>
                  <a:lnTo>
                    <a:pt x="5009698" y="4090948"/>
                  </a:lnTo>
                  <a:lnTo>
                    <a:pt x="4985574" y="4129078"/>
                  </a:lnTo>
                  <a:lnTo>
                    <a:pt x="4960827" y="4166775"/>
                  </a:lnTo>
                  <a:lnTo>
                    <a:pt x="4935464" y="4204031"/>
                  </a:lnTo>
                  <a:lnTo>
                    <a:pt x="4909494" y="4240841"/>
                  </a:lnTo>
                  <a:lnTo>
                    <a:pt x="4882922" y="4277195"/>
                  </a:lnTo>
                  <a:lnTo>
                    <a:pt x="4855757" y="4313088"/>
                  </a:lnTo>
                  <a:lnTo>
                    <a:pt x="4828004" y="4348513"/>
                  </a:lnTo>
                  <a:lnTo>
                    <a:pt x="4799673" y="4383461"/>
                  </a:lnTo>
                  <a:lnTo>
                    <a:pt x="4770768" y="4417927"/>
                  </a:lnTo>
                  <a:lnTo>
                    <a:pt x="4741299" y="4451902"/>
                  </a:lnTo>
                  <a:lnTo>
                    <a:pt x="4711271" y="4485381"/>
                  </a:lnTo>
                  <a:lnTo>
                    <a:pt x="4680692" y="4518355"/>
                  </a:lnTo>
                  <a:lnTo>
                    <a:pt x="4649569" y="4550818"/>
                  </a:lnTo>
                  <a:lnTo>
                    <a:pt x="4617910" y="4582763"/>
                  </a:lnTo>
                  <a:lnTo>
                    <a:pt x="4585721" y="4614182"/>
                  </a:lnTo>
                  <a:lnTo>
                    <a:pt x="4553010" y="4645068"/>
                  </a:lnTo>
                  <a:lnTo>
                    <a:pt x="4519783" y="4675415"/>
                  </a:lnTo>
                  <a:lnTo>
                    <a:pt x="4486049" y="4705215"/>
                  </a:lnTo>
                  <a:lnTo>
                    <a:pt x="4451813" y="4734461"/>
                  </a:lnTo>
                  <a:lnTo>
                    <a:pt x="4417084" y="4763147"/>
                  </a:lnTo>
                  <a:lnTo>
                    <a:pt x="4381868" y="4791264"/>
                  </a:lnTo>
                  <a:lnTo>
                    <a:pt x="4346172" y="4818806"/>
                  </a:lnTo>
                  <a:lnTo>
                    <a:pt x="4310004" y="4845765"/>
                  </a:lnTo>
                  <a:lnTo>
                    <a:pt x="4273371" y="4872135"/>
                  </a:lnTo>
                  <a:lnTo>
                    <a:pt x="4236280" y="4897909"/>
                  </a:lnTo>
                  <a:lnTo>
                    <a:pt x="4198738" y="4923079"/>
                  </a:lnTo>
                  <a:lnTo>
                    <a:pt x="4160753" y="4947639"/>
                  </a:lnTo>
                  <a:lnTo>
                    <a:pt x="4122331" y="4971580"/>
                  </a:lnTo>
                  <a:lnTo>
                    <a:pt x="4083479" y="4994897"/>
                  </a:lnTo>
                  <a:lnTo>
                    <a:pt x="4044205" y="5017582"/>
                  </a:lnTo>
                  <a:lnTo>
                    <a:pt x="4004516" y="5039628"/>
                  </a:lnTo>
                  <a:lnTo>
                    <a:pt x="3964419" y="5061028"/>
                  </a:lnTo>
                  <a:lnTo>
                    <a:pt x="3923921" y="5081774"/>
                  </a:lnTo>
                  <a:lnTo>
                    <a:pt x="3883030" y="5101860"/>
                  </a:lnTo>
                  <a:lnTo>
                    <a:pt x="3841751" y="5121278"/>
                  </a:lnTo>
                  <a:lnTo>
                    <a:pt x="3800094" y="5140022"/>
                  </a:lnTo>
                  <a:lnTo>
                    <a:pt x="3758064" y="5158085"/>
                  </a:lnTo>
                  <a:lnTo>
                    <a:pt x="3715670" y="5175458"/>
                  </a:lnTo>
                  <a:lnTo>
                    <a:pt x="3672917" y="5192136"/>
                  </a:lnTo>
                  <a:lnTo>
                    <a:pt x="3629814" y="5208111"/>
                  </a:lnTo>
                  <a:lnTo>
                    <a:pt x="3586367" y="5223375"/>
                  </a:lnTo>
                  <a:lnTo>
                    <a:pt x="3542583" y="5237923"/>
                  </a:lnTo>
                  <a:lnTo>
                    <a:pt x="3498471" y="5251746"/>
                  </a:lnTo>
                  <a:lnTo>
                    <a:pt x="3454036" y="5264838"/>
                  </a:lnTo>
                  <a:lnTo>
                    <a:pt x="3409286" y="5277191"/>
                  </a:lnTo>
                  <a:lnTo>
                    <a:pt x="3364228" y="5288799"/>
                  </a:lnTo>
                  <a:lnTo>
                    <a:pt x="3318870" y="5299654"/>
                  </a:lnTo>
                  <a:lnTo>
                    <a:pt x="3273218" y="5309750"/>
                  </a:lnTo>
                  <a:lnTo>
                    <a:pt x="3227279" y="5319078"/>
                  </a:lnTo>
                  <a:lnTo>
                    <a:pt x="3181061" y="5327633"/>
                  </a:lnTo>
                  <a:lnTo>
                    <a:pt x="3134572" y="5335407"/>
                  </a:lnTo>
                  <a:lnTo>
                    <a:pt x="3087817" y="5342392"/>
                  </a:lnTo>
                  <a:lnTo>
                    <a:pt x="3040805" y="5348583"/>
                  </a:lnTo>
                  <a:lnTo>
                    <a:pt x="2993541" y="5353971"/>
                  </a:lnTo>
                  <a:lnTo>
                    <a:pt x="2946035" y="5358549"/>
                  </a:lnTo>
                  <a:lnTo>
                    <a:pt x="2898292" y="5362311"/>
                  </a:lnTo>
                  <a:lnTo>
                    <a:pt x="2850320" y="5365249"/>
                  </a:lnTo>
                  <a:lnTo>
                    <a:pt x="2802125" y="5367357"/>
                  </a:lnTo>
                  <a:lnTo>
                    <a:pt x="2753716" y="5368627"/>
                  </a:lnTo>
                  <a:lnTo>
                    <a:pt x="2705100" y="5369052"/>
                  </a:lnTo>
                  <a:lnTo>
                    <a:pt x="2656483" y="5368627"/>
                  </a:lnTo>
                  <a:lnTo>
                    <a:pt x="2608074" y="5367357"/>
                  </a:lnTo>
                  <a:lnTo>
                    <a:pt x="2559879" y="5365249"/>
                  </a:lnTo>
                  <a:lnTo>
                    <a:pt x="2511907" y="5362311"/>
                  </a:lnTo>
                  <a:lnTo>
                    <a:pt x="2464164" y="5358549"/>
                  </a:lnTo>
                  <a:lnTo>
                    <a:pt x="2416658" y="5353971"/>
                  </a:lnTo>
                  <a:lnTo>
                    <a:pt x="2369394" y="5348583"/>
                  </a:lnTo>
                  <a:lnTo>
                    <a:pt x="2322382" y="5342392"/>
                  </a:lnTo>
                  <a:lnTo>
                    <a:pt x="2275627" y="5335407"/>
                  </a:lnTo>
                  <a:lnTo>
                    <a:pt x="2229138" y="5327633"/>
                  </a:lnTo>
                  <a:lnTo>
                    <a:pt x="2182920" y="5319078"/>
                  </a:lnTo>
                  <a:lnTo>
                    <a:pt x="2136981" y="5309750"/>
                  </a:lnTo>
                  <a:lnTo>
                    <a:pt x="2091329" y="5299654"/>
                  </a:lnTo>
                  <a:lnTo>
                    <a:pt x="2045971" y="5288799"/>
                  </a:lnTo>
                  <a:lnTo>
                    <a:pt x="2000913" y="5277191"/>
                  </a:lnTo>
                  <a:lnTo>
                    <a:pt x="1956163" y="5264838"/>
                  </a:lnTo>
                  <a:lnTo>
                    <a:pt x="1911728" y="5251746"/>
                  </a:lnTo>
                  <a:lnTo>
                    <a:pt x="1867616" y="5237923"/>
                  </a:lnTo>
                  <a:lnTo>
                    <a:pt x="1823832" y="5223375"/>
                  </a:lnTo>
                  <a:lnTo>
                    <a:pt x="1780385" y="5208111"/>
                  </a:lnTo>
                  <a:lnTo>
                    <a:pt x="1737282" y="5192136"/>
                  </a:lnTo>
                  <a:lnTo>
                    <a:pt x="1694529" y="5175458"/>
                  </a:lnTo>
                  <a:lnTo>
                    <a:pt x="1652135" y="5158085"/>
                  </a:lnTo>
                  <a:lnTo>
                    <a:pt x="1610105" y="5140022"/>
                  </a:lnTo>
                  <a:lnTo>
                    <a:pt x="1568448" y="5121278"/>
                  </a:lnTo>
                  <a:lnTo>
                    <a:pt x="1527169" y="5101860"/>
                  </a:lnTo>
                  <a:lnTo>
                    <a:pt x="1486278" y="5081774"/>
                  </a:lnTo>
                  <a:lnTo>
                    <a:pt x="1445780" y="5061028"/>
                  </a:lnTo>
                  <a:lnTo>
                    <a:pt x="1405683" y="5039628"/>
                  </a:lnTo>
                  <a:lnTo>
                    <a:pt x="1365994" y="5017582"/>
                  </a:lnTo>
                  <a:lnTo>
                    <a:pt x="1326720" y="4994897"/>
                  </a:lnTo>
                  <a:lnTo>
                    <a:pt x="1287868" y="4971580"/>
                  </a:lnTo>
                  <a:lnTo>
                    <a:pt x="1249446" y="4947639"/>
                  </a:lnTo>
                  <a:lnTo>
                    <a:pt x="1211461" y="4923079"/>
                  </a:lnTo>
                  <a:lnTo>
                    <a:pt x="1173919" y="4897909"/>
                  </a:lnTo>
                  <a:lnTo>
                    <a:pt x="1136828" y="4872135"/>
                  </a:lnTo>
                  <a:lnTo>
                    <a:pt x="1100195" y="4845765"/>
                  </a:lnTo>
                  <a:lnTo>
                    <a:pt x="1064027" y="4818806"/>
                  </a:lnTo>
                  <a:lnTo>
                    <a:pt x="1028331" y="4791264"/>
                  </a:lnTo>
                  <a:lnTo>
                    <a:pt x="993115" y="4763147"/>
                  </a:lnTo>
                  <a:lnTo>
                    <a:pt x="958386" y="4734461"/>
                  </a:lnTo>
                  <a:lnTo>
                    <a:pt x="924150" y="4705215"/>
                  </a:lnTo>
                  <a:lnTo>
                    <a:pt x="890416" y="4675415"/>
                  </a:lnTo>
                  <a:lnTo>
                    <a:pt x="857189" y="4645068"/>
                  </a:lnTo>
                  <a:lnTo>
                    <a:pt x="824478" y="4614182"/>
                  </a:lnTo>
                  <a:lnTo>
                    <a:pt x="792289" y="4582763"/>
                  </a:lnTo>
                  <a:lnTo>
                    <a:pt x="760630" y="4550818"/>
                  </a:lnTo>
                  <a:lnTo>
                    <a:pt x="729507" y="4518355"/>
                  </a:lnTo>
                  <a:lnTo>
                    <a:pt x="698928" y="4485381"/>
                  </a:lnTo>
                  <a:lnTo>
                    <a:pt x="668900" y="4451902"/>
                  </a:lnTo>
                  <a:lnTo>
                    <a:pt x="639431" y="4417927"/>
                  </a:lnTo>
                  <a:lnTo>
                    <a:pt x="610526" y="4383461"/>
                  </a:lnTo>
                  <a:lnTo>
                    <a:pt x="582195" y="4348513"/>
                  </a:lnTo>
                  <a:lnTo>
                    <a:pt x="554442" y="4313088"/>
                  </a:lnTo>
                  <a:lnTo>
                    <a:pt x="527277" y="4277195"/>
                  </a:lnTo>
                  <a:lnTo>
                    <a:pt x="500705" y="4240841"/>
                  </a:lnTo>
                  <a:lnTo>
                    <a:pt x="474735" y="4204031"/>
                  </a:lnTo>
                  <a:lnTo>
                    <a:pt x="449372" y="4166775"/>
                  </a:lnTo>
                  <a:lnTo>
                    <a:pt x="424625" y="4129078"/>
                  </a:lnTo>
                  <a:lnTo>
                    <a:pt x="400501" y="4090948"/>
                  </a:lnTo>
                  <a:lnTo>
                    <a:pt x="377006" y="4052392"/>
                  </a:lnTo>
                  <a:lnTo>
                    <a:pt x="354148" y="4013416"/>
                  </a:lnTo>
                  <a:lnTo>
                    <a:pt x="331934" y="3974029"/>
                  </a:lnTo>
                  <a:lnTo>
                    <a:pt x="310371" y="3934237"/>
                  </a:lnTo>
                  <a:lnTo>
                    <a:pt x="289466" y="3894048"/>
                  </a:lnTo>
                  <a:lnTo>
                    <a:pt x="269227" y="3853467"/>
                  </a:lnTo>
                  <a:lnTo>
                    <a:pt x="249661" y="3812504"/>
                  </a:lnTo>
                  <a:lnTo>
                    <a:pt x="230774" y="3771163"/>
                  </a:lnTo>
                  <a:lnTo>
                    <a:pt x="212574" y="3729454"/>
                  </a:lnTo>
                  <a:lnTo>
                    <a:pt x="195068" y="3687382"/>
                  </a:lnTo>
                  <a:lnTo>
                    <a:pt x="178263" y="3644955"/>
                  </a:lnTo>
                  <a:lnTo>
                    <a:pt x="162166" y="3602180"/>
                  </a:lnTo>
                  <a:lnTo>
                    <a:pt x="146785" y="3559064"/>
                  </a:lnTo>
                  <a:lnTo>
                    <a:pt x="132127" y="3515614"/>
                  </a:lnTo>
                  <a:lnTo>
                    <a:pt x="118198" y="3471838"/>
                  </a:lnTo>
                  <a:lnTo>
                    <a:pt x="105007" y="3427742"/>
                  </a:lnTo>
                  <a:lnTo>
                    <a:pt x="92559" y="3383333"/>
                  </a:lnTo>
                  <a:lnTo>
                    <a:pt x="80863" y="3338619"/>
                  </a:lnTo>
                  <a:lnTo>
                    <a:pt x="69925" y="3293607"/>
                  </a:lnTo>
                  <a:lnTo>
                    <a:pt x="59753" y="3248303"/>
                  </a:lnTo>
                  <a:lnTo>
                    <a:pt x="50353" y="3202715"/>
                  </a:lnTo>
                  <a:lnTo>
                    <a:pt x="41733" y="3156850"/>
                  </a:lnTo>
                  <a:lnTo>
                    <a:pt x="33900" y="3110715"/>
                  </a:lnTo>
                  <a:lnTo>
                    <a:pt x="26862" y="3064318"/>
                  </a:lnTo>
                  <a:lnTo>
                    <a:pt x="20624" y="3017664"/>
                  </a:lnTo>
                  <a:lnTo>
                    <a:pt x="15195" y="2970762"/>
                  </a:lnTo>
                  <a:lnTo>
                    <a:pt x="10582" y="2923619"/>
                  </a:lnTo>
                  <a:lnTo>
                    <a:pt x="6791" y="2876240"/>
                  </a:lnTo>
                  <a:lnTo>
                    <a:pt x="3831" y="2828635"/>
                  </a:lnTo>
                  <a:lnTo>
                    <a:pt x="1707" y="2780809"/>
                  </a:lnTo>
                  <a:lnTo>
                    <a:pt x="428" y="2732770"/>
                  </a:lnTo>
                  <a:lnTo>
                    <a:pt x="0" y="2684526"/>
                  </a:lnTo>
                  <a:close/>
                </a:path>
              </a:pathLst>
            </a:custGeom>
            <a:ln w="25400">
              <a:solidFill>
                <a:srgbClr val="0D5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7851" y="2988564"/>
              <a:ext cx="7851775" cy="1390015"/>
            </a:xfrm>
            <a:custGeom>
              <a:avLst/>
              <a:gdLst/>
              <a:ahLst/>
              <a:cxnLst/>
              <a:rect l="l" t="t" r="r" b="b"/>
              <a:pathLst>
                <a:path w="7851775" h="1390014">
                  <a:moveTo>
                    <a:pt x="0" y="231648"/>
                  </a:moveTo>
                  <a:lnTo>
                    <a:pt x="4708" y="184976"/>
                  </a:lnTo>
                  <a:lnTo>
                    <a:pt x="18210" y="141499"/>
                  </a:lnTo>
                  <a:lnTo>
                    <a:pt x="39574" y="102151"/>
                  </a:lnTo>
                  <a:lnTo>
                    <a:pt x="67865" y="67865"/>
                  </a:lnTo>
                  <a:lnTo>
                    <a:pt x="102151" y="39574"/>
                  </a:lnTo>
                  <a:lnTo>
                    <a:pt x="141499" y="18210"/>
                  </a:lnTo>
                  <a:lnTo>
                    <a:pt x="184976" y="4708"/>
                  </a:lnTo>
                  <a:lnTo>
                    <a:pt x="231648" y="0"/>
                  </a:lnTo>
                  <a:lnTo>
                    <a:pt x="7620000" y="0"/>
                  </a:lnTo>
                  <a:lnTo>
                    <a:pt x="7666671" y="4708"/>
                  </a:lnTo>
                  <a:lnTo>
                    <a:pt x="7710148" y="18210"/>
                  </a:lnTo>
                  <a:lnTo>
                    <a:pt x="7749496" y="39574"/>
                  </a:lnTo>
                  <a:lnTo>
                    <a:pt x="7783782" y="67865"/>
                  </a:lnTo>
                  <a:lnTo>
                    <a:pt x="7812073" y="102151"/>
                  </a:lnTo>
                  <a:lnTo>
                    <a:pt x="7833437" y="141499"/>
                  </a:lnTo>
                  <a:lnTo>
                    <a:pt x="7846939" y="184976"/>
                  </a:lnTo>
                  <a:lnTo>
                    <a:pt x="7851648" y="231648"/>
                  </a:lnTo>
                  <a:lnTo>
                    <a:pt x="7851648" y="1158239"/>
                  </a:lnTo>
                  <a:lnTo>
                    <a:pt x="7846939" y="1204911"/>
                  </a:lnTo>
                  <a:lnTo>
                    <a:pt x="7833437" y="1248388"/>
                  </a:lnTo>
                  <a:lnTo>
                    <a:pt x="7812073" y="1287736"/>
                  </a:lnTo>
                  <a:lnTo>
                    <a:pt x="7783782" y="1322022"/>
                  </a:lnTo>
                  <a:lnTo>
                    <a:pt x="7749496" y="1350313"/>
                  </a:lnTo>
                  <a:lnTo>
                    <a:pt x="7710148" y="1371677"/>
                  </a:lnTo>
                  <a:lnTo>
                    <a:pt x="7666671" y="1385179"/>
                  </a:lnTo>
                  <a:lnTo>
                    <a:pt x="7620000" y="1389888"/>
                  </a:lnTo>
                  <a:lnTo>
                    <a:pt x="231648" y="1389888"/>
                  </a:lnTo>
                  <a:lnTo>
                    <a:pt x="184976" y="1385179"/>
                  </a:lnTo>
                  <a:lnTo>
                    <a:pt x="141499" y="1371677"/>
                  </a:lnTo>
                  <a:lnTo>
                    <a:pt x="102151" y="1350313"/>
                  </a:lnTo>
                  <a:lnTo>
                    <a:pt x="67865" y="1322022"/>
                  </a:lnTo>
                  <a:lnTo>
                    <a:pt x="39574" y="1287736"/>
                  </a:lnTo>
                  <a:lnTo>
                    <a:pt x="18210" y="1248388"/>
                  </a:lnTo>
                  <a:lnTo>
                    <a:pt x="4708" y="1204911"/>
                  </a:lnTo>
                  <a:lnTo>
                    <a:pt x="0" y="1158239"/>
                  </a:lnTo>
                  <a:lnTo>
                    <a:pt x="0" y="231648"/>
                  </a:lnTo>
                  <a:close/>
                </a:path>
              </a:pathLst>
            </a:custGeom>
            <a:ln w="12700">
              <a:solidFill>
                <a:srgbClr val="A2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5870" y="307975"/>
            <a:ext cx="614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Difference</a:t>
            </a:r>
            <a:r>
              <a:rPr spc="-170" dirty="0"/>
              <a:t> </a:t>
            </a:r>
            <a:r>
              <a:rPr spc="-195" dirty="0"/>
              <a:t>Between</a:t>
            </a:r>
            <a:r>
              <a:rPr spc="-180" dirty="0"/>
              <a:t> </a:t>
            </a:r>
            <a:r>
              <a:rPr spc="-155" dirty="0"/>
              <a:t>ML,</a:t>
            </a:r>
            <a:r>
              <a:rPr spc="-170" dirty="0"/>
              <a:t> </a:t>
            </a:r>
            <a:r>
              <a:rPr spc="-195" dirty="0"/>
              <a:t>DL,</a:t>
            </a:r>
            <a:r>
              <a:rPr spc="-175" dirty="0"/>
              <a:t> </a:t>
            </a:r>
            <a:r>
              <a:rPr spc="-120" dirty="0"/>
              <a:t>and</a:t>
            </a:r>
            <a:r>
              <a:rPr spc="-175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7922" y="1665858"/>
            <a:ext cx="13432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(ML),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deep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(DL),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artificial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intelligence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(AI)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often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interchangeably.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5806" y="3153536"/>
            <a:ext cx="7226300" cy="103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78460" algn="l"/>
              </a:tabLst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encompasses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simulation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human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intelligence 	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machines.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Example:</a:t>
            </a:r>
            <a:r>
              <a:rPr sz="2200" spc="-12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Self-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driving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cars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7852" y="4895088"/>
            <a:ext cx="7851775" cy="1390015"/>
          </a:xfrm>
          <a:custGeom>
            <a:avLst/>
            <a:gdLst/>
            <a:ahLst/>
            <a:cxnLst/>
            <a:rect l="l" t="t" r="r" b="b"/>
            <a:pathLst>
              <a:path w="7851775" h="1390014">
                <a:moveTo>
                  <a:pt x="0" y="231648"/>
                </a:moveTo>
                <a:lnTo>
                  <a:pt x="4708" y="184976"/>
                </a:lnTo>
                <a:lnTo>
                  <a:pt x="18210" y="141499"/>
                </a:lnTo>
                <a:lnTo>
                  <a:pt x="39574" y="102151"/>
                </a:lnTo>
                <a:lnTo>
                  <a:pt x="67865" y="67865"/>
                </a:lnTo>
                <a:lnTo>
                  <a:pt x="102151" y="39574"/>
                </a:lnTo>
                <a:lnTo>
                  <a:pt x="141499" y="18210"/>
                </a:lnTo>
                <a:lnTo>
                  <a:pt x="184976" y="4708"/>
                </a:lnTo>
                <a:lnTo>
                  <a:pt x="231648" y="0"/>
                </a:lnTo>
                <a:lnTo>
                  <a:pt x="7620000" y="0"/>
                </a:lnTo>
                <a:lnTo>
                  <a:pt x="7666671" y="4708"/>
                </a:lnTo>
                <a:lnTo>
                  <a:pt x="7710148" y="18210"/>
                </a:lnTo>
                <a:lnTo>
                  <a:pt x="7749496" y="39574"/>
                </a:lnTo>
                <a:lnTo>
                  <a:pt x="7783782" y="67865"/>
                </a:lnTo>
                <a:lnTo>
                  <a:pt x="7812073" y="102151"/>
                </a:lnTo>
                <a:lnTo>
                  <a:pt x="7833437" y="141499"/>
                </a:lnTo>
                <a:lnTo>
                  <a:pt x="7846939" y="184976"/>
                </a:lnTo>
                <a:lnTo>
                  <a:pt x="7851648" y="231648"/>
                </a:lnTo>
                <a:lnTo>
                  <a:pt x="7851648" y="1158239"/>
                </a:lnTo>
                <a:lnTo>
                  <a:pt x="7846939" y="1204911"/>
                </a:lnTo>
                <a:lnTo>
                  <a:pt x="7833437" y="1248388"/>
                </a:lnTo>
                <a:lnTo>
                  <a:pt x="7812073" y="1287736"/>
                </a:lnTo>
                <a:lnTo>
                  <a:pt x="7783782" y="1322022"/>
                </a:lnTo>
                <a:lnTo>
                  <a:pt x="7749496" y="1350313"/>
                </a:lnTo>
                <a:lnTo>
                  <a:pt x="7710148" y="1371677"/>
                </a:lnTo>
                <a:lnTo>
                  <a:pt x="7666671" y="1385179"/>
                </a:lnTo>
                <a:lnTo>
                  <a:pt x="7620000" y="1389888"/>
                </a:lnTo>
                <a:lnTo>
                  <a:pt x="231648" y="1389888"/>
                </a:lnTo>
                <a:lnTo>
                  <a:pt x="184976" y="1385179"/>
                </a:lnTo>
                <a:lnTo>
                  <a:pt x="141499" y="1371677"/>
                </a:lnTo>
                <a:lnTo>
                  <a:pt x="102151" y="1350313"/>
                </a:lnTo>
                <a:lnTo>
                  <a:pt x="67865" y="1322022"/>
                </a:lnTo>
                <a:lnTo>
                  <a:pt x="39574" y="1287736"/>
                </a:lnTo>
                <a:lnTo>
                  <a:pt x="18210" y="1248388"/>
                </a:lnTo>
                <a:lnTo>
                  <a:pt x="4708" y="1204911"/>
                </a:lnTo>
                <a:lnTo>
                  <a:pt x="0" y="1158239"/>
                </a:lnTo>
                <a:lnTo>
                  <a:pt x="0" y="231648"/>
                </a:lnTo>
                <a:close/>
              </a:path>
            </a:pathLst>
          </a:custGeom>
          <a:ln w="12700">
            <a:solidFill>
              <a:srgbClr val="F6B9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5806" y="5059502"/>
            <a:ext cx="7101205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 a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subset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AI,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focuses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algorithms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enable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computers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50" dirty="0">
                <a:solidFill>
                  <a:srgbClr val="3E3E3E"/>
                </a:solidFill>
                <a:latin typeface="Arial Black"/>
                <a:cs typeface="Arial Black"/>
              </a:rPr>
              <a:t>Example:</a:t>
            </a:r>
            <a:r>
              <a:rPr sz="2200" spc="-3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Amazon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Alexa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7852" y="6800088"/>
            <a:ext cx="7851775" cy="1720850"/>
          </a:xfrm>
          <a:custGeom>
            <a:avLst/>
            <a:gdLst/>
            <a:ahLst/>
            <a:cxnLst/>
            <a:rect l="l" t="t" r="r" b="b"/>
            <a:pathLst>
              <a:path w="7851775" h="1720850">
                <a:moveTo>
                  <a:pt x="0" y="286765"/>
                </a:moveTo>
                <a:lnTo>
                  <a:pt x="3753" y="240252"/>
                </a:lnTo>
                <a:lnTo>
                  <a:pt x="14620" y="196128"/>
                </a:lnTo>
                <a:lnTo>
                  <a:pt x="32009" y="154983"/>
                </a:lnTo>
                <a:lnTo>
                  <a:pt x="55331" y="117408"/>
                </a:lnTo>
                <a:lnTo>
                  <a:pt x="83994" y="83994"/>
                </a:lnTo>
                <a:lnTo>
                  <a:pt x="117408" y="55331"/>
                </a:lnTo>
                <a:lnTo>
                  <a:pt x="154983" y="32009"/>
                </a:lnTo>
                <a:lnTo>
                  <a:pt x="196128" y="14620"/>
                </a:lnTo>
                <a:lnTo>
                  <a:pt x="240252" y="3753"/>
                </a:lnTo>
                <a:lnTo>
                  <a:pt x="286766" y="0"/>
                </a:lnTo>
                <a:lnTo>
                  <a:pt x="7564882" y="0"/>
                </a:lnTo>
                <a:lnTo>
                  <a:pt x="7611395" y="3753"/>
                </a:lnTo>
                <a:lnTo>
                  <a:pt x="7655519" y="14620"/>
                </a:lnTo>
                <a:lnTo>
                  <a:pt x="7696664" y="32009"/>
                </a:lnTo>
                <a:lnTo>
                  <a:pt x="7734239" y="55331"/>
                </a:lnTo>
                <a:lnTo>
                  <a:pt x="7767653" y="83994"/>
                </a:lnTo>
                <a:lnTo>
                  <a:pt x="7796316" y="117408"/>
                </a:lnTo>
                <a:lnTo>
                  <a:pt x="7819638" y="154983"/>
                </a:lnTo>
                <a:lnTo>
                  <a:pt x="7837027" y="196128"/>
                </a:lnTo>
                <a:lnTo>
                  <a:pt x="7847894" y="240252"/>
                </a:lnTo>
                <a:lnTo>
                  <a:pt x="7851648" y="286765"/>
                </a:lnTo>
                <a:lnTo>
                  <a:pt x="7851648" y="1433829"/>
                </a:lnTo>
                <a:lnTo>
                  <a:pt x="7847894" y="1480343"/>
                </a:lnTo>
                <a:lnTo>
                  <a:pt x="7837027" y="1524467"/>
                </a:lnTo>
                <a:lnTo>
                  <a:pt x="7819638" y="1565612"/>
                </a:lnTo>
                <a:lnTo>
                  <a:pt x="7796316" y="1603187"/>
                </a:lnTo>
                <a:lnTo>
                  <a:pt x="7767653" y="1636601"/>
                </a:lnTo>
                <a:lnTo>
                  <a:pt x="7734239" y="1665264"/>
                </a:lnTo>
                <a:lnTo>
                  <a:pt x="7696664" y="1688586"/>
                </a:lnTo>
                <a:lnTo>
                  <a:pt x="7655519" y="1705975"/>
                </a:lnTo>
                <a:lnTo>
                  <a:pt x="7611395" y="1716842"/>
                </a:lnTo>
                <a:lnTo>
                  <a:pt x="7564882" y="1720595"/>
                </a:lnTo>
                <a:lnTo>
                  <a:pt x="286766" y="1720595"/>
                </a:lnTo>
                <a:lnTo>
                  <a:pt x="240252" y="1716842"/>
                </a:lnTo>
                <a:lnTo>
                  <a:pt x="196128" y="1705975"/>
                </a:lnTo>
                <a:lnTo>
                  <a:pt x="154983" y="1688586"/>
                </a:lnTo>
                <a:lnTo>
                  <a:pt x="117408" y="1665264"/>
                </a:lnTo>
                <a:lnTo>
                  <a:pt x="83994" y="1636601"/>
                </a:lnTo>
                <a:lnTo>
                  <a:pt x="55331" y="1603187"/>
                </a:lnTo>
                <a:lnTo>
                  <a:pt x="32009" y="1565612"/>
                </a:lnTo>
                <a:lnTo>
                  <a:pt x="14620" y="1524467"/>
                </a:lnTo>
                <a:lnTo>
                  <a:pt x="3753" y="1480343"/>
                </a:lnTo>
                <a:lnTo>
                  <a:pt x="0" y="1433829"/>
                </a:lnTo>
                <a:lnTo>
                  <a:pt x="0" y="286765"/>
                </a:lnTo>
                <a:close/>
              </a:path>
            </a:pathLst>
          </a:custGeom>
          <a:ln w="12699">
            <a:solidFill>
              <a:srgbClr val="B7D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61935" y="6963918"/>
            <a:ext cx="72574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 subset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ML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neural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networks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with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layers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complex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pattern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recognition,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such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recognizing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patterns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images,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speech,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200" spc="35" dirty="0">
                <a:solidFill>
                  <a:srgbClr val="3E3E3E"/>
                </a:solidFill>
                <a:latin typeface="Arial Black"/>
                <a:cs typeface="Arial Black"/>
              </a:rPr>
              <a:t>.</a:t>
            </a:r>
            <a:endParaRPr sz="2200">
              <a:latin typeface="Arial Black"/>
              <a:cs typeface="Arial Black"/>
            </a:endParaRPr>
          </a:p>
          <a:p>
            <a:pPr marL="354965" indent="-342265">
              <a:lnSpc>
                <a:spcPct val="100000"/>
              </a:lnSpc>
              <a:buClr>
                <a:srgbClr val="3E3E3E"/>
              </a:buClr>
              <a:buFont typeface="Arial"/>
              <a:buChar char="•"/>
              <a:tabLst>
                <a:tab pos="354965" algn="l"/>
              </a:tabLst>
            </a:pP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"/>
                <a:cs typeface="Arial"/>
              </a:rPr>
              <a:t>Handwriting</a:t>
            </a:r>
            <a:r>
              <a:rPr sz="22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"/>
                <a:cs typeface="Arial"/>
              </a:rPr>
              <a:t>recognition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008" y="817560"/>
            <a:ext cx="7760208" cy="3670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027173" y="3461130"/>
            <a:ext cx="5173345" cy="4324985"/>
            <a:chOff x="2027173" y="3461130"/>
            <a:chExt cx="5173345" cy="4324985"/>
          </a:xfrm>
        </p:grpSpPr>
        <p:sp>
          <p:nvSpPr>
            <p:cNvPr id="15" name="object 15"/>
            <p:cNvSpPr/>
            <p:nvPr/>
          </p:nvSpPr>
          <p:spPr>
            <a:xfrm>
              <a:off x="5352414" y="3461130"/>
              <a:ext cx="1847850" cy="267970"/>
            </a:xfrm>
            <a:custGeom>
              <a:avLst/>
              <a:gdLst/>
              <a:ahLst/>
              <a:cxnLst/>
              <a:rect l="l" t="t" r="r" b="b"/>
              <a:pathLst>
                <a:path w="1847850" h="267970">
                  <a:moveTo>
                    <a:pt x="1731901" y="229930"/>
                  </a:moveTo>
                  <a:lnTo>
                    <a:pt x="1727708" y="267843"/>
                  </a:lnTo>
                  <a:lnTo>
                    <a:pt x="1824858" y="232029"/>
                  </a:lnTo>
                  <a:lnTo>
                    <a:pt x="1750821" y="232029"/>
                  </a:lnTo>
                  <a:lnTo>
                    <a:pt x="1731901" y="229930"/>
                  </a:lnTo>
                  <a:close/>
                </a:path>
                <a:path w="1847850" h="267970">
                  <a:moveTo>
                    <a:pt x="1736088" y="192083"/>
                  </a:moveTo>
                  <a:lnTo>
                    <a:pt x="1731901" y="229930"/>
                  </a:lnTo>
                  <a:lnTo>
                    <a:pt x="1750821" y="232029"/>
                  </a:lnTo>
                  <a:lnTo>
                    <a:pt x="1755013" y="194183"/>
                  </a:lnTo>
                  <a:lnTo>
                    <a:pt x="1736088" y="192083"/>
                  </a:lnTo>
                  <a:close/>
                </a:path>
                <a:path w="1847850" h="267970">
                  <a:moveTo>
                    <a:pt x="1740281" y="154178"/>
                  </a:moveTo>
                  <a:lnTo>
                    <a:pt x="1736088" y="192083"/>
                  </a:lnTo>
                  <a:lnTo>
                    <a:pt x="1755013" y="194183"/>
                  </a:lnTo>
                  <a:lnTo>
                    <a:pt x="1750821" y="232029"/>
                  </a:lnTo>
                  <a:lnTo>
                    <a:pt x="1824858" y="232029"/>
                  </a:lnTo>
                  <a:lnTo>
                    <a:pt x="1847595" y="223647"/>
                  </a:lnTo>
                  <a:lnTo>
                    <a:pt x="1740281" y="154178"/>
                  </a:lnTo>
                  <a:close/>
                </a:path>
                <a:path w="1847850" h="267970">
                  <a:moveTo>
                    <a:pt x="4318" y="0"/>
                  </a:moveTo>
                  <a:lnTo>
                    <a:pt x="0" y="37846"/>
                  </a:lnTo>
                  <a:lnTo>
                    <a:pt x="1731901" y="229930"/>
                  </a:lnTo>
                  <a:lnTo>
                    <a:pt x="1736088" y="192083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A2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7173" y="3554221"/>
              <a:ext cx="5172075" cy="42316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68423" y="3097479"/>
            <a:ext cx="2922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Artificial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intelligence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0364" y="4184142"/>
            <a:ext cx="2448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Machine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learning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5204" y="5894959"/>
            <a:ext cx="1966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Deep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learning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9247" y="6782434"/>
            <a:ext cx="2040889" cy="574040"/>
          </a:xfrm>
          <a:custGeom>
            <a:avLst/>
            <a:gdLst/>
            <a:ahLst/>
            <a:cxnLst/>
            <a:rect l="l" t="t" r="r" b="b"/>
            <a:pathLst>
              <a:path w="2040890" h="574040">
                <a:moveTo>
                  <a:pt x="1925338" y="536751"/>
                </a:moveTo>
                <a:lnTo>
                  <a:pt x="1915795" y="573532"/>
                </a:lnTo>
                <a:lnTo>
                  <a:pt x="2040762" y="546989"/>
                </a:lnTo>
                <a:lnTo>
                  <a:pt x="2034510" y="541528"/>
                </a:lnTo>
                <a:lnTo>
                  <a:pt x="1943734" y="541528"/>
                </a:lnTo>
                <a:lnTo>
                  <a:pt x="1925338" y="536751"/>
                </a:lnTo>
                <a:close/>
              </a:path>
              <a:path w="2040890" h="574040">
                <a:moveTo>
                  <a:pt x="1934931" y="499780"/>
                </a:moveTo>
                <a:lnTo>
                  <a:pt x="1925338" y="536751"/>
                </a:lnTo>
                <a:lnTo>
                  <a:pt x="1943734" y="541528"/>
                </a:lnTo>
                <a:lnTo>
                  <a:pt x="1953386" y="504571"/>
                </a:lnTo>
                <a:lnTo>
                  <a:pt x="1934931" y="499780"/>
                </a:lnTo>
                <a:close/>
              </a:path>
              <a:path w="2040890" h="574040">
                <a:moveTo>
                  <a:pt x="1944497" y="462915"/>
                </a:moveTo>
                <a:lnTo>
                  <a:pt x="1934931" y="499780"/>
                </a:lnTo>
                <a:lnTo>
                  <a:pt x="1953386" y="504571"/>
                </a:lnTo>
                <a:lnTo>
                  <a:pt x="1943734" y="541528"/>
                </a:lnTo>
                <a:lnTo>
                  <a:pt x="2034510" y="541528"/>
                </a:lnTo>
                <a:lnTo>
                  <a:pt x="1944497" y="462915"/>
                </a:lnTo>
                <a:close/>
              </a:path>
              <a:path w="2040890" h="574040">
                <a:moveTo>
                  <a:pt x="9651" y="0"/>
                </a:moveTo>
                <a:lnTo>
                  <a:pt x="0" y="36830"/>
                </a:lnTo>
                <a:lnTo>
                  <a:pt x="1925338" y="536751"/>
                </a:lnTo>
                <a:lnTo>
                  <a:pt x="1934931" y="499780"/>
                </a:lnTo>
                <a:lnTo>
                  <a:pt x="9651" y="0"/>
                </a:lnTo>
                <a:close/>
              </a:path>
            </a:pathLst>
          </a:custGeom>
          <a:solidFill>
            <a:srgbClr val="B7D7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456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Machine</a:t>
            </a:r>
            <a:r>
              <a:rPr spc="-175" dirty="0"/>
              <a:t> </a:t>
            </a:r>
            <a:r>
              <a:rPr spc="-150" dirty="0"/>
              <a:t>Learning:</a:t>
            </a:r>
            <a:r>
              <a:rPr spc="-160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008" y="1536344"/>
            <a:ext cx="1332611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3130" marR="5080" indent="-4711065">
              <a:lnSpc>
                <a:spcPct val="115100"/>
              </a:lnSpc>
              <a:spcBef>
                <a:spcPts val="100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chess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game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between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computer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person,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computer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game,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predict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moves,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decide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actions.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44" y="3851147"/>
            <a:ext cx="3179063" cy="2328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615940" y="5266944"/>
            <a:ext cx="9370060" cy="1487805"/>
          </a:xfrm>
          <a:custGeom>
            <a:avLst/>
            <a:gdLst/>
            <a:ahLst/>
            <a:cxnLst/>
            <a:rect l="l" t="t" r="r" b="b"/>
            <a:pathLst>
              <a:path w="9370060" h="1487804">
                <a:moveTo>
                  <a:pt x="9121648" y="0"/>
                </a:moveTo>
                <a:lnTo>
                  <a:pt x="247904" y="0"/>
                </a:lnTo>
                <a:lnTo>
                  <a:pt x="197944" y="5036"/>
                </a:lnTo>
                <a:lnTo>
                  <a:pt x="151411" y="19482"/>
                </a:lnTo>
                <a:lnTo>
                  <a:pt x="109301" y="42340"/>
                </a:lnTo>
                <a:lnTo>
                  <a:pt x="72612" y="72612"/>
                </a:lnTo>
                <a:lnTo>
                  <a:pt x="42340" y="109301"/>
                </a:lnTo>
                <a:lnTo>
                  <a:pt x="19482" y="151411"/>
                </a:lnTo>
                <a:lnTo>
                  <a:pt x="5036" y="197944"/>
                </a:lnTo>
                <a:lnTo>
                  <a:pt x="0" y="247903"/>
                </a:lnTo>
                <a:lnTo>
                  <a:pt x="0" y="1239519"/>
                </a:lnTo>
                <a:lnTo>
                  <a:pt x="5036" y="1289479"/>
                </a:lnTo>
                <a:lnTo>
                  <a:pt x="19482" y="1336012"/>
                </a:lnTo>
                <a:lnTo>
                  <a:pt x="42340" y="1378122"/>
                </a:lnTo>
                <a:lnTo>
                  <a:pt x="72612" y="1414811"/>
                </a:lnTo>
                <a:lnTo>
                  <a:pt x="109301" y="1445083"/>
                </a:lnTo>
                <a:lnTo>
                  <a:pt x="151411" y="1467941"/>
                </a:lnTo>
                <a:lnTo>
                  <a:pt x="197944" y="1482387"/>
                </a:lnTo>
                <a:lnTo>
                  <a:pt x="247904" y="1487423"/>
                </a:lnTo>
                <a:lnTo>
                  <a:pt x="9121648" y="1487423"/>
                </a:lnTo>
                <a:lnTo>
                  <a:pt x="9171607" y="1482387"/>
                </a:lnTo>
                <a:lnTo>
                  <a:pt x="9218140" y="1467941"/>
                </a:lnTo>
                <a:lnTo>
                  <a:pt x="9260250" y="1445083"/>
                </a:lnTo>
                <a:lnTo>
                  <a:pt x="9296939" y="1414811"/>
                </a:lnTo>
                <a:lnTo>
                  <a:pt x="9327211" y="1378122"/>
                </a:lnTo>
                <a:lnTo>
                  <a:pt x="9350069" y="1336012"/>
                </a:lnTo>
                <a:lnTo>
                  <a:pt x="9364515" y="1289479"/>
                </a:lnTo>
                <a:lnTo>
                  <a:pt x="9369552" y="1239519"/>
                </a:lnTo>
                <a:lnTo>
                  <a:pt x="9369552" y="247903"/>
                </a:lnTo>
                <a:lnTo>
                  <a:pt x="9364515" y="197944"/>
                </a:lnTo>
                <a:lnTo>
                  <a:pt x="9350069" y="151411"/>
                </a:lnTo>
                <a:lnTo>
                  <a:pt x="9327211" y="109301"/>
                </a:lnTo>
                <a:lnTo>
                  <a:pt x="9296939" y="72612"/>
                </a:lnTo>
                <a:lnTo>
                  <a:pt x="9260250" y="42340"/>
                </a:lnTo>
                <a:lnTo>
                  <a:pt x="9218140" y="19482"/>
                </a:lnTo>
                <a:lnTo>
                  <a:pt x="9171607" y="5036"/>
                </a:lnTo>
                <a:lnTo>
                  <a:pt x="9121648" y="0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18072" y="5481066"/>
            <a:ext cx="87623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 decides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next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move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against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opponent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complex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neural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network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learns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various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features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patterns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15940" y="3275076"/>
            <a:ext cx="9370060" cy="1489075"/>
          </a:xfrm>
          <a:custGeom>
            <a:avLst/>
            <a:gdLst/>
            <a:ahLst/>
            <a:cxnLst/>
            <a:rect l="l" t="t" r="r" b="b"/>
            <a:pathLst>
              <a:path w="9370060" h="1489075">
                <a:moveTo>
                  <a:pt x="9121394" y="0"/>
                </a:moveTo>
                <a:lnTo>
                  <a:pt x="248158" y="0"/>
                </a:lnTo>
                <a:lnTo>
                  <a:pt x="198151" y="5042"/>
                </a:lnTo>
                <a:lnTo>
                  <a:pt x="151572" y="19504"/>
                </a:lnTo>
                <a:lnTo>
                  <a:pt x="109419" y="42386"/>
                </a:lnTo>
                <a:lnTo>
                  <a:pt x="72691" y="72691"/>
                </a:lnTo>
                <a:lnTo>
                  <a:pt x="42386" y="109419"/>
                </a:lnTo>
                <a:lnTo>
                  <a:pt x="19504" y="151572"/>
                </a:lnTo>
                <a:lnTo>
                  <a:pt x="5042" y="198151"/>
                </a:lnTo>
                <a:lnTo>
                  <a:pt x="0" y="248158"/>
                </a:lnTo>
                <a:lnTo>
                  <a:pt x="0" y="1240789"/>
                </a:lnTo>
                <a:lnTo>
                  <a:pt x="5042" y="1290796"/>
                </a:lnTo>
                <a:lnTo>
                  <a:pt x="19504" y="1337375"/>
                </a:lnTo>
                <a:lnTo>
                  <a:pt x="42386" y="1379528"/>
                </a:lnTo>
                <a:lnTo>
                  <a:pt x="72691" y="1416256"/>
                </a:lnTo>
                <a:lnTo>
                  <a:pt x="109419" y="1446561"/>
                </a:lnTo>
                <a:lnTo>
                  <a:pt x="151572" y="1469443"/>
                </a:lnTo>
                <a:lnTo>
                  <a:pt x="198151" y="1483905"/>
                </a:lnTo>
                <a:lnTo>
                  <a:pt x="248158" y="1488948"/>
                </a:lnTo>
                <a:lnTo>
                  <a:pt x="9121394" y="1488948"/>
                </a:lnTo>
                <a:lnTo>
                  <a:pt x="9171400" y="1483905"/>
                </a:lnTo>
                <a:lnTo>
                  <a:pt x="9217979" y="1469443"/>
                </a:lnTo>
                <a:lnTo>
                  <a:pt x="9260132" y="1446561"/>
                </a:lnTo>
                <a:lnTo>
                  <a:pt x="9296860" y="1416256"/>
                </a:lnTo>
                <a:lnTo>
                  <a:pt x="9327165" y="1379528"/>
                </a:lnTo>
                <a:lnTo>
                  <a:pt x="9350047" y="1337375"/>
                </a:lnTo>
                <a:lnTo>
                  <a:pt x="9364509" y="1290796"/>
                </a:lnTo>
                <a:lnTo>
                  <a:pt x="9369552" y="1240789"/>
                </a:lnTo>
                <a:lnTo>
                  <a:pt x="9369552" y="248158"/>
                </a:lnTo>
                <a:lnTo>
                  <a:pt x="9364509" y="198151"/>
                </a:lnTo>
                <a:lnTo>
                  <a:pt x="9350047" y="151572"/>
                </a:lnTo>
                <a:lnTo>
                  <a:pt x="9327165" y="109419"/>
                </a:lnTo>
                <a:lnTo>
                  <a:pt x="9296860" y="72691"/>
                </a:lnTo>
                <a:lnTo>
                  <a:pt x="9260132" y="42386"/>
                </a:lnTo>
                <a:lnTo>
                  <a:pt x="9217979" y="19504"/>
                </a:lnTo>
                <a:lnTo>
                  <a:pt x="9171400" y="5042"/>
                </a:lnTo>
                <a:lnTo>
                  <a:pt x="9121394" y="0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1160" y="3656838"/>
            <a:ext cx="8114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8405" marR="5080" indent="-119634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AI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uses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machine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learning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figure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out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opponent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beginner,</a:t>
            </a:r>
            <a:r>
              <a:rPr sz="2200" spc="1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intermediate,</a:t>
            </a:r>
            <a:r>
              <a:rPr sz="2200" spc="1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advanced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player.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9491" y="816975"/>
            <a:ext cx="6096000" cy="37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1442</Words>
  <Application>Microsoft Office PowerPoint</Application>
  <PresentationFormat>Custom</PresentationFormat>
  <Paragraphs>166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MS PGothic</vt:lpstr>
      <vt:lpstr>Arial</vt:lpstr>
      <vt:lpstr>Arial Black</vt:lpstr>
      <vt:lpstr>Calibri</vt:lpstr>
      <vt:lpstr>Noto Sans</vt:lpstr>
      <vt:lpstr>Sylfaen</vt:lpstr>
      <vt:lpstr>Times New Roman</vt:lpstr>
      <vt:lpstr>Office Theme</vt:lpstr>
      <vt:lpstr>Machine Learning</vt:lpstr>
      <vt:lpstr>Introduction to Machine Learning</vt:lpstr>
      <vt:lpstr>Learning Objectives</vt:lpstr>
      <vt:lpstr>Business Scenario</vt:lpstr>
      <vt:lpstr>What Is Machine Learning?</vt:lpstr>
      <vt:lpstr>Machine Learning</vt:lpstr>
      <vt:lpstr>Traditional Approach Vs Machine Learning Approach</vt:lpstr>
      <vt:lpstr>Difference Between ML, DL, and AI</vt:lpstr>
      <vt:lpstr>Machine Learning: Example</vt:lpstr>
      <vt:lpstr>Applications of Machine Learning</vt:lpstr>
      <vt:lpstr>Machine Learning Algorithms</vt:lpstr>
      <vt:lpstr>Data and Machine Learning Algorithms</vt:lpstr>
      <vt:lpstr>Steps in machine learning</vt:lpstr>
      <vt:lpstr>Types of Machine Learning</vt:lpstr>
      <vt:lpstr>Types of Machine Learning</vt:lpstr>
      <vt:lpstr>Supervised Learning</vt:lpstr>
      <vt:lpstr>Supervised Learning Algorithms</vt:lpstr>
      <vt:lpstr>Supervised Learning: Examples</vt:lpstr>
      <vt:lpstr>Unsupervised Learning</vt:lpstr>
      <vt:lpstr>Unsupervised Learning: Example</vt:lpstr>
      <vt:lpstr>Semi-Supervised Learning</vt:lpstr>
      <vt:lpstr>Semi-Supervised Learning: Example</vt:lpstr>
      <vt:lpstr>Semi-Supervised Learning: Example</vt:lpstr>
      <vt:lpstr>Reinforcement Learning</vt:lpstr>
      <vt:lpstr>Reinforcement Learning</vt:lpstr>
      <vt:lpstr>Reinforcement Learning: Example</vt:lpstr>
      <vt:lpstr>Reinforcement Learning: Examples</vt:lpstr>
      <vt:lpstr>Introduction to Python Packages for Machine Learning</vt:lpstr>
      <vt:lpstr>Python Libraries Used in Machine Learning</vt:lpstr>
      <vt:lpstr>Python Libraries Used in Machine Learning</vt:lpstr>
      <vt:lpstr>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Major_Vargas</cp:lastModifiedBy>
  <cp:revision>2</cp:revision>
  <dcterms:created xsi:type="dcterms:W3CDTF">2025-01-16T11:59:22Z</dcterms:created>
  <dcterms:modified xsi:type="dcterms:W3CDTF">2025-01-16T12:21:12Z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2025-01-16T00:00:00Z</vt:filetime>
  </property>
  <property fmtid="{D5CDD505-2E9C-101B-9397-08002B2CF9AE}" pid="5" name="Producer">
    <vt:lpwstr>3-Heights(TM) PDF Security Shell 4.8.25.2 (http://www.pdf-tools.com)</vt:lpwstr>
  </property>
</Properties>
</file>