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87488"/>
            <a:ext cx="7950200" cy="4385945"/>
            <a:chOff x="90311" y="87488"/>
            <a:chExt cx="7950200" cy="43859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87488"/>
              <a:ext cx="7950200" cy="4385733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0"/>
            <a:ext cx="7995920" cy="4572000"/>
            <a:chOff x="90311" y="0"/>
            <a:chExt cx="799592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0"/>
              <a:ext cx="7995355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358422"/>
            <a:ext cx="7950200" cy="4044315"/>
            <a:chOff x="90311" y="358422"/>
            <a:chExt cx="7950200" cy="40443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358422"/>
              <a:ext cx="7950200" cy="3843866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11" y="42333"/>
            <a:ext cx="7995920" cy="4360545"/>
            <a:chOff x="90311" y="42333"/>
            <a:chExt cx="7995920" cy="4360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11" y="42333"/>
              <a:ext cx="7995355" cy="415995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8" y="4199467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403090"/>
            <a:chOff x="0" y="0"/>
            <a:chExt cx="8128000" cy="4403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202288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2024-11-08T20:56:23Z</dcterms:created>
  <dcterms:modified xsi:type="dcterms:W3CDTF">2024-11-08T20:56:23Z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LastSaved">
    <vt:filetime>2024-11-08T00:00:00Z</vt:filetime>
  </property>
  <property fmtid="{D5CDD505-2E9C-101B-9397-08002B2CF9AE}" pid="4" name="Producer">
    <vt:lpwstr>3-Heights(TM) PDF Security Shell 4.8.25.2 (http://www.pdf-tools.com)</vt:lpwstr>
  </property>
</Properties>
</file>