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8128000" cy="4572000"/>
  <p:notesSz cx="8128000" cy="4572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03577" y="0"/>
            <a:ext cx="7724775" cy="4572000"/>
            <a:chOff x="403577" y="0"/>
            <a:chExt cx="7724775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577" y="0"/>
              <a:ext cx="7724422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03577" y="0"/>
            <a:ext cx="7724775" cy="4572000"/>
            <a:chOff x="403577" y="0"/>
            <a:chExt cx="7724775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577" y="0"/>
              <a:ext cx="7724422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06400" y="0"/>
            <a:ext cx="7721600" cy="4572000"/>
            <a:chOff x="406400" y="0"/>
            <a:chExt cx="772160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400" y="0"/>
              <a:ext cx="7721600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06400" y="0"/>
            <a:ext cx="7721600" cy="4572000"/>
            <a:chOff x="406400" y="0"/>
            <a:chExt cx="772160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400" y="0"/>
              <a:ext cx="7721600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06400" y="0"/>
            <a:ext cx="7721600" cy="4572000"/>
            <a:chOff x="406400" y="0"/>
            <a:chExt cx="772160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400" y="0"/>
              <a:ext cx="7721600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2024-11-05T08:42:41Z</dcterms:created>
  <dcterms:modified xsi:type="dcterms:W3CDTF">2024-11-05T08:42:41Z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2024-11-05T00:00:00Z</vt:filetime>
  </property>
  <property fmtid="{D5CDD505-2E9C-101B-9397-08002B2CF9AE}" pid="3" name="LastSaved">
    <vt:filetime>2024-11-05T00:00:00Z</vt:filetime>
  </property>
  <property fmtid="{D5CDD505-2E9C-101B-9397-08002B2CF9AE}" pid="4" name="Producer">
    <vt:lpwstr>3-Heights(TM) PDF Security Shell 4.8.25.2 (http://www.pdf-tools.com)</vt:lpwstr>
  </property>
</Properties>
</file>