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9" r:id="rId9"/>
    <p:sldId id="271" r:id="rId10"/>
    <p:sldId id="273" r:id="rId11"/>
    <p:sldId id="275" r:id="rId12"/>
    <p:sldId id="276" r:id="rId13"/>
  </p:sldIdLst>
  <p:sldSz cx="8115300" cy="4572000"/>
  <p:notesSz cx="6858000" cy="9144000"/>
  <p:embeddedFontLst>
    <p:embeddedFont>
      <p:font typeface="Canva Sans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7" d="100"/>
          <a:sy n="97" d="100"/>
        </p:scale>
        <p:origin x="7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7200" y="1304307"/>
            <a:ext cx="2296917" cy="2514833"/>
          </a:xfrm>
          <a:custGeom>
            <a:avLst/>
            <a:gdLst/>
            <a:ahLst/>
            <a:cxnLst/>
            <a:rect l="l" t="t" r="r" b="b"/>
            <a:pathLst>
              <a:path w="2296917" h="2514833">
                <a:moveTo>
                  <a:pt x="0" y="0"/>
                </a:moveTo>
                <a:lnTo>
                  <a:pt x="2296917" y="0"/>
                </a:lnTo>
                <a:lnTo>
                  <a:pt x="2296917" y="2514833"/>
                </a:lnTo>
                <a:lnTo>
                  <a:pt x="0" y="2514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805" b="-10805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72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55608" y="2440510"/>
            <a:ext cx="4062412" cy="2897936"/>
          </a:xfrm>
          <a:custGeom>
            <a:avLst/>
            <a:gdLst/>
            <a:ahLst/>
            <a:cxnLst/>
            <a:rect l="l" t="t" r="r" b="b"/>
            <a:pathLst>
              <a:path w="4062412" h="2897936">
                <a:moveTo>
                  <a:pt x="0" y="0"/>
                </a:moveTo>
                <a:lnTo>
                  <a:pt x="4062413" y="0"/>
                </a:lnTo>
                <a:lnTo>
                  <a:pt x="4062413" y="2897936"/>
                </a:lnTo>
                <a:lnTo>
                  <a:pt x="0" y="28979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91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740" y="457200"/>
            <a:ext cx="2701671" cy="2701671"/>
          </a:xfrm>
          <a:custGeom>
            <a:avLst/>
            <a:gdLst/>
            <a:ahLst/>
            <a:cxnLst/>
            <a:rect l="l" t="t" r="r" b="b"/>
            <a:pathLst>
              <a:path w="2701671" h="2701671">
                <a:moveTo>
                  <a:pt x="0" y="0"/>
                </a:moveTo>
                <a:lnTo>
                  <a:pt x="2701671" y="0"/>
                </a:lnTo>
                <a:lnTo>
                  <a:pt x="2701671" y="2701671"/>
                </a:lnTo>
                <a:lnTo>
                  <a:pt x="0" y="27016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772531" y="625372"/>
            <a:ext cx="3759597" cy="497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Thanks for Coming....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Custom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Effective Use Case Presentation.pdf</dc:title>
  <cp:lastModifiedBy>user</cp:lastModifiedBy>
  <cp:revision>2</cp:revision>
  <dcterms:created xsi:type="dcterms:W3CDTF">2006-08-16T00:00:00Z</dcterms:created>
  <dcterms:modified xsi:type="dcterms:W3CDTF">2024-11-04T10:00:26Z</dcterms:modified>
  <dc:identifier>DAGVQZNuYSc</dc:identifier>
</cp:coreProperties>
</file>