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3655746A-1EC4-4B8C-AF61-B32FF0595F77}"/>
    <p:ext uri="{211D5F8C-E4E4-4831-9256-E640EF444D6E}"/>
    <p:ext uri="{DBC15247-3D99-48BA-2AB5-D298577879B8}"/>
  </p:extLst>
</p:presentationPr>
</file>

<file path=ppt/tableStyles.xml><?xml version="1.0" encoding="utf-8"?>
<a:tblStyleLst xmlns:a="http://schemas.openxmlformats.org/drawingml/2006/main" def="{DC1AACAD-D6D6-4614-FE90-3C99FA1F7A78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8D32-FDBA-4F12-3E42-13E17EA8AC34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5BE2-C3ED-4524-080E-93AEB9BB9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2D393A94-BDD1-4635-DAD8-75202AC3D76A}"/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CF0F-AED1-451F-6EFC-48A7165F8AF2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0C7E-8C4F-48D2-DE21-781621D04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7E396EED-9096-4F22-9BAA-1012A76676D7}"/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EC91-8299-40A9-37D1-C08F51A80821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3E1A-8497-4314-C8B5-F2C2E4413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A683EF95-0153-4B31-2DEB-814FC6638D18}"/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A03F-A9B7-4B68-057F-3F59562E17F3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96BC-60CE-4A12-4981-2D9F0BB8E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9F42727E-AD87-4B45-5099-466467E66C7A}"/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B630-C167-4AF5-E5FA-DD171D39C2C0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0591-5680-4FF2-3799-C198C6662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EBA52A45-5718-42F8-1B11-A0B8BE2E23A6}"/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958D-A37F-4AE9-4B23-E1D9E1E04C29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F4BB-33A1-4604-3621-43E9379AB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6E6A10E5-B2C9-4CA2-E7CA-A9434A70BCAF}"/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8A1-D813-4359-5DFE-01C27CC622B8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C81F-A81A-4D2A-658B-257B963A8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78D202B2-3EDA-4802-6375-E1B84C7373FB}"/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6017-A9F2-4A06-4EFB-1C42E461AE02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32A9-D275-4FB3-544E-DB5515F4F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21F24D14-42E1-4B80-D357-69AB12CDCABE}"/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8233-0B78-476B-DDD2-17118BB47874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3E0D-DC4C-4D97-F585-F14AEF0E4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2784866C-78FC-4284-78A1-187A7E1A3A47}"/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4DE1-EA43-4DA6-5E89-98C28AB714DB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4D4E-4DB8-47DE-0EA1-BC690608A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C8C968E9-17FA-4929-B055-7B475751B04B}"/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E8C8-CC82-4F78-0105-E60734EFA532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F1A4-D0A1-4200-E790-B05DF5EE9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52789E60-4101-47FB-C7EA-3D6E3D3F55EB}"/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97DDC-FCF8-4AC5-53AC-B0D0C1DFAC9F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99DA0-FE7F-481F-A50B-058443072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D6703A78-718D-462C-7DB3-FF10AC7B07A9}"/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/>
          <p:nvPr/>
        </p:nvSpPr>
        <p:spPr>
          <a:xfrm>
            <a:off x="2297302" y="913501"/>
            <a:ext cx="7825105" cy="34766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99444"/>
              </a:lnSpc>
              <a:spcAft>
                <a:spcPts val="1156"/>
              </a:spcAft>
            </a:pPr>
            <a:r>
              <a:rPr lang="en-US" altLang="zh-CN" sz="6000" kern="0" spc="-15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Front-end Development with React.js</a:t>
            </a:r>
          </a:p>
          <a:p>
            <a:pPr marL="0" marR="0" indent="0" eaLnBrk="0">
              <a:lnSpc>
                <a:spcPct val="99444"/>
              </a:lnSpc>
              <a:spcAft>
                <a:spcPts val="1156"/>
              </a:spcAft>
            </a:pPr>
            <a:endParaRPr lang="en-US" altLang="zh-CN" sz="6000" kern="0" spc="-15" dirty="0">
              <a:solidFill>
                <a:srgbClr val="44546A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indent="0" eaLnBrk="0">
              <a:lnSpc>
                <a:spcPct val="99444"/>
              </a:lnSpc>
              <a:spcAft>
                <a:spcPts val="1156"/>
              </a:spcAft>
            </a:pPr>
            <a:endParaRPr lang="en-US" altLang="zh-CN" sz="2800" kern="0" spc="0" baseline="0" noProof="0" dirty="0" smtClean="0">
              <a:solidFill>
                <a:srgbClr val="76717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ACC5F44C-C871-4AF9-24CE-D72D4932E265}"/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126"/>
          <p:cNvSpPr txBox="1"/>
          <p:nvPr/>
        </p:nvSpPr>
        <p:spPr>
          <a:xfrm>
            <a:off x="929640" y="665052"/>
            <a:ext cx="7096104" cy="6625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Anatomy</a:t>
            </a:r>
            <a:r>
              <a:rPr lang="en-US" altLang="zh-CN" sz="4350" kern="0" spc="-6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of</a:t>
            </a:r>
            <a:r>
              <a:rPr lang="en-US" altLang="zh-CN" sz="4350" kern="0" spc="-6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lang="en-US" altLang="zh-CN" sz="4350" kern="0" spc="-6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React</a:t>
            </a:r>
            <a:r>
              <a:rPr lang="en-US" altLang="zh-CN" sz="4350" kern="0" spc="-6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component</a:t>
            </a:r>
          </a:p>
        </p:txBody>
      </p:sp>
      <p:sp>
        <p:nvSpPr>
          <p:cNvPr id="127" name="TextBox127"/>
          <p:cNvSpPr txBox="1"/>
          <p:nvPr/>
        </p:nvSpPr>
        <p:spPr>
          <a:xfrm>
            <a:off x="1392466" y="1825617"/>
            <a:ext cx="2275340" cy="601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17110" marR="0" indent="-617110" eaLnBrk="0">
              <a:lnSpc>
                <a:spcPct val="101282"/>
              </a:lnSpc>
            </a:pP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The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component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is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just</a:t>
            </a:r>
            <a:r>
              <a:rPr lang="en-US" altLang="zh-CN" sz="1950" kern="0" spc="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function</a:t>
            </a:r>
          </a:p>
        </p:txBody>
      </p:sp>
      <p:sp>
        <p:nvSpPr>
          <p:cNvPr id="128" name="TextBox128"/>
          <p:cNvSpPr txBox="1"/>
          <p:nvPr/>
        </p:nvSpPr>
        <p:spPr>
          <a:xfrm>
            <a:off x="5029461" y="1826049"/>
            <a:ext cx="3175503" cy="601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151740" eaLnBrk="0">
              <a:lnSpc>
                <a:spcPct val="101282"/>
              </a:lnSpc>
            </a:pP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Inputs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are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passed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through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lang="en-US" altLang="zh-CN" sz="1950" kern="0" spc="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single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argument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called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“props”</a:t>
            </a:r>
          </a:p>
        </p:txBody>
      </p:sp>
      <p:grpSp>
        <p:nvGrpSpPr>
          <p:cNvPr id="129" name="Combination 129"/>
          <p:cNvGrpSpPr/>
          <p:nvPr/>
        </p:nvGrpSpPr>
        <p:grpSpPr>
          <a:xfrm>
            <a:off x="415290" y="2464562"/>
            <a:ext cx="9199378" cy="3220392"/>
            <a:chOff x="415290" y="2464562"/>
            <a:chExt cx="9199378" cy="3220392"/>
          </a:xfrm>
        </p:grpSpPr>
        <p:sp>
          <p:nvSpPr>
            <p:cNvPr id="130" name="VectorPath 130"/>
            <p:cNvSpPr/>
            <p:nvPr/>
          </p:nvSpPr>
          <p:spPr>
            <a:xfrm>
              <a:off x="415290" y="2958084"/>
              <a:ext cx="8885682" cy="2123694"/>
            </a:xfrm>
            <a:custGeom>
              <a:avLst/>
              <a:gdLst/>
              <a:ahLst/>
              <a:cxnLst/>
              <a:rect l="l" t="t" r="r" b="b"/>
              <a:pathLst>
                <a:path w="8885682" h="2123694">
                  <a:moveTo>
                    <a:pt x="0" y="0"/>
                  </a:moveTo>
                  <a:lnTo>
                    <a:pt x="8885682" y="0"/>
                  </a:lnTo>
                  <a:lnTo>
                    <a:pt x="8885682" y="2123694"/>
                  </a:lnTo>
                  <a:lnTo>
                    <a:pt x="0" y="2123694"/>
                  </a:lnTo>
                  <a:lnTo>
                    <a:pt x="0" y="0"/>
                  </a:lnTo>
                </a:path>
              </a:pathLst>
            </a:custGeom>
            <a:solidFill>
              <a:srgbClr val="262626">
                <a:alpha val="100000"/>
              </a:srgbClr>
            </a:solidFill>
          </p:spPr>
        </p:sp>
        <p:sp>
          <p:nvSpPr>
            <p:cNvPr id="131" name="VectorPath 131"/>
            <p:cNvSpPr/>
            <p:nvPr/>
          </p:nvSpPr>
          <p:spPr>
            <a:xfrm>
              <a:off x="5688586" y="2464562"/>
              <a:ext cx="947534" cy="751179"/>
            </a:xfrm>
            <a:custGeom>
              <a:avLst/>
              <a:gdLst/>
              <a:ahLst/>
              <a:cxnLst/>
              <a:rect l="l" t="t" r="r" b="b"/>
              <a:pathLst>
                <a:path w="947534" h="751179">
                  <a:moveTo>
                    <a:pt x="929881" y="17653"/>
                  </a:moveTo>
                  <a:lnTo>
                    <a:pt x="17653" y="733527"/>
                  </a:lnTo>
                </a:path>
              </a:pathLst>
            </a:custGeom>
            <a:ln w="25146" cap="flat" cmpd="sng">
              <a:solidFill>
                <a:srgbClr val="FF0000">
                  <a:alpha val="100000"/>
                </a:srgbClr>
              </a:solidFill>
              <a:miter lim="800000"/>
            </a:ln>
          </p:spPr>
        </p:sp>
        <p:sp>
          <p:nvSpPr>
            <p:cNvPr id="132" name="VectorPath 132"/>
            <p:cNvSpPr/>
            <p:nvPr/>
          </p:nvSpPr>
          <p:spPr>
            <a:xfrm>
              <a:off x="5616316" y="3140290"/>
              <a:ext cx="139116" cy="128359"/>
            </a:xfrm>
            <a:custGeom>
              <a:avLst/>
              <a:gdLst/>
              <a:ahLst/>
              <a:cxnLst/>
              <a:rect l="l" t="t" r="r" b="b"/>
              <a:pathLst>
                <a:path w="139116" h="128359">
                  <a:moveTo>
                    <a:pt x="60706" y="0"/>
                  </a:moveTo>
                  <a:lnTo>
                    <a:pt x="0" y="128359"/>
                  </a:lnTo>
                  <a:lnTo>
                    <a:pt x="139116" y="99911"/>
                  </a:lnTo>
                  <a:lnTo>
                    <a:pt x="60706" y="0"/>
                  </a:lnTo>
                </a:path>
              </a:pathLst>
            </a:custGeom>
            <a:solidFill>
              <a:srgbClr val="FF0000">
                <a:alpha val="100000"/>
              </a:srgbClr>
            </a:solidFill>
          </p:spPr>
        </p:sp>
        <p:sp>
          <p:nvSpPr>
            <p:cNvPr id="133" name="VectorPath 133"/>
            <p:cNvSpPr/>
            <p:nvPr/>
          </p:nvSpPr>
          <p:spPr>
            <a:xfrm>
              <a:off x="2902659" y="4943666"/>
              <a:ext cx="297108" cy="739881"/>
            </a:xfrm>
            <a:custGeom>
              <a:avLst/>
              <a:gdLst/>
              <a:ahLst/>
              <a:cxnLst/>
              <a:rect l="l" t="t" r="r" b="b"/>
              <a:pathLst>
                <a:path w="297108" h="739881">
                  <a:moveTo>
                    <a:pt x="16182" y="723699"/>
                  </a:moveTo>
                  <a:lnTo>
                    <a:pt x="280926" y="16182"/>
                  </a:lnTo>
                </a:path>
              </a:pathLst>
            </a:custGeom>
            <a:ln w="25146" cap="flat" cmpd="sng">
              <a:solidFill>
                <a:srgbClr val="FF0000">
                  <a:alpha val="100000"/>
                </a:srgbClr>
              </a:solidFill>
              <a:miter lim="800000"/>
            </a:ln>
          </p:spPr>
        </p:sp>
        <p:sp>
          <p:nvSpPr>
            <p:cNvPr id="134" name="VectorPath 134"/>
            <p:cNvSpPr/>
            <p:nvPr/>
          </p:nvSpPr>
          <p:spPr>
            <a:xfrm>
              <a:off x="3119665" y="4852797"/>
              <a:ext cx="118948" cy="141199"/>
            </a:xfrm>
            <a:custGeom>
              <a:avLst/>
              <a:gdLst/>
              <a:ahLst/>
              <a:cxnLst/>
              <a:rect l="l" t="t" r="r" b="b"/>
              <a:pathLst>
                <a:path w="118948" h="141199">
                  <a:moveTo>
                    <a:pt x="118948" y="141199"/>
                  </a:moveTo>
                  <a:lnTo>
                    <a:pt x="103975" y="0"/>
                  </a:lnTo>
                  <a:lnTo>
                    <a:pt x="0" y="96698"/>
                  </a:lnTo>
                  <a:lnTo>
                    <a:pt x="118948" y="141199"/>
                  </a:lnTo>
                </a:path>
              </a:pathLst>
            </a:custGeom>
            <a:solidFill>
              <a:srgbClr val="FF0000">
                <a:alpha val="100000"/>
              </a:srgbClr>
            </a:solidFill>
          </p:spPr>
        </p:sp>
        <p:sp>
          <p:nvSpPr>
            <p:cNvPr id="135" name="VectorPath 135"/>
            <p:cNvSpPr/>
            <p:nvPr/>
          </p:nvSpPr>
          <p:spPr>
            <a:xfrm>
              <a:off x="8250972" y="3343856"/>
              <a:ext cx="1363695" cy="391663"/>
            </a:xfrm>
            <a:custGeom>
              <a:avLst/>
              <a:gdLst/>
              <a:ahLst/>
              <a:cxnLst/>
              <a:rect l="l" t="t" r="r" b="b"/>
              <a:pathLst>
                <a:path w="1363695" h="391663">
                  <a:moveTo>
                    <a:pt x="1348274" y="15422"/>
                  </a:moveTo>
                  <a:lnTo>
                    <a:pt x="15421" y="376241"/>
                  </a:lnTo>
                </a:path>
              </a:pathLst>
            </a:custGeom>
            <a:ln w="25146" cap="flat" cmpd="sng">
              <a:solidFill>
                <a:srgbClr val="FF0000">
                  <a:alpha val="100000"/>
                </a:srgbClr>
              </a:solidFill>
              <a:miter lim="800000"/>
            </a:ln>
          </p:spPr>
        </p:sp>
        <p:sp>
          <p:nvSpPr>
            <p:cNvPr id="136" name="VectorPath 136"/>
            <p:cNvSpPr/>
            <p:nvPr/>
          </p:nvSpPr>
          <p:spPr>
            <a:xfrm>
              <a:off x="8156063" y="3655477"/>
              <a:ext cx="139179" cy="122581"/>
            </a:xfrm>
            <a:custGeom>
              <a:avLst/>
              <a:gdLst/>
              <a:ahLst/>
              <a:cxnLst/>
              <a:rect l="l" t="t" r="r" b="b"/>
              <a:pathLst>
                <a:path w="139179" h="122581">
                  <a:moveTo>
                    <a:pt x="105994" y="0"/>
                  </a:moveTo>
                  <a:lnTo>
                    <a:pt x="0" y="94488"/>
                  </a:lnTo>
                  <a:lnTo>
                    <a:pt x="139179" y="122581"/>
                  </a:lnTo>
                  <a:lnTo>
                    <a:pt x="105994" y="0"/>
                  </a:lnTo>
                </a:path>
              </a:pathLst>
            </a:custGeom>
            <a:solidFill>
              <a:srgbClr val="FF0000">
                <a:alpha val="100000"/>
              </a:srgbClr>
            </a:solidFill>
          </p:spPr>
        </p:sp>
        <p:sp>
          <p:nvSpPr>
            <p:cNvPr id="137" name="VectorPath 137"/>
            <p:cNvSpPr/>
            <p:nvPr/>
          </p:nvSpPr>
          <p:spPr>
            <a:xfrm>
              <a:off x="2513450" y="2464683"/>
              <a:ext cx="472212" cy="649796"/>
            </a:xfrm>
            <a:custGeom>
              <a:avLst/>
              <a:gdLst/>
              <a:ahLst/>
              <a:cxnLst/>
              <a:rect l="l" t="t" r="r" b="b"/>
              <a:pathLst>
                <a:path w="472212" h="649796">
                  <a:moveTo>
                    <a:pt x="17533" y="17533"/>
                  </a:moveTo>
                  <a:lnTo>
                    <a:pt x="454680" y="632263"/>
                  </a:lnTo>
                </a:path>
              </a:pathLst>
            </a:custGeom>
            <a:ln w="25146" cap="flat" cmpd="sng">
              <a:solidFill>
                <a:srgbClr val="FF0000">
                  <a:alpha val="100000"/>
                </a:srgbClr>
              </a:solidFill>
              <a:miter lim="800000"/>
            </a:ln>
          </p:spPr>
        </p:sp>
        <p:sp>
          <p:nvSpPr>
            <p:cNvPr id="138" name="VectorPath 138"/>
            <p:cNvSpPr/>
            <p:nvPr/>
          </p:nvSpPr>
          <p:spPr>
            <a:xfrm>
              <a:off x="2909016" y="3049801"/>
              <a:ext cx="125349" cy="140297"/>
            </a:xfrm>
            <a:custGeom>
              <a:avLst/>
              <a:gdLst/>
              <a:ahLst/>
              <a:cxnLst/>
              <a:rect l="l" t="t" r="r" b="b"/>
              <a:pathLst>
                <a:path w="125349" h="140297">
                  <a:moveTo>
                    <a:pt x="103505" y="0"/>
                  </a:moveTo>
                  <a:lnTo>
                    <a:pt x="125349" y="140297"/>
                  </a:lnTo>
                  <a:lnTo>
                    <a:pt x="0" y="73597"/>
                  </a:lnTo>
                  <a:lnTo>
                    <a:pt x="103505" y="0"/>
                  </a:lnTo>
                </a:path>
              </a:pathLst>
            </a:custGeom>
            <a:solidFill>
              <a:srgbClr val="FF0000">
                <a:alpha val="100000"/>
              </a:srgbClr>
            </a:solidFill>
          </p:spPr>
        </p:sp>
        <p:sp>
          <p:nvSpPr>
            <p:cNvPr id="139" name="VectorPath 139"/>
            <p:cNvSpPr/>
            <p:nvPr/>
          </p:nvSpPr>
          <p:spPr>
            <a:xfrm>
              <a:off x="5138701" y="4809127"/>
              <a:ext cx="1407437" cy="875827"/>
            </a:xfrm>
            <a:custGeom>
              <a:avLst/>
              <a:gdLst/>
              <a:ahLst/>
              <a:cxnLst/>
              <a:rect l="l" t="t" r="r" b="b"/>
              <a:pathLst>
                <a:path w="1407437" h="875827">
                  <a:moveTo>
                    <a:pt x="1390147" y="858538"/>
                  </a:moveTo>
                  <a:lnTo>
                    <a:pt x="17290" y="17290"/>
                  </a:lnTo>
                </a:path>
              </a:pathLst>
            </a:custGeom>
            <a:ln w="25146" cap="flat" cmpd="sng">
              <a:solidFill>
                <a:srgbClr val="FF0000">
                  <a:alpha val="100000"/>
                </a:srgbClr>
              </a:solidFill>
              <a:miter lim="800000"/>
            </a:ln>
          </p:spPr>
        </p:sp>
        <p:sp>
          <p:nvSpPr>
            <p:cNvPr id="140" name="VectorPath 140"/>
            <p:cNvSpPr/>
            <p:nvPr/>
          </p:nvSpPr>
          <p:spPr>
            <a:xfrm>
              <a:off x="5058532" y="4766696"/>
              <a:ext cx="141465" cy="120498"/>
            </a:xfrm>
            <a:custGeom>
              <a:avLst/>
              <a:gdLst/>
              <a:ahLst/>
              <a:cxnLst/>
              <a:rect l="l" t="t" r="r" b="b"/>
              <a:pathLst>
                <a:path w="141465" h="120498">
                  <a:moveTo>
                    <a:pt x="75108" y="120498"/>
                  </a:moveTo>
                  <a:lnTo>
                    <a:pt x="0" y="0"/>
                  </a:lnTo>
                  <a:lnTo>
                    <a:pt x="141465" y="12217"/>
                  </a:lnTo>
                  <a:lnTo>
                    <a:pt x="75108" y="120498"/>
                  </a:lnTo>
                </a:path>
              </a:pathLst>
            </a:custGeom>
            <a:solidFill>
              <a:srgbClr val="FF0000">
                <a:alpha val="100000"/>
              </a:srgbClr>
            </a:solidFill>
          </p:spPr>
        </p:sp>
      </p:grpSp>
      <p:sp>
        <p:nvSpPr>
          <p:cNvPr id="141" name="VectorPath 141"/>
          <p:cNvSpPr/>
          <p:nvPr/>
        </p:nvSpPr>
        <p:spPr>
          <a:xfrm>
            <a:off x="6515199" y="4121588"/>
            <a:ext cx="109747" cy="1559173"/>
          </a:xfrm>
          <a:custGeom>
            <a:avLst/>
            <a:gdLst/>
            <a:ahLst/>
            <a:cxnLst/>
            <a:rect l="l" t="t" r="r" b="b"/>
            <a:pathLst>
              <a:path w="109747" h="1559173">
                <a:moveTo>
                  <a:pt x="13236" y="1545936"/>
                </a:moveTo>
                <a:lnTo>
                  <a:pt x="96510" y="13237"/>
                </a:lnTo>
              </a:path>
            </a:pathLst>
          </a:custGeom>
          <a:ln w="25146" cap="flat" cmpd="sng">
            <a:solidFill>
              <a:srgbClr val="FF0000">
                <a:alpha val="100000"/>
              </a:srgbClr>
            </a:solidFill>
            <a:miter lim="800000"/>
          </a:ln>
        </p:spPr>
      </p:sp>
      <p:sp>
        <p:nvSpPr>
          <p:cNvPr id="142" name="TextBox142"/>
          <p:cNvSpPr txBox="1"/>
          <p:nvPr/>
        </p:nvSpPr>
        <p:spPr>
          <a:xfrm>
            <a:off x="781399" y="3324284"/>
            <a:ext cx="7277939" cy="8228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  <a:spcAft>
                <a:spcPts val="1"/>
              </a:spcAft>
            </a:pPr>
            <a:r>
              <a:rPr lang="en-US" altLang="zh-CN" sz="1800" kern="0" spc="0" baseline="0" noProof="0" dirty="0" smtClean="0">
                <a:solidFill>
                  <a:srgbClr val="C586C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export</a:t>
            </a:r>
            <a:r>
              <a:rPr lang="en-US" altLang="zh-CN" sz="1800" kern="0" spc="-1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C586C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default</a:t>
            </a:r>
            <a:r>
              <a:rPr lang="en-US" altLang="zh-CN" sz="1800" kern="0" spc="-1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569CD6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function</a:t>
            </a:r>
            <a:r>
              <a:rPr lang="en-US" altLang="zh-CN" sz="1800" kern="0" spc="-1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DCDCAA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MyComponent</a:t>
            </a:r>
            <a:r>
              <a:rPr lang="en-US" altLang="zh-CN" sz="1800" kern="0" spc="0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(</a:t>
            </a:r>
            <a:r>
              <a:rPr lang="en-US" altLang="zh-CN" sz="1800" kern="0" spc="0" baseline="0" noProof="0" dirty="0" smtClean="0">
                <a:solidFill>
                  <a:srgbClr val="9CDCFE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props</a:t>
            </a:r>
            <a:r>
              <a:rPr lang="en-US" altLang="zh-CN" sz="1800" kern="0" spc="0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)</a:t>
            </a:r>
            <a:r>
              <a:rPr lang="en-US" altLang="zh-CN" sz="1800" kern="0" spc="-1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{</a:t>
            </a:r>
          </a:p>
          <a:p>
            <a:pPr marL="0" marR="0" indent="251461" eaLnBrk="0">
              <a:lnSpc>
                <a:spcPct val="100000"/>
              </a:lnSpc>
            </a:pPr>
            <a:r>
              <a:rPr lang="en-US" altLang="zh-CN" sz="1800" kern="0" spc="5" baseline="0" noProof="0" dirty="0" smtClean="0">
                <a:solidFill>
                  <a:srgbClr val="C586C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r</a:t>
            </a:r>
            <a:r>
              <a:rPr lang="en-US" altLang="zh-CN" sz="1800" kern="0" spc="0" baseline="0" noProof="0" dirty="0" smtClean="0">
                <a:solidFill>
                  <a:srgbClr val="C586C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eturn</a:t>
            </a:r>
            <a:r>
              <a:rPr lang="en-US" altLang="zh-CN" sz="1800" kern="0" spc="0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80808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&lt;</a:t>
            </a:r>
            <a:r>
              <a:rPr lang="en-US" altLang="zh-CN" sz="1800" kern="0" spc="0" baseline="0" noProof="0" dirty="0" smtClean="0">
                <a:solidFill>
                  <a:srgbClr val="569CD6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div</a:t>
            </a:r>
            <a:r>
              <a:rPr lang="en-US" altLang="zh-CN" sz="1800" kern="0" spc="0" baseline="0" noProof="0" dirty="0" smtClean="0">
                <a:solidFill>
                  <a:srgbClr val="80808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&gt;</a:t>
            </a:r>
            <a:r>
              <a:rPr lang="en-US" altLang="zh-CN" sz="1800" kern="0" spc="0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Hello,</a:t>
            </a:r>
            <a:r>
              <a:rPr lang="en-US" altLang="zh-CN" sz="1800" kern="0" spc="0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world!</a:t>
            </a:r>
            <a:r>
              <a:rPr lang="en-US" altLang="zh-CN" sz="1800" kern="0" spc="0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My</a:t>
            </a:r>
            <a:r>
              <a:rPr lang="en-US" altLang="zh-CN" sz="1800" kern="0" spc="0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name</a:t>
            </a:r>
            <a:r>
              <a:rPr lang="en-US" altLang="zh-CN" sz="1800" kern="0" spc="0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is</a:t>
            </a:r>
            <a:r>
              <a:rPr lang="en-US" altLang="zh-CN" sz="1800" kern="0" spc="0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569CD6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{</a:t>
            </a:r>
            <a:r>
              <a:rPr lang="en-US" altLang="zh-CN" sz="1800" kern="0" spc="0" baseline="0" noProof="0" dirty="0" smtClean="0">
                <a:solidFill>
                  <a:srgbClr val="9CDCFE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props</a:t>
            </a:r>
            <a:r>
              <a:rPr lang="en-US" altLang="zh-CN" sz="1800" kern="0" spc="0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.</a:t>
            </a:r>
            <a:r>
              <a:rPr lang="en-US" altLang="zh-CN" sz="1800" kern="0" spc="0" baseline="0" noProof="0" dirty="0" smtClean="0">
                <a:solidFill>
                  <a:srgbClr val="9CDCFE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name</a:t>
            </a:r>
            <a:r>
              <a:rPr lang="en-US" altLang="zh-CN" sz="1800" kern="0" spc="0" baseline="0" noProof="0" dirty="0" smtClean="0">
                <a:solidFill>
                  <a:srgbClr val="569CD6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}</a:t>
            </a:r>
            <a:r>
              <a:rPr lang="en-US" altLang="zh-CN" sz="1800" kern="0" spc="0" baseline="0" noProof="0" dirty="0" smtClean="0">
                <a:solidFill>
                  <a:srgbClr val="80808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&lt;/</a:t>
            </a:r>
            <a:r>
              <a:rPr lang="en-US" altLang="zh-CN" sz="1800" kern="0" spc="0" baseline="0" noProof="0" dirty="0" smtClean="0">
                <a:solidFill>
                  <a:srgbClr val="569CD6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div</a:t>
            </a:r>
            <a:r>
              <a:rPr lang="en-US" altLang="zh-CN" sz="1800" kern="0" spc="0" baseline="0" noProof="0" dirty="0" smtClean="0">
                <a:solidFill>
                  <a:srgbClr val="80808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&gt;</a:t>
            </a:r>
            <a:r>
              <a:rPr lang="en-US" altLang="zh-CN" sz="1800" kern="0" spc="0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;</a:t>
            </a:r>
            <a:r>
              <a:rPr lang="en-US" altLang="zh-CN" sz="1800" kern="0" spc="0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800" kern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/>
            </a:r>
            <a:br>
              <a:rPr lang="en-US" altLang="zh-CN" sz="1800" kern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</a:br>
            <a:r>
              <a:rPr lang="en-US" altLang="zh-CN" sz="1800" kern="0" spc="-15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3" name="TextBox143"/>
          <p:cNvSpPr txBox="1"/>
          <p:nvPr/>
        </p:nvSpPr>
        <p:spPr>
          <a:xfrm>
            <a:off x="1415109" y="5718743"/>
            <a:ext cx="3008793" cy="601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24239" marR="0" indent="-524239" eaLnBrk="0">
              <a:lnSpc>
                <a:spcPct val="101282"/>
              </a:lnSpc>
            </a:pP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The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function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is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b="1" kern="0" spc="0" baseline="0" noProof="0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executed</a:t>
            </a:r>
            <a:r>
              <a:rPr lang="en-US" altLang="zh-CN" sz="1950" b="1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as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if</a:t>
            </a:r>
            <a:r>
              <a:rPr lang="en-US" altLang="zh-CN" sz="1950" kern="0" spc="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it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was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an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HTML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tag</a:t>
            </a:r>
          </a:p>
        </p:txBody>
      </p:sp>
      <p:sp>
        <p:nvSpPr>
          <p:cNvPr id="144" name="TextBox144"/>
          <p:cNvSpPr txBox="1"/>
          <p:nvPr/>
        </p:nvSpPr>
        <p:spPr>
          <a:xfrm>
            <a:off x="5232723" y="5718743"/>
            <a:ext cx="2591051" cy="601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19974" marR="0" indent="-319974" eaLnBrk="0">
              <a:lnSpc>
                <a:spcPct val="101282"/>
              </a:lnSpc>
            </a:pP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Parameters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are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passed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</a:t>
            </a:r>
            <a:r>
              <a:rPr lang="en-US" altLang="zh-CN" sz="1950" kern="0" spc="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as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HTML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attributes</a:t>
            </a:r>
          </a:p>
        </p:txBody>
      </p:sp>
      <p:sp>
        <p:nvSpPr>
          <p:cNvPr id="145" name="TextBox145"/>
          <p:cNvSpPr txBox="1"/>
          <p:nvPr/>
        </p:nvSpPr>
        <p:spPr>
          <a:xfrm>
            <a:off x="9863040" y="3056901"/>
            <a:ext cx="1466398" cy="601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81452" eaLnBrk="0">
              <a:lnSpc>
                <a:spcPct val="101282"/>
              </a:lnSpc>
            </a:pP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The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function</a:t>
            </a:r>
            <a:r>
              <a:rPr lang="en-US" altLang="zh-CN" sz="1950" kern="0" spc="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outputs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HTML</a:t>
            </a:r>
          </a:p>
        </p:txBody>
      </p:sp>
      <p:sp>
        <p:nvSpPr>
          <p:cNvPr id="146" name="TextBox146"/>
          <p:cNvSpPr txBox="1"/>
          <p:nvPr/>
        </p:nvSpPr>
        <p:spPr>
          <a:xfrm>
            <a:off x="781399" y="4421564"/>
            <a:ext cx="5270831" cy="2741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800" kern="0" spc="0" baseline="0" noProof="0" dirty="0" smtClean="0">
                <a:solidFill>
                  <a:srgbClr val="569CD6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const</a:t>
            </a:r>
            <a:r>
              <a:rPr lang="en-US" altLang="zh-CN" sz="1800" kern="0" spc="-1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9CDCFE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html</a:t>
            </a:r>
            <a:r>
              <a:rPr lang="en-US" altLang="zh-CN" sz="1800" kern="0" spc="-1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=</a:t>
            </a:r>
            <a:r>
              <a:rPr lang="en-US" altLang="zh-CN" sz="1800" kern="0" spc="-1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80808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&lt;</a:t>
            </a:r>
            <a:r>
              <a:rPr lang="en-US" altLang="zh-CN" sz="1800" kern="0" spc="0" baseline="0" noProof="0" dirty="0" smtClean="0">
                <a:solidFill>
                  <a:srgbClr val="4EC9B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MyComponent</a:t>
            </a:r>
            <a:r>
              <a:rPr lang="en-US" altLang="zh-CN" sz="1800" kern="0" spc="-1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9CDCFE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name</a:t>
            </a:r>
            <a:r>
              <a:rPr lang="en-US" altLang="zh-CN" sz="1800" kern="0" spc="0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=</a:t>
            </a:r>
            <a:r>
              <a:rPr lang="en-US" altLang="zh-CN" sz="1800" kern="0" spc="0" baseline="0" noProof="0" dirty="0" smtClean="0">
                <a:solidFill>
                  <a:srgbClr val="CE9178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"aaron"</a:t>
            </a:r>
            <a:r>
              <a:rPr lang="en-US" altLang="zh-CN" sz="1800" kern="0" spc="-1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80808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/&gt;</a:t>
            </a:r>
            <a:r>
              <a:rPr lang="en-US" altLang="zh-CN" sz="1800" kern="0" spc="0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47" name="VectorPath 147"/>
          <p:cNvSpPr/>
          <p:nvPr/>
        </p:nvSpPr>
        <p:spPr>
          <a:xfrm>
            <a:off x="6547626" y="4020697"/>
            <a:ext cx="126809" cy="130251"/>
          </a:xfrm>
          <a:custGeom>
            <a:avLst/>
            <a:gdLst/>
            <a:ahLst/>
            <a:cxnLst/>
            <a:rect l="l" t="t" r="r" b="b"/>
            <a:pathLst>
              <a:path w="126809" h="130251">
                <a:moveTo>
                  <a:pt x="126809" y="130251"/>
                </a:moveTo>
                <a:lnTo>
                  <a:pt x="70282" y="0"/>
                </a:lnTo>
                <a:lnTo>
                  <a:pt x="0" y="123368"/>
                </a:lnTo>
                <a:lnTo>
                  <a:pt x="126809" y="130251"/>
                </a:lnTo>
              </a:path>
            </a:pathLst>
          </a:custGeom>
          <a:solidFill>
            <a:srgbClr val="FF0000">
              <a:alpha val="100000"/>
            </a:srgbClr>
          </a:solidFill>
        </p:spPr>
      </p:sp>
    </p:spTree>
    <p:extLst>
      <p:ext uri="{14CEACAA-8748-4CC3-140C-8BAA920D875A}"/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148"/>
          <p:cNvSpPr txBox="1"/>
          <p:nvPr/>
        </p:nvSpPr>
        <p:spPr>
          <a:xfrm>
            <a:off x="929640" y="665052"/>
            <a:ext cx="8901616" cy="53002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Component</a:t>
            </a:r>
            <a:r>
              <a:rPr lang="en-US" altLang="zh-CN" sz="43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rendering</a:t>
            </a:r>
          </a:p>
          <a:p>
            <a:pPr marL="0" marR="0" indent="0" eaLnBrk="0">
              <a:lnSpc>
                <a:spcPct val="6908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457200" marR="0" lvl="0" indent="-457200" eaLnBrk="0">
              <a:lnSpc>
                <a:spcPct val="104910"/>
              </a:lnSpc>
              <a:spcAft>
                <a:spcPts val="1945"/>
              </a:spcAft>
              <a:buClr>
                <a:srgbClr val="C00000"/>
              </a:buClr>
              <a:buFont typeface="Arial" panose="34000000000000000000" charset="0"/>
              <a:buChar char="•"/>
            </a:pP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When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component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function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b="1" kern="0" spc="0" baseline="0" noProof="0" dirty="0" smtClean="0">
                <a:solidFill>
                  <a:srgbClr val="2E75B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executes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,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we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say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it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“</a:t>
            </a:r>
            <a:r>
              <a:rPr lang="en-US" altLang="zh-CN" sz="2800" b="1" kern="0" spc="0" baseline="0" noProof="0" dirty="0" smtClean="0">
                <a:solidFill>
                  <a:srgbClr val="C55A1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renders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”</a:t>
            </a:r>
          </a:p>
          <a:p>
            <a:pPr marL="457200" marR="0" lvl="0" indent="-457200" eaLnBrk="0">
              <a:lnSpc>
                <a:spcPct val="103571"/>
              </a:lnSpc>
              <a:buClr>
                <a:srgbClr val="C00000"/>
              </a:buClr>
              <a:buFont typeface="Arial" panose="34000000000000000000" charset="0"/>
              <a:buChar char="•"/>
            </a:pP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Assume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components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may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re-render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any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time</a:t>
            </a:r>
          </a:p>
          <a:p>
            <a:pPr marL="0" marR="0" indent="0" eaLnBrk="0">
              <a:lnSpc>
                <a:spcPct val="2333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425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3409721" marR="0" indent="0" eaLnBrk="0">
              <a:lnSpc>
                <a:spcPct val="99107"/>
              </a:lnSpc>
              <a:spcAft>
                <a:spcPts val="673"/>
              </a:spcAft>
            </a:pP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Our</a:t>
            </a:r>
            <a:r>
              <a:rPr lang="en-US" altLang="zh-CN" sz="28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job</a:t>
            </a:r>
            <a:r>
              <a:rPr lang="en-US" altLang="zh-CN" sz="28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is</a:t>
            </a:r>
            <a:r>
              <a:rPr lang="en-US" altLang="zh-CN" sz="28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to</a:t>
            </a:r>
            <a:r>
              <a:rPr lang="en-US" altLang="zh-CN" sz="28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ensure</a:t>
            </a:r>
            <a:r>
              <a:rPr lang="en-US" altLang="zh-CN" sz="28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that</a:t>
            </a:r>
          </a:p>
          <a:p>
            <a:pPr marL="2957074" marR="974899" indent="-550862" eaLnBrk="0">
              <a:lnSpc>
                <a:spcPct val="109970"/>
              </a:lnSpc>
            </a:pP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every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time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the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component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re-renders,</a:t>
            </a:r>
            <a:r>
              <a:rPr lang="en-US" altLang="zh-CN" sz="2800" kern="0" spc="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the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correct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output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is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produced</a:t>
            </a:r>
          </a:p>
        </p:txBody>
      </p:sp>
    </p:spTree>
    <p:extLst>
      <p:ext uri="{D68EC0E0-CDF4-4A81-2B67-8105B0BE09BA}"/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149"/>
          <p:cNvSpPr txBox="1"/>
          <p:nvPr/>
        </p:nvSpPr>
        <p:spPr>
          <a:xfrm>
            <a:off x="1821815" y="3066146"/>
            <a:ext cx="8547990" cy="6625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“In</a:t>
            </a:r>
            <a:r>
              <a:rPr lang="en-US" altLang="zh-CN" sz="43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React,</a:t>
            </a:r>
            <a:r>
              <a:rPr lang="en-US" altLang="zh-CN" sz="43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everything</a:t>
            </a:r>
            <a:r>
              <a:rPr lang="en-US" altLang="zh-CN" sz="43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is</a:t>
            </a:r>
            <a:r>
              <a:rPr lang="en-US" altLang="zh-CN" sz="43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lang="en-US" altLang="zh-CN" sz="43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component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”</a:t>
            </a:r>
          </a:p>
        </p:txBody>
      </p:sp>
    </p:spTree>
    <p:extLst>
      <p:ext uri="{B2A88FD4-E2C5-44B5-C4A1-A9534C22E21D}"/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Box150"/>
          <p:cNvSpPr txBox="1"/>
          <p:nvPr/>
        </p:nvSpPr>
        <p:spPr>
          <a:xfrm>
            <a:off x="929640" y="665052"/>
            <a:ext cx="3691821" cy="3064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4350" kern="0" spc="-5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</a:t>
            </a:r>
            <a:r>
              <a:rPr lang="en-US" altLang="zh-CN" sz="4350" kern="0" spc="-25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odo</a:t>
            </a:r>
            <a:r>
              <a:rPr lang="en-US" altLang="zh-CN" sz="4350" kern="0" spc="-30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-15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applic</a:t>
            </a:r>
            <a:r>
              <a:rPr lang="en-US" altLang="zh-CN" sz="4350" kern="0" spc="-5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lang="en-US" altLang="zh-CN" sz="4350" kern="0" spc="-25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tio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</a:t>
            </a:r>
          </a:p>
          <a:p>
            <a:pPr marL="0" marR="0" indent="0" eaLnBrk="0">
              <a:lnSpc>
                <a:spcPct val="3291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297"/>
              </a:lnSpc>
              <a:spcAft>
                <a:spcPts val="214"/>
              </a:spcAft>
            </a:pP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Big</a:t>
            </a:r>
            <a:r>
              <a:rPr lang="en-US" altLang="zh-CN" sz="280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idea:</a:t>
            </a:r>
          </a:p>
          <a:p>
            <a:pPr marL="914400" marR="0" lvl="0" indent="-457200" eaLnBrk="0">
              <a:lnSpc>
                <a:spcPct val="100000"/>
              </a:lnSpc>
              <a:buClr>
                <a:srgbClr val="C00000"/>
              </a:buClr>
              <a:buFont typeface="Arial" panose="34000000000000000000" charset="0"/>
              <a:buChar char="▪"/>
            </a:pP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lang="en-US" altLang="zh-CN" sz="2400" kern="0" spc="-4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digital</a:t>
            </a:r>
            <a:r>
              <a:rPr lang="en-US" altLang="zh-CN" sz="2400" kern="0" spc="-4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to-do</a:t>
            </a:r>
            <a:r>
              <a:rPr lang="en-US" altLang="zh-CN" sz="2400" kern="0" spc="-4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list</a:t>
            </a:r>
          </a:p>
          <a:p>
            <a:pPr marL="0" marR="0" indent="0" eaLnBrk="0">
              <a:lnSpc>
                <a:spcPct val="172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297"/>
              </a:lnSpc>
              <a:spcAft>
                <a:spcPts val="214"/>
              </a:spcAft>
            </a:pP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First</a:t>
            </a:r>
            <a:r>
              <a:rPr lang="en-US" altLang="zh-CN" sz="2800" kern="0" spc="-16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step:</a:t>
            </a:r>
          </a:p>
          <a:p>
            <a:pPr marL="914400" marR="0" lvl="0" indent="-457200" eaLnBrk="0">
              <a:lnSpc>
                <a:spcPct val="100000"/>
              </a:lnSpc>
              <a:buClr>
                <a:srgbClr val="C00000"/>
              </a:buClr>
              <a:buFont typeface="Arial" panose="34000000000000000000" charset="0"/>
              <a:buChar char="▪"/>
            </a:pP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mockup</a:t>
            </a:r>
            <a:r>
              <a:rPr lang="en-US" altLang="zh-CN" sz="2400" kern="0" spc="-9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/</a:t>
            </a:r>
            <a:r>
              <a:rPr lang="en-US" altLang="zh-CN" sz="2400" kern="0" spc="-9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wireframe</a:t>
            </a:r>
          </a:p>
        </p:txBody>
      </p:sp>
      <p:sp>
        <p:nvSpPr>
          <p:cNvPr id="151" name="TextBox151"/>
          <p:cNvSpPr txBox="1"/>
          <p:nvPr/>
        </p:nvSpPr>
        <p:spPr>
          <a:xfrm>
            <a:off x="5394176" y="1433932"/>
            <a:ext cx="1117421" cy="38980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19100" marR="0" indent="0" eaLnBrk="0">
              <a:lnSpc>
                <a:spcPct val="100000"/>
              </a:lnSpc>
            </a:pPr>
            <a:r>
              <a:rPr lang="en-US" altLang="zh-CN" sz="1950" b="1" kern="0" spc="-15" baseline="0" noProof="0" dirty="0" smtClean="0">
                <a:solidFill>
                  <a:srgbClr val="266C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T</a:t>
            </a:r>
            <a:r>
              <a:rPr lang="en-US" altLang="zh-CN" sz="1950" b="1" kern="0" spc="0" baseline="0" noProof="0" dirty="0" smtClean="0">
                <a:solidFill>
                  <a:srgbClr val="266C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itle</a:t>
            </a:r>
          </a:p>
          <a:p>
            <a:pPr marL="0" marR="0" indent="0" eaLnBrk="0">
              <a:lnSpc>
                <a:spcPct val="16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7375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950" b="1" kern="0" spc="-15" baseline="0" noProof="0" dirty="0" smtClean="0">
                <a:solidFill>
                  <a:srgbClr val="270068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T</a:t>
            </a:r>
            <a:r>
              <a:rPr lang="en-US" altLang="zh-CN" sz="1950" b="1" kern="0" spc="0" baseline="0" noProof="0" dirty="0" smtClean="0">
                <a:solidFill>
                  <a:srgbClr val="270068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odoForm</a:t>
            </a:r>
          </a:p>
          <a:p>
            <a:pPr marL="0" marR="0" indent="0" eaLnBrk="0">
              <a:lnSpc>
                <a:spcPct val="16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6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6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6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295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950" b="1" kern="0" spc="-15" baseline="0" noProof="0" dirty="0" smtClean="0">
                <a:solidFill>
                  <a:srgbClr val="BD0C15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T</a:t>
            </a:r>
            <a:r>
              <a:rPr lang="en-US" altLang="zh-CN" sz="1950" b="1" kern="0" spc="0" baseline="0" noProof="0" dirty="0" smtClean="0">
                <a:solidFill>
                  <a:srgbClr val="BD0C15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odoList</a:t>
            </a:r>
          </a:p>
          <a:p>
            <a:pPr marL="0" marR="0" indent="0" eaLnBrk="0">
              <a:lnSpc>
                <a:spcPct val="16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6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091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559308" marR="0" indent="0" eaLnBrk="0">
              <a:lnSpc>
                <a:spcPct val="100000"/>
              </a:lnSpc>
            </a:pPr>
            <a:r>
              <a:rPr lang="en-US" altLang="zh-CN" sz="1950" b="1" kern="0" spc="-15" baseline="0" noProof="0" dirty="0" smtClean="0">
                <a:solidFill>
                  <a:srgbClr val="666666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T</a:t>
            </a:r>
            <a:r>
              <a:rPr lang="en-US" altLang="zh-CN" sz="1950" b="1" kern="0" spc="0" baseline="0" noProof="0" dirty="0" smtClean="0">
                <a:solidFill>
                  <a:srgbClr val="666666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odo</a:t>
            </a:r>
          </a:p>
        </p:txBody>
      </p:sp>
      <p:pic>
        <p:nvPicPr>
          <p:cNvPr id="152" name="DDB55E20-1B03-4DB4-1A5F-1EB6E692710C"/>
          <p:cNvPicPr>
            <a:picLocks noChangeAspect="1"/>
          </p:cNvPicPr>
          <p:nvPr/>
        </p:nvPicPr>
        <p:blipFill>
          <a:blip r:embed="rId2" cstate="print">
            <a:extLst>
              <a:ext uri="{86113665-D463-4C05-8F63-E0367A573416}"/>
            </a:extLst>
          </a:blip>
          <a:srcRect/>
          <a:stretch>
            <a:fillRect/>
          </a:stretch>
        </p:blipFill>
        <p:spPr>
          <a:xfrm>
            <a:off x="7888225" y="364998"/>
            <a:ext cx="3076575" cy="6238875"/>
          </a:xfrm>
          <a:prstGeom prst="rect">
            <a:avLst/>
          </a:prstGeom>
        </p:spPr>
      </p:pic>
      <p:grpSp>
        <p:nvGrpSpPr>
          <p:cNvPr id="153" name="Combination 153"/>
          <p:cNvGrpSpPr/>
          <p:nvPr/>
        </p:nvGrpSpPr>
        <p:grpSpPr>
          <a:xfrm>
            <a:off x="6587057" y="797435"/>
            <a:ext cx="1624703" cy="4633441"/>
            <a:chOff x="6587057" y="797435"/>
            <a:chExt cx="1624703" cy="4633441"/>
          </a:xfrm>
        </p:grpSpPr>
        <p:sp>
          <p:nvSpPr>
            <p:cNvPr id="154" name="VectorPath 154"/>
            <p:cNvSpPr/>
            <p:nvPr/>
          </p:nvSpPr>
          <p:spPr>
            <a:xfrm>
              <a:off x="6587673" y="833321"/>
              <a:ext cx="1438099" cy="766078"/>
            </a:xfrm>
            <a:custGeom>
              <a:avLst/>
              <a:gdLst/>
              <a:ahLst/>
              <a:cxnLst/>
              <a:rect l="l" t="t" r="r" b="b"/>
              <a:pathLst>
                <a:path w="1438099" h="766078">
                  <a:moveTo>
                    <a:pt x="16962" y="749117"/>
                  </a:moveTo>
                  <a:lnTo>
                    <a:pt x="1421137" y="16962"/>
                  </a:lnTo>
                </a:path>
              </a:pathLst>
            </a:custGeom>
            <a:ln w="25146" cap="flat" cmpd="sng">
              <a:solidFill>
                <a:srgbClr val="266C00">
                  <a:alpha val="100000"/>
                </a:srgbClr>
              </a:solidFill>
              <a:miter lim="800000"/>
            </a:ln>
          </p:spPr>
        </p:sp>
        <p:sp>
          <p:nvSpPr>
            <p:cNvPr id="155" name="VectorPath 155"/>
            <p:cNvSpPr/>
            <p:nvPr/>
          </p:nvSpPr>
          <p:spPr>
            <a:xfrm>
              <a:off x="7968189" y="797435"/>
              <a:ext cx="141974" cy="115024"/>
            </a:xfrm>
            <a:custGeom>
              <a:avLst/>
              <a:gdLst/>
              <a:ahLst/>
              <a:cxnLst/>
              <a:rect l="l" t="t" r="r" b="b"/>
              <a:pathLst>
                <a:path w="141974" h="115024">
                  <a:moveTo>
                    <a:pt x="58725" y="115024"/>
                  </a:moveTo>
                  <a:lnTo>
                    <a:pt x="141974" y="0"/>
                  </a:lnTo>
                  <a:lnTo>
                    <a:pt x="0" y="2413"/>
                  </a:lnTo>
                  <a:lnTo>
                    <a:pt x="58725" y="115024"/>
                  </a:lnTo>
                </a:path>
              </a:pathLst>
            </a:custGeom>
            <a:solidFill>
              <a:srgbClr val="266C00">
                <a:alpha val="100000"/>
              </a:srgbClr>
            </a:solidFill>
          </p:spPr>
        </p:sp>
        <p:sp>
          <p:nvSpPr>
            <p:cNvPr id="156" name="VectorPath 156"/>
            <p:cNvSpPr/>
            <p:nvPr/>
          </p:nvSpPr>
          <p:spPr>
            <a:xfrm>
              <a:off x="6587591" y="1620467"/>
              <a:ext cx="1439115" cy="795365"/>
            </a:xfrm>
            <a:custGeom>
              <a:avLst/>
              <a:gdLst/>
              <a:ahLst/>
              <a:cxnLst/>
              <a:rect l="l" t="t" r="r" b="b"/>
              <a:pathLst>
                <a:path w="1439115" h="795365">
                  <a:moveTo>
                    <a:pt x="17044" y="778320"/>
                  </a:moveTo>
                  <a:lnTo>
                    <a:pt x="1422071" y="17044"/>
                  </a:lnTo>
                </a:path>
              </a:pathLst>
            </a:custGeom>
            <a:ln w="25146" cap="flat" cmpd="sng">
              <a:solidFill>
                <a:srgbClr val="270068">
                  <a:alpha val="100000"/>
                </a:srgbClr>
              </a:solidFill>
              <a:miter lim="800000"/>
            </a:ln>
          </p:spPr>
        </p:sp>
        <p:sp>
          <p:nvSpPr>
            <p:cNvPr id="157" name="VectorPath 157"/>
            <p:cNvSpPr/>
            <p:nvPr/>
          </p:nvSpPr>
          <p:spPr>
            <a:xfrm>
              <a:off x="7968253" y="1583060"/>
              <a:ext cx="141909" cy="116332"/>
            </a:xfrm>
            <a:custGeom>
              <a:avLst/>
              <a:gdLst/>
              <a:ahLst/>
              <a:cxnLst/>
              <a:rect l="l" t="t" r="r" b="b"/>
              <a:pathLst>
                <a:path w="141909" h="116332">
                  <a:moveTo>
                    <a:pt x="60503" y="116332"/>
                  </a:moveTo>
                  <a:lnTo>
                    <a:pt x="141909" y="0"/>
                  </a:lnTo>
                  <a:lnTo>
                    <a:pt x="0" y="4674"/>
                  </a:lnTo>
                  <a:lnTo>
                    <a:pt x="60503" y="116332"/>
                  </a:lnTo>
                </a:path>
              </a:pathLst>
            </a:custGeom>
            <a:solidFill>
              <a:srgbClr val="270068">
                <a:alpha val="100000"/>
              </a:srgbClr>
            </a:solidFill>
          </p:spPr>
        </p:sp>
        <p:sp>
          <p:nvSpPr>
            <p:cNvPr id="158" name="VectorPath 158"/>
            <p:cNvSpPr/>
            <p:nvPr/>
          </p:nvSpPr>
          <p:spPr>
            <a:xfrm>
              <a:off x="6587057" y="3002520"/>
              <a:ext cx="1448616" cy="1074931"/>
            </a:xfrm>
            <a:custGeom>
              <a:avLst/>
              <a:gdLst/>
              <a:ahLst/>
              <a:cxnLst/>
              <a:rect l="l" t="t" r="r" b="b"/>
              <a:pathLst>
                <a:path w="1448616" h="1074931">
                  <a:moveTo>
                    <a:pt x="17578" y="1057353"/>
                  </a:moveTo>
                  <a:lnTo>
                    <a:pt x="1431037" y="17578"/>
                  </a:lnTo>
                </a:path>
              </a:pathLst>
            </a:custGeom>
            <a:ln w="25146" cap="flat" cmpd="sng">
              <a:solidFill>
                <a:srgbClr val="BD0C15">
                  <a:alpha val="100000"/>
                </a:srgbClr>
              </a:solidFill>
              <a:miter lim="800000"/>
            </a:ln>
          </p:spPr>
        </p:sp>
        <p:sp>
          <p:nvSpPr>
            <p:cNvPr id="159" name="VectorPath 159"/>
            <p:cNvSpPr/>
            <p:nvPr/>
          </p:nvSpPr>
          <p:spPr>
            <a:xfrm>
              <a:off x="7970234" y="2952375"/>
              <a:ext cx="139929" cy="126403"/>
            </a:xfrm>
            <a:custGeom>
              <a:avLst/>
              <a:gdLst/>
              <a:ahLst/>
              <a:cxnLst/>
              <a:rect l="l" t="t" r="r" b="b"/>
              <a:pathLst>
                <a:path w="139929" h="126403">
                  <a:moveTo>
                    <a:pt x="75261" y="126403"/>
                  </a:moveTo>
                  <a:lnTo>
                    <a:pt x="139929" y="0"/>
                  </a:lnTo>
                  <a:lnTo>
                    <a:pt x="0" y="24105"/>
                  </a:lnTo>
                  <a:lnTo>
                    <a:pt x="75261" y="126403"/>
                  </a:lnTo>
                </a:path>
              </a:pathLst>
            </a:custGeom>
            <a:solidFill>
              <a:srgbClr val="BD0C15">
                <a:alpha val="100000"/>
              </a:srgbClr>
            </a:solidFill>
          </p:spPr>
        </p:sp>
        <p:sp>
          <p:nvSpPr>
            <p:cNvPr id="160" name="VectorPath 160"/>
            <p:cNvSpPr/>
            <p:nvPr/>
          </p:nvSpPr>
          <p:spPr>
            <a:xfrm>
              <a:off x="6588138" y="4526805"/>
              <a:ext cx="1534985" cy="673429"/>
            </a:xfrm>
            <a:custGeom>
              <a:avLst/>
              <a:gdLst/>
              <a:ahLst/>
              <a:cxnLst/>
              <a:rect l="l" t="t" r="r" b="b"/>
              <a:pathLst>
                <a:path w="1534985" h="673429">
                  <a:moveTo>
                    <a:pt x="16497" y="656933"/>
                  </a:moveTo>
                  <a:lnTo>
                    <a:pt x="1518488" y="16497"/>
                  </a:lnTo>
                </a:path>
              </a:pathLst>
            </a:custGeom>
            <a:ln w="25146" cap="flat" cmpd="sng">
              <a:solidFill>
                <a:srgbClr val="666666">
                  <a:alpha val="100000"/>
                </a:srgbClr>
              </a:solidFill>
              <a:miter lim="800000"/>
            </a:ln>
          </p:spPr>
        </p:sp>
        <p:sp>
          <p:nvSpPr>
            <p:cNvPr id="161" name="VectorPath 161"/>
            <p:cNvSpPr/>
            <p:nvPr/>
          </p:nvSpPr>
          <p:spPr>
            <a:xfrm>
              <a:off x="8070028" y="4489868"/>
              <a:ext cx="141732" cy="116827"/>
            </a:xfrm>
            <a:custGeom>
              <a:avLst/>
              <a:gdLst/>
              <a:ahLst/>
              <a:cxnLst/>
              <a:rect l="l" t="t" r="r" b="b"/>
              <a:pathLst>
                <a:path w="141732" h="116827">
                  <a:moveTo>
                    <a:pt x="49822" y="116827"/>
                  </a:moveTo>
                  <a:lnTo>
                    <a:pt x="141732" y="8598"/>
                  </a:lnTo>
                  <a:lnTo>
                    <a:pt x="0" y="0"/>
                  </a:lnTo>
                  <a:lnTo>
                    <a:pt x="49822" y="116827"/>
                  </a:lnTo>
                </a:path>
              </a:pathLst>
            </a:custGeom>
            <a:solidFill>
              <a:srgbClr val="666666">
                <a:alpha val="100000"/>
              </a:srgbClr>
            </a:solidFill>
          </p:spPr>
        </p:sp>
        <p:sp>
          <p:nvSpPr>
            <p:cNvPr id="162" name="VectorPath 162"/>
            <p:cNvSpPr/>
            <p:nvPr/>
          </p:nvSpPr>
          <p:spPr>
            <a:xfrm>
              <a:off x="6590605" y="4983947"/>
              <a:ext cx="1521758" cy="214000"/>
            </a:xfrm>
            <a:custGeom>
              <a:avLst/>
              <a:gdLst/>
              <a:ahLst/>
              <a:cxnLst/>
              <a:rect l="l" t="t" r="r" b="b"/>
              <a:pathLst>
                <a:path w="1521758" h="214000">
                  <a:moveTo>
                    <a:pt x="14030" y="199971"/>
                  </a:moveTo>
                  <a:lnTo>
                    <a:pt x="1507728" y="14030"/>
                  </a:lnTo>
                </a:path>
              </a:pathLst>
            </a:custGeom>
            <a:ln w="25146" cap="flat" cmpd="sng">
              <a:solidFill>
                <a:srgbClr val="666666">
                  <a:alpha val="100000"/>
                </a:srgbClr>
              </a:solidFill>
              <a:miter lim="800000"/>
            </a:ln>
          </p:spPr>
        </p:sp>
        <p:sp>
          <p:nvSpPr>
            <p:cNvPr id="163" name="VectorPath 163"/>
            <p:cNvSpPr/>
            <p:nvPr/>
          </p:nvSpPr>
          <p:spPr>
            <a:xfrm>
              <a:off x="8077885" y="4936546"/>
              <a:ext cx="133871" cy="126022"/>
            </a:xfrm>
            <a:custGeom>
              <a:avLst/>
              <a:gdLst/>
              <a:ahLst/>
              <a:cxnLst/>
              <a:rect l="l" t="t" r="r" b="b"/>
              <a:pathLst>
                <a:path w="133871" h="126022">
                  <a:moveTo>
                    <a:pt x="15697" y="126022"/>
                  </a:moveTo>
                  <a:lnTo>
                    <a:pt x="133871" y="47320"/>
                  </a:lnTo>
                  <a:lnTo>
                    <a:pt x="0" y="0"/>
                  </a:lnTo>
                  <a:lnTo>
                    <a:pt x="15697" y="126022"/>
                  </a:lnTo>
                </a:path>
              </a:pathLst>
            </a:custGeom>
            <a:solidFill>
              <a:srgbClr val="666666">
                <a:alpha val="100000"/>
              </a:srgbClr>
            </a:solidFill>
          </p:spPr>
        </p:sp>
        <p:sp>
          <p:nvSpPr>
            <p:cNvPr id="164" name="VectorPath 164"/>
            <p:cNvSpPr/>
            <p:nvPr/>
          </p:nvSpPr>
          <p:spPr>
            <a:xfrm>
              <a:off x="6590605" y="5169475"/>
              <a:ext cx="1521758" cy="214000"/>
            </a:xfrm>
            <a:custGeom>
              <a:avLst/>
              <a:gdLst/>
              <a:ahLst/>
              <a:cxnLst/>
              <a:rect l="l" t="t" r="r" b="b"/>
              <a:pathLst>
                <a:path w="1521758" h="214000">
                  <a:moveTo>
                    <a:pt x="14030" y="14030"/>
                  </a:moveTo>
                  <a:lnTo>
                    <a:pt x="1507728" y="199970"/>
                  </a:lnTo>
                </a:path>
              </a:pathLst>
            </a:custGeom>
            <a:ln w="25146" cap="flat" cmpd="sng">
              <a:solidFill>
                <a:srgbClr val="666666">
                  <a:alpha val="100000"/>
                </a:srgbClr>
              </a:solidFill>
              <a:miter lim="800000"/>
            </a:ln>
          </p:spPr>
        </p:sp>
        <p:sp>
          <p:nvSpPr>
            <p:cNvPr id="165" name="VectorPath 165"/>
            <p:cNvSpPr/>
            <p:nvPr/>
          </p:nvSpPr>
          <p:spPr>
            <a:xfrm>
              <a:off x="8077885" y="5304854"/>
              <a:ext cx="133871" cy="126022"/>
            </a:xfrm>
            <a:custGeom>
              <a:avLst/>
              <a:gdLst/>
              <a:ahLst/>
              <a:cxnLst/>
              <a:rect l="l" t="t" r="r" b="b"/>
              <a:pathLst>
                <a:path w="133871" h="126022">
                  <a:moveTo>
                    <a:pt x="15697" y="0"/>
                  </a:moveTo>
                  <a:lnTo>
                    <a:pt x="133871" y="78702"/>
                  </a:lnTo>
                  <a:lnTo>
                    <a:pt x="0" y="126022"/>
                  </a:lnTo>
                  <a:lnTo>
                    <a:pt x="15697" y="0"/>
                  </a:lnTo>
                </a:path>
              </a:pathLst>
            </a:custGeom>
            <a:solidFill>
              <a:srgbClr val="666666">
                <a:alpha val="100000"/>
              </a:srgbClr>
            </a:solidFill>
          </p:spPr>
        </p:sp>
      </p:grpSp>
    </p:spTree>
    <p:extLst>
      <p:ext uri="{A5695114-48A8-453F-9C5F-C70605CA1521}"/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Box166"/>
          <p:cNvSpPr txBox="1"/>
          <p:nvPr/>
        </p:nvSpPr>
        <p:spPr>
          <a:xfrm>
            <a:off x="929640" y="665052"/>
            <a:ext cx="7493323" cy="36577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Creating</a:t>
            </a:r>
            <a:r>
              <a:rPr lang="en-US" altLang="zh-CN" sz="4350" kern="0" spc="-6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lang="en-US" altLang="zh-CN" sz="4350" kern="0" spc="-6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new</a:t>
            </a:r>
            <a:r>
              <a:rPr lang="en-US" altLang="zh-CN" sz="4350" kern="0" spc="-6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React</a:t>
            </a:r>
            <a:r>
              <a:rPr lang="en-US" altLang="zh-CN" sz="4350" kern="0" spc="-6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app</a:t>
            </a:r>
          </a:p>
          <a:p>
            <a:pPr marL="0" marR="0" indent="0" eaLnBrk="0">
              <a:lnSpc>
                <a:spcPct val="3291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Creating</a:t>
            </a:r>
            <a:r>
              <a:rPr lang="en-US" altLang="zh-CN" sz="28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lang="en-US" altLang="zh-CN" sz="28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new</a:t>
            </a:r>
            <a:r>
              <a:rPr lang="en-US" altLang="zh-CN" sz="28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React</a:t>
            </a:r>
            <a:r>
              <a:rPr lang="en-US" altLang="zh-CN" sz="28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app</a:t>
            </a:r>
            <a:r>
              <a:rPr lang="en-US" altLang="zh-CN" sz="28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is</a:t>
            </a:r>
            <a:r>
              <a:rPr lang="en-US" altLang="zh-CN" sz="28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simple!</a:t>
            </a:r>
          </a:p>
          <a:p>
            <a:pPr marL="0" marR="0" indent="0" eaLnBrk="0">
              <a:lnSpc>
                <a:spcPct val="172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914400" marR="0" lvl="0" indent="-457200" eaLnBrk="0">
              <a:lnSpc>
                <a:spcPct val="98511"/>
              </a:lnSpc>
              <a:spcAft>
                <a:spcPts val="2052"/>
              </a:spcAft>
              <a:buAutoNum type="arabicPeriod"/>
            </a:pP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Install</a:t>
            </a:r>
            <a:r>
              <a:rPr lang="en-US" altLang="zh-CN" sz="2800" kern="0" spc="-10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Node.js</a:t>
            </a:r>
          </a:p>
          <a:p>
            <a:pPr marL="914400" marR="0" lvl="0" indent="-457200" eaLnBrk="0">
              <a:lnSpc>
                <a:spcPct val="101934"/>
              </a:lnSpc>
              <a:spcAft>
                <a:spcPts val="2046"/>
              </a:spcAft>
              <a:buAutoNum type="arabicPeriod"/>
            </a:pP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Run:</a:t>
            </a:r>
            <a:r>
              <a:rPr lang="en-US" altLang="zh-CN" sz="280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b="1" kern="0" spc="0" baseline="0" noProof="0" dirty="0" smtClean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npx</a:t>
            </a:r>
            <a:r>
              <a:rPr lang="en-US" altLang="zh-CN" sz="2800" b="1" kern="0" spc="-1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2800" b="1" kern="0" spc="0" baseline="0" noProof="0" dirty="0" smtClean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create-react-app</a:t>
            </a:r>
            <a:r>
              <a:rPr lang="en-US" altLang="zh-CN" sz="2800" b="1" kern="0" spc="-1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2800" b="1" kern="0" spc="0" baseline="0" noProof="0" dirty="0" smtClean="0">
                <a:solidFill>
                  <a:srgbClr val="548235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app-name</a:t>
            </a:r>
          </a:p>
          <a:p>
            <a:pPr marL="914400" marR="0" lvl="0" indent="-457200" eaLnBrk="0">
              <a:lnSpc>
                <a:spcPct val="100446"/>
              </a:lnSpc>
              <a:buAutoNum type="arabicPeriod"/>
            </a:pP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New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app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created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folder:</a:t>
            </a:r>
            <a:r>
              <a:rPr lang="en-US" altLang="zh-CN" sz="2800" kern="0" spc="51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 </a:t>
            </a:r>
            <a:r>
              <a:rPr lang="en-US" altLang="zh-CN" sz="2800" b="1" kern="0" spc="-15" baseline="0" noProof="0" dirty="0" smtClean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.</a:t>
            </a:r>
            <a:r>
              <a:rPr lang="en-US" altLang="zh-CN" sz="2800" b="1" kern="0" spc="0" baseline="0" noProof="0" dirty="0" smtClean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/</a:t>
            </a:r>
            <a:r>
              <a:rPr lang="en-US" altLang="zh-CN" sz="2800" b="1" kern="0" spc="0" baseline="0" noProof="0" dirty="0" smtClean="0">
                <a:solidFill>
                  <a:srgbClr val="548235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app-name</a:t>
            </a:r>
          </a:p>
        </p:txBody>
      </p:sp>
    </p:spTree>
    <p:extLst>
      <p:ext uri="{1BBCB6B7-C7C9-4664-D3DD-9905F8011B1D}"/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Box167"/>
          <p:cNvSpPr txBox="1"/>
          <p:nvPr/>
        </p:nvSpPr>
        <p:spPr>
          <a:xfrm>
            <a:off x="929640" y="665052"/>
            <a:ext cx="6414734" cy="53014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Anatomy</a:t>
            </a:r>
            <a:r>
              <a:rPr lang="en-US" altLang="zh-CN" sz="4350" kern="0" spc="-9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of</a:t>
            </a:r>
            <a:r>
              <a:rPr lang="en-US" altLang="zh-CN" sz="4350" kern="0" spc="-9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lang="en-US" altLang="zh-CN" sz="4350" kern="0" spc="-9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new</a:t>
            </a:r>
            <a:r>
              <a:rPr lang="en-US" altLang="zh-CN" sz="4350" kern="0" spc="-9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React</a:t>
            </a:r>
            <a:r>
              <a:rPr lang="en-US" altLang="zh-CN" sz="4350" kern="0" spc="-9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app</a:t>
            </a:r>
          </a:p>
          <a:p>
            <a:pPr marL="0" marR="0" indent="0" eaLnBrk="0">
              <a:lnSpc>
                <a:spcPct val="27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800296" marR="191835" indent="397620" eaLnBrk="0">
              <a:lnSpc>
                <a:spcPct val="101388"/>
              </a:lnSpc>
            </a:pPr>
            <a:r>
              <a:rPr lang="en-US" altLang="zh-CN" sz="1950" b="1" kern="0" spc="0" baseline="0" noProof="0" dirty="0" smtClean="0">
                <a:solidFill>
                  <a:srgbClr val="7030A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public</a:t>
            </a:r>
            <a:r>
              <a:rPr lang="en-US" altLang="zh-CN" sz="1950" b="1" kern="0" spc="-2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holds</a:t>
            </a:r>
            <a:r>
              <a:rPr lang="en-US" altLang="zh-CN" sz="195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the</a:t>
            </a:r>
            <a:r>
              <a:rPr lang="en-US" altLang="zh-CN" sz="195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initial</a:t>
            </a:r>
            <a:r>
              <a:rPr lang="en-US" altLang="zh-CN" sz="195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html</a:t>
            </a:r>
            <a:r>
              <a:rPr lang="en-US" altLang="zh-CN" sz="1950" kern="0" spc="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document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and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other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static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assets</a:t>
            </a:r>
          </a:p>
          <a:p>
            <a:pPr marL="0" marR="0" indent="0" eaLnBrk="0">
              <a:lnSpc>
                <a:spcPct val="16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30875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4233156" marR="192539" indent="0" eaLnBrk="0">
              <a:lnSpc>
                <a:spcPct val="101495"/>
              </a:lnSpc>
            </a:pPr>
            <a:r>
              <a:rPr lang="en-US" altLang="zh-CN" sz="1950" b="1" kern="0" spc="0" baseline="0" noProof="0" dirty="0" smtClean="0">
                <a:solidFill>
                  <a:srgbClr val="FF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App</a:t>
            </a:r>
            <a:r>
              <a:rPr lang="en-US" altLang="zh-CN" sz="1950" b="1" kern="0" spc="-11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is</a:t>
            </a:r>
            <a:r>
              <a:rPr lang="en-US" altLang="zh-CN" sz="1950" kern="0" spc="-1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lang="en-US" altLang="zh-CN" sz="1950" kern="0" spc="-1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boilerplate</a:t>
            </a:r>
            <a:r>
              <a:rPr lang="en-US" altLang="zh-CN" sz="1950" kern="0" spc="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starter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component</a:t>
            </a:r>
          </a:p>
          <a:p>
            <a:pPr marL="0" marR="0" indent="0" eaLnBrk="0">
              <a:lnSpc>
                <a:spcPct val="16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079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4373698" marR="189629" indent="119514" eaLnBrk="0">
              <a:lnSpc>
                <a:spcPct val="101388"/>
              </a:lnSpc>
            </a:pPr>
            <a:r>
              <a:rPr lang="en-US" altLang="zh-CN" sz="1950" b="1" kern="0" spc="-15" baseline="0" noProof="0" dirty="0" smtClean="0">
                <a:solidFill>
                  <a:srgbClr val="00B05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ind</a:t>
            </a:r>
            <a:r>
              <a:rPr lang="en-US" altLang="zh-CN" sz="1950" b="1" kern="0" spc="0" baseline="0" noProof="0" dirty="0" smtClean="0">
                <a:solidFill>
                  <a:srgbClr val="00B05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ex.js</a:t>
            </a:r>
            <a:r>
              <a:rPr lang="en-US" altLang="zh-CN" sz="1950" b="1" kern="0" spc="-32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B05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binds</a:t>
            </a:r>
            <a:r>
              <a:rPr lang="en-US" altLang="zh-CN" sz="1950" kern="0" spc="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B05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React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B05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to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B05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the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B05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DOM</a:t>
            </a:r>
          </a:p>
          <a:p>
            <a:pPr marL="0" marR="0" indent="0" eaLnBrk="0">
              <a:lnSpc>
                <a:spcPct val="16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6875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4258836" marR="191295" indent="-839645" eaLnBrk="0">
              <a:lnSpc>
                <a:spcPct val="101388"/>
              </a:lnSpc>
            </a:pPr>
            <a:r>
              <a:rPr lang="en-US" altLang="zh-CN" sz="1950" b="1" kern="0" spc="0" baseline="0" noProof="0" dirty="0" smtClean="0">
                <a:solidFill>
                  <a:srgbClr val="00B0F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package.json</a:t>
            </a:r>
            <a:r>
              <a:rPr lang="en-US" altLang="zh-CN" sz="1950" b="1" kern="0" spc="-190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B0F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configures</a:t>
            </a:r>
            <a:r>
              <a:rPr lang="en-US" altLang="zh-CN" sz="1950" kern="0" spc="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B0F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npm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B0F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dependencies</a:t>
            </a:r>
          </a:p>
        </p:txBody>
      </p:sp>
      <p:pic>
        <p:nvPicPr>
          <p:cNvPr id="168" name="C5BB5F9D-C768-40FF-C042-83169783B04B"/>
          <p:cNvPicPr>
            <a:picLocks noChangeAspect="1"/>
          </p:cNvPicPr>
          <p:nvPr/>
        </p:nvPicPr>
        <p:blipFill>
          <a:blip r:embed="rId2" cstate="print">
            <a:extLst>
              <a:ext uri="{06DF6EA4-80CE-4E33-D97D-96152917BC75}"/>
            </a:extLst>
          </a:blip>
          <a:srcRect/>
          <a:stretch>
            <a:fillRect/>
          </a:stretch>
        </p:blipFill>
        <p:spPr>
          <a:xfrm>
            <a:off x="7875270" y="1825753"/>
            <a:ext cx="3486150" cy="4362450"/>
          </a:xfrm>
          <a:prstGeom prst="rect">
            <a:avLst/>
          </a:prstGeom>
        </p:spPr>
      </p:pic>
      <p:grpSp>
        <p:nvGrpSpPr>
          <p:cNvPr id="169" name="Combination 169"/>
          <p:cNvGrpSpPr/>
          <p:nvPr/>
        </p:nvGrpSpPr>
        <p:grpSpPr>
          <a:xfrm>
            <a:off x="7228134" y="2035866"/>
            <a:ext cx="1010410" cy="3646774"/>
            <a:chOff x="7228134" y="2035866"/>
            <a:chExt cx="1010410" cy="3646774"/>
          </a:xfrm>
        </p:grpSpPr>
        <p:sp>
          <p:nvSpPr>
            <p:cNvPr id="170" name="VectorPath 170"/>
            <p:cNvSpPr/>
            <p:nvPr/>
          </p:nvSpPr>
          <p:spPr>
            <a:xfrm>
              <a:off x="7230274" y="3249793"/>
              <a:ext cx="729898" cy="143858"/>
            </a:xfrm>
            <a:custGeom>
              <a:avLst/>
              <a:gdLst/>
              <a:ahLst/>
              <a:cxnLst/>
              <a:rect l="l" t="t" r="r" b="b"/>
              <a:pathLst>
                <a:path w="729898" h="143858">
                  <a:moveTo>
                    <a:pt x="14442" y="129415"/>
                  </a:moveTo>
                  <a:lnTo>
                    <a:pt x="715456" y="14442"/>
                  </a:lnTo>
                </a:path>
              </a:pathLst>
            </a:custGeom>
            <a:ln w="25146" cap="flat" cmpd="sng">
              <a:solidFill>
                <a:srgbClr val="FF0000">
                  <a:alpha val="100000"/>
                </a:srgbClr>
              </a:solidFill>
              <a:miter lim="800000"/>
            </a:ln>
          </p:spPr>
        </p:sp>
        <p:sp>
          <p:nvSpPr>
            <p:cNvPr id="171" name="VectorPath 171"/>
            <p:cNvSpPr/>
            <p:nvPr/>
          </p:nvSpPr>
          <p:spPr>
            <a:xfrm>
              <a:off x="7922922" y="3203638"/>
              <a:ext cx="135611" cy="125324"/>
            </a:xfrm>
            <a:custGeom>
              <a:avLst/>
              <a:gdLst/>
              <a:ahLst/>
              <a:cxnLst/>
              <a:rect l="l" t="t" r="r" b="b"/>
              <a:pathLst>
                <a:path w="135611" h="125324">
                  <a:moveTo>
                    <a:pt x="20562" y="125324"/>
                  </a:moveTo>
                  <a:lnTo>
                    <a:pt x="135611" y="42101"/>
                  </a:lnTo>
                  <a:lnTo>
                    <a:pt x="0" y="0"/>
                  </a:lnTo>
                  <a:lnTo>
                    <a:pt x="20562" y="125324"/>
                  </a:lnTo>
                </a:path>
              </a:pathLst>
            </a:custGeom>
            <a:solidFill>
              <a:srgbClr val="FF0000">
                <a:alpha val="100000"/>
              </a:srgbClr>
            </a:solidFill>
          </p:spPr>
        </p:sp>
        <p:sp>
          <p:nvSpPr>
            <p:cNvPr id="172" name="VectorPath 172"/>
            <p:cNvSpPr/>
            <p:nvPr/>
          </p:nvSpPr>
          <p:spPr>
            <a:xfrm>
              <a:off x="7228134" y="2035866"/>
              <a:ext cx="922429" cy="425960"/>
            </a:xfrm>
            <a:custGeom>
              <a:avLst/>
              <a:gdLst/>
              <a:ahLst/>
              <a:cxnLst/>
              <a:rect l="l" t="t" r="r" b="b"/>
              <a:pathLst>
                <a:path w="922429" h="425960">
                  <a:moveTo>
                    <a:pt x="16581" y="16581"/>
                  </a:moveTo>
                  <a:lnTo>
                    <a:pt x="905848" y="409379"/>
                  </a:lnTo>
                </a:path>
              </a:pathLst>
            </a:custGeom>
            <a:ln w="25146" cap="flat" cmpd="sng">
              <a:solidFill>
                <a:srgbClr val="7030A0">
                  <a:alpha val="100000"/>
                </a:srgbClr>
              </a:solidFill>
              <a:miter lim="800000"/>
            </a:ln>
          </p:spPr>
        </p:sp>
        <p:sp>
          <p:nvSpPr>
            <p:cNvPr id="173" name="VectorPath 173"/>
            <p:cNvSpPr/>
            <p:nvPr/>
          </p:nvSpPr>
          <p:spPr>
            <a:xfrm>
              <a:off x="8096710" y="2382028"/>
              <a:ext cx="141834" cy="116167"/>
            </a:xfrm>
            <a:custGeom>
              <a:avLst/>
              <a:gdLst/>
              <a:ahLst/>
              <a:cxnLst/>
              <a:rect l="l" t="t" r="r" b="b"/>
              <a:pathLst>
                <a:path w="141834" h="116167">
                  <a:moveTo>
                    <a:pt x="51321" y="0"/>
                  </a:moveTo>
                  <a:lnTo>
                    <a:pt x="141834" y="109410"/>
                  </a:lnTo>
                  <a:lnTo>
                    <a:pt x="0" y="116167"/>
                  </a:lnTo>
                  <a:lnTo>
                    <a:pt x="51321" y="0"/>
                  </a:lnTo>
                </a:path>
              </a:pathLst>
            </a:custGeom>
            <a:solidFill>
              <a:srgbClr val="7030A0">
                <a:alpha val="100000"/>
              </a:srgbClr>
            </a:solidFill>
          </p:spPr>
        </p:sp>
        <p:sp>
          <p:nvSpPr>
            <p:cNvPr id="174" name="VectorPath 174"/>
            <p:cNvSpPr/>
            <p:nvPr/>
          </p:nvSpPr>
          <p:spPr>
            <a:xfrm>
              <a:off x="7229259" y="5456668"/>
              <a:ext cx="740360" cy="225972"/>
            </a:xfrm>
            <a:custGeom>
              <a:avLst/>
              <a:gdLst/>
              <a:ahLst/>
              <a:cxnLst/>
              <a:rect l="l" t="t" r="r" b="b"/>
              <a:pathLst>
                <a:path w="740360" h="225972">
                  <a:moveTo>
                    <a:pt x="15456" y="210516"/>
                  </a:moveTo>
                  <a:lnTo>
                    <a:pt x="724904" y="15456"/>
                  </a:lnTo>
                </a:path>
              </a:pathLst>
            </a:custGeom>
            <a:ln w="25146" cap="flat" cmpd="sng">
              <a:solidFill>
                <a:srgbClr val="00B0F0">
                  <a:alpha val="100000"/>
                </a:srgbClr>
              </a:solidFill>
              <a:miter lim="800000"/>
            </a:ln>
          </p:spPr>
        </p:sp>
        <p:sp>
          <p:nvSpPr>
            <p:cNvPr id="175" name="VectorPath 175"/>
            <p:cNvSpPr/>
            <p:nvPr/>
          </p:nvSpPr>
          <p:spPr>
            <a:xfrm>
              <a:off x="7925093" y="5414270"/>
              <a:ext cx="139281" cy="122453"/>
            </a:xfrm>
            <a:custGeom>
              <a:avLst/>
              <a:gdLst/>
              <a:ahLst/>
              <a:cxnLst/>
              <a:rect l="l" t="t" r="r" b="b"/>
              <a:pathLst>
                <a:path w="139281" h="122453">
                  <a:moveTo>
                    <a:pt x="33668" y="122453"/>
                  </a:moveTo>
                  <a:lnTo>
                    <a:pt x="139281" y="27546"/>
                  </a:lnTo>
                  <a:lnTo>
                    <a:pt x="0" y="0"/>
                  </a:lnTo>
                  <a:lnTo>
                    <a:pt x="33668" y="122453"/>
                  </a:lnTo>
                </a:path>
              </a:pathLst>
            </a:custGeom>
            <a:solidFill>
              <a:srgbClr val="00B0F0">
                <a:alpha val="100000"/>
              </a:srgbClr>
            </a:solidFill>
          </p:spPr>
        </p:sp>
        <p:sp>
          <p:nvSpPr>
            <p:cNvPr id="176" name="VectorPath 176"/>
            <p:cNvSpPr/>
            <p:nvPr/>
          </p:nvSpPr>
          <p:spPr>
            <a:xfrm>
              <a:off x="7228864" y="4072743"/>
              <a:ext cx="756732" cy="498821"/>
            </a:xfrm>
            <a:custGeom>
              <a:avLst/>
              <a:gdLst/>
              <a:ahLst/>
              <a:cxnLst/>
              <a:rect l="l" t="t" r="r" b="b"/>
              <a:pathLst>
                <a:path w="756732" h="498821">
                  <a:moveTo>
                    <a:pt x="17375" y="481446"/>
                  </a:moveTo>
                  <a:lnTo>
                    <a:pt x="739357" y="17375"/>
                  </a:lnTo>
                </a:path>
              </a:pathLst>
            </a:custGeom>
            <a:ln w="25146" cap="flat" cmpd="sng">
              <a:solidFill>
                <a:srgbClr val="00B050">
                  <a:alpha val="100000"/>
                </a:srgbClr>
              </a:solidFill>
              <a:miter lim="800000"/>
            </a:ln>
          </p:spPr>
        </p:sp>
        <p:sp>
          <p:nvSpPr>
            <p:cNvPr id="177" name="VectorPath 177"/>
            <p:cNvSpPr/>
            <p:nvPr/>
          </p:nvSpPr>
          <p:spPr>
            <a:xfrm>
              <a:off x="7923213" y="4028318"/>
              <a:ext cx="141160" cy="122085"/>
            </a:xfrm>
            <a:custGeom>
              <a:avLst/>
              <a:gdLst/>
              <a:ahLst/>
              <a:cxnLst/>
              <a:rect l="l" t="t" r="r" b="b"/>
              <a:pathLst>
                <a:path w="141160" h="122085">
                  <a:moveTo>
                    <a:pt x="68669" y="122085"/>
                  </a:moveTo>
                  <a:lnTo>
                    <a:pt x="141160" y="0"/>
                  </a:lnTo>
                  <a:lnTo>
                    <a:pt x="0" y="15253"/>
                  </a:lnTo>
                  <a:lnTo>
                    <a:pt x="68669" y="122085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</p:spPr>
        </p:sp>
      </p:grpSp>
      <p:graphicFrame>
        <p:nvGraphicFramePr>
          <p:cNvPr id="178" name="Table178"/>
          <p:cNvGraphicFramePr>
            <a:graphicFrameLocks noGrp="1"/>
          </p:cNvGraphicFramePr>
          <p:nvPr/>
        </p:nvGraphicFramePr>
        <p:xfrm>
          <a:off x="7976235" y="2898267"/>
          <a:ext cx="1452373" cy="1230630"/>
        </p:xfrm>
        <a:graphic>
          <a:graphicData uri="http://schemas.openxmlformats.org/drawingml/2006/table">
            <a:tbl>
              <a:tblPr firstRow="1" bandRow="1"/>
              <a:tblGrid>
                <a:gridCol w="1452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2663">
                <a:tc>
                  <a:txBody>
                    <a:bodyPr/>
                    <a:lstStyle/>
                    <a:p>
                      <a:pPr marL="0" marR="0" indent="0" algn="just" eaLnBrk="0">
                        <a:lnSpc>
                          <a:spcPct val="79166"/>
                        </a:lnSpc>
                        <a:tabLst>
                          <a:tab pos="1439673" algn="r"/>
                        </a:tabLst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477" marR="6477" marT="6477" marB="6477">
                    <a:lnL w="12954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954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954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954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967">
                <a:tc>
                  <a:txBody>
                    <a:bodyPr/>
                    <a:lstStyle/>
                    <a:p>
                      <a:pPr marL="0" marR="0" indent="0" algn="just" eaLnBrk="0">
                        <a:lnSpc>
                          <a:spcPct val="83333"/>
                        </a:lnSpc>
                        <a:tabLst>
                          <a:tab pos="1439673" algn="r"/>
                        </a:tabLst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477" marR="6477" marT="6477" marB="6477">
                    <a:lnL w="12954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954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954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954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79" name="Combination 179"/>
          <p:cNvGrpSpPr/>
          <p:nvPr/>
        </p:nvGrpSpPr>
        <p:grpSpPr>
          <a:xfrm>
            <a:off x="7969758" y="2891790"/>
            <a:ext cx="1465326" cy="1243584"/>
            <a:chOff x="7969758" y="2891790"/>
            <a:chExt cx="1465326" cy="1243584"/>
          </a:xfrm>
        </p:grpSpPr>
        <p:sp>
          <p:nvSpPr>
            <p:cNvPr id="180" name="VectorPath 180"/>
            <p:cNvSpPr/>
            <p:nvPr/>
          </p:nvSpPr>
          <p:spPr>
            <a:xfrm>
              <a:off x="7969758" y="2891790"/>
              <a:ext cx="1465326" cy="736854"/>
            </a:xfrm>
            <a:custGeom>
              <a:avLst/>
              <a:gdLst/>
              <a:ahLst/>
              <a:cxnLst/>
              <a:rect l="l" t="t" r="r" b="b"/>
              <a:pathLst>
                <a:path w="1465326" h="736854">
                  <a:moveTo>
                    <a:pt x="6477" y="6477"/>
                  </a:moveTo>
                  <a:lnTo>
                    <a:pt x="1458849" y="6477"/>
                  </a:lnTo>
                  <a:lnTo>
                    <a:pt x="1458849" y="730377"/>
                  </a:lnTo>
                  <a:lnTo>
                    <a:pt x="6477" y="730377"/>
                  </a:lnTo>
                  <a:lnTo>
                    <a:pt x="6477" y="6477"/>
                  </a:lnTo>
                </a:path>
              </a:pathLst>
            </a:custGeom>
            <a:ln w="12954" cap="flat" cmpd="sng">
              <a:solidFill>
                <a:srgbClr val="FF0000">
                  <a:alpha val="100000"/>
                </a:srgbClr>
              </a:solidFill>
              <a:miter lim="800000"/>
            </a:ln>
          </p:spPr>
        </p:sp>
        <p:sp>
          <p:nvSpPr>
            <p:cNvPr id="181" name="VectorPath 181"/>
            <p:cNvSpPr/>
            <p:nvPr/>
          </p:nvSpPr>
          <p:spPr>
            <a:xfrm>
              <a:off x="7969758" y="3633216"/>
              <a:ext cx="1465326" cy="502158"/>
            </a:xfrm>
            <a:custGeom>
              <a:avLst/>
              <a:gdLst/>
              <a:ahLst/>
              <a:cxnLst/>
              <a:rect l="l" t="t" r="r" b="b"/>
              <a:pathLst>
                <a:path w="1465326" h="502158">
                  <a:moveTo>
                    <a:pt x="6477" y="6477"/>
                  </a:moveTo>
                  <a:lnTo>
                    <a:pt x="1458849" y="6477"/>
                  </a:lnTo>
                  <a:lnTo>
                    <a:pt x="1458849" y="495681"/>
                  </a:lnTo>
                  <a:lnTo>
                    <a:pt x="6477" y="495681"/>
                  </a:lnTo>
                  <a:lnTo>
                    <a:pt x="6477" y="6477"/>
                  </a:lnTo>
                </a:path>
              </a:pathLst>
            </a:custGeom>
            <a:ln w="12954" cap="flat" cmpd="sng">
              <a:solidFill>
                <a:srgbClr val="00B050">
                  <a:alpha val="100000"/>
                </a:srgbClr>
              </a:solidFill>
              <a:miter lim="800000"/>
            </a:ln>
          </p:spPr>
        </p:sp>
      </p:grpSp>
      <p:sp>
        <p:nvSpPr>
          <p:cNvPr id="182" name="VectorPath 182"/>
          <p:cNvSpPr/>
          <p:nvPr/>
        </p:nvSpPr>
        <p:spPr>
          <a:xfrm>
            <a:off x="7969758" y="5190744"/>
            <a:ext cx="1660399" cy="502158"/>
          </a:xfrm>
          <a:custGeom>
            <a:avLst/>
            <a:gdLst/>
            <a:ahLst/>
            <a:cxnLst/>
            <a:rect l="l" t="t" r="r" b="b"/>
            <a:pathLst>
              <a:path w="1660399" h="502158">
                <a:moveTo>
                  <a:pt x="6477" y="6477"/>
                </a:moveTo>
                <a:lnTo>
                  <a:pt x="1653922" y="6477"/>
                </a:lnTo>
                <a:lnTo>
                  <a:pt x="1653922" y="495681"/>
                </a:lnTo>
                <a:lnTo>
                  <a:pt x="6477" y="495681"/>
                </a:lnTo>
                <a:lnTo>
                  <a:pt x="6477" y="6477"/>
                </a:lnTo>
              </a:path>
            </a:pathLst>
          </a:custGeom>
          <a:ln w="12954" cap="flat" cmpd="sng">
            <a:solidFill>
              <a:srgbClr val="00B0F0">
                <a:alpha val="100000"/>
              </a:srgbClr>
            </a:solidFill>
            <a:miter lim="800000"/>
          </a:ln>
        </p:spPr>
      </p:sp>
    </p:spTree>
    <p:extLst>
      <p:ext uri="{0A7E1D33-8A68-4859-F617-DFD0D9F3135E}"/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Box183"/>
          <p:cNvSpPr txBox="1"/>
          <p:nvPr/>
        </p:nvSpPr>
        <p:spPr>
          <a:xfrm>
            <a:off x="929640" y="665052"/>
            <a:ext cx="4916154" cy="6625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Component</a:t>
            </a:r>
            <a:r>
              <a:rPr lang="en-US" altLang="zh-CN" sz="4350" kern="0" spc="-27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Hierarchy</a:t>
            </a:r>
          </a:p>
        </p:txBody>
      </p:sp>
      <p:sp>
        <p:nvSpPr>
          <p:cNvPr id="184" name="VectorPath 184"/>
          <p:cNvSpPr/>
          <p:nvPr/>
        </p:nvSpPr>
        <p:spPr>
          <a:xfrm>
            <a:off x="1455198" y="4050568"/>
            <a:ext cx="1152248" cy="750484"/>
          </a:xfrm>
          <a:custGeom>
            <a:avLst/>
            <a:gdLst/>
            <a:ahLst/>
            <a:cxnLst/>
            <a:rect l="l" t="t" r="r" b="b"/>
            <a:pathLst>
              <a:path w="1152248" h="750484">
                <a:moveTo>
                  <a:pt x="1134880" y="17369"/>
                </a:moveTo>
                <a:lnTo>
                  <a:pt x="17369" y="733115"/>
                </a:lnTo>
              </a:path>
            </a:pathLst>
          </a:custGeom>
          <a:ln w="25146" cap="flat" cmpd="sng"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5" name="VectorPath 185"/>
          <p:cNvSpPr/>
          <p:nvPr/>
        </p:nvSpPr>
        <p:spPr>
          <a:xfrm>
            <a:off x="2573108" y="4050626"/>
            <a:ext cx="1175820" cy="742343"/>
          </a:xfrm>
          <a:custGeom>
            <a:avLst/>
            <a:gdLst/>
            <a:ahLst/>
            <a:cxnLst/>
            <a:rect l="l" t="t" r="r" b="b"/>
            <a:pathLst>
              <a:path w="1175820" h="742343">
                <a:moveTo>
                  <a:pt x="17312" y="17312"/>
                </a:moveTo>
                <a:lnTo>
                  <a:pt x="1158508" y="725032"/>
                </a:lnTo>
              </a:path>
            </a:pathLst>
          </a:custGeom>
          <a:ln w="25146" cap="flat" cmpd="sng"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6" name="VectorPath 186"/>
          <p:cNvSpPr/>
          <p:nvPr/>
        </p:nvSpPr>
        <p:spPr>
          <a:xfrm>
            <a:off x="1216895" y="2873486"/>
            <a:ext cx="1390213" cy="811804"/>
          </a:xfrm>
          <a:custGeom>
            <a:avLst/>
            <a:gdLst/>
            <a:ahLst/>
            <a:cxnLst/>
            <a:rect l="l" t="t" r="r" b="b"/>
            <a:pathLst>
              <a:path w="1390213" h="811804">
                <a:moveTo>
                  <a:pt x="1373051" y="17161"/>
                </a:moveTo>
                <a:lnTo>
                  <a:pt x="17161" y="794643"/>
                </a:lnTo>
              </a:path>
            </a:pathLst>
          </a:custGeom>
          <a:ln w="25146" cap="flat" cmpd="sng"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7" name="VectorPath 187"/>
          <p:cNvSpPr/>
          <p:nvPr/>
        </p:nvSpPr>
        <p:spPr>
          <a:xfrm>
            <a:off x="2573558" y="2873787"/>
            <a:ext cx="1594666" cy="811533"/>
          </a:xfrm>
          <a:custGeom>
            <a:avLst/>
            <a:gdLst/>
            <a:ahLst/>
            <a:cxnLst/>
            <a:rect l="l" t="t" r="r" b="b"/>
            <a:pathLst>
              <a:path w="1594666" h="811533">
                <a:moveTo>
                  <a:pt x="16861" y="16861"/>
                </a:moveTo>
                <a:lnTo>
                  <a:pt x="1577805" y="794672"/>
                </a:lnTo>
              </a:path>
            </a:pathLst>
          </a:custGeom>
          <a:ln w="25146" cap="flat" cmpd="sng">
            <a:solidFill>
              <a:srgbClr val="000000">
                <a:alpha val="100000"/>
              </a:srgbClr>
            </a:solidFill>
            <a:miter lim="800000"/>
          </a:ln>
        </p:spPr>
      </p:sp>
      <p:grpSp>
        <p:nvGrpSpPr>
          <p:cNvPr id="188" name="Combination 188"/>
          <p:cNvGrpSpPr/>
          <p:nvPr/>
        </p:nvGrpSpPr>
        <p:grpSpPr>
          <a:xfrm>
            <a:off x="2577846" y="2878074"/>
            <a:ext cx="25147" cy="1910156"/>
            <a:chOff x="2577846" y="2878074"/>
            <a:chExt cx="25147" cy="1910156"/>
          </a:xfrm>
        </p:grpSpPr>
        <p:sp>
          <p:nvSpPr>
            <p:cNvPr id="189" name="VectorPath 189"/>
            <p:cNvSpPr/>
            <p:nvPr/>
          </p:nvSpPr>
          <p:spPr>
            <a:xfrm>
              <a:off x="2577846" y="2878074"/>
              <a:ext cx="25146" cy="802627"/>
            </a:xfrm>
            <a:custGeom>
              <a:avLst/>
              <a:gdLst/>
              <a:ahLst/>
              <a:cxnLst/>
              <a:rect l="l" t="t" r="r" b="b"/>
              <a:pathLst>
                <a:path w="25146" h="802627">
                  <a:moveTo>
                    <a:pt x="12573" y="12573"/>
                  </a:moveTo>
                  <a:lnTo>
                    <a:pt x="12573" y="790054"/>
                  </a:lnTo>
                </a:path>
              </a:pathLst>
            </a:custGeom>
            <a:ln w="25146" cap="flat" cmpd="sng">
              <a:solidFill>
                <a:srgbClr val="000000">
                  <a:alpha val="100000"/>
                </a:srgbClr>
              </a:solidFill>
              <a:miter lim="800000"/>
            </a:ln>
          </p:spPr>
        </p:sp>
        <p:sp>
          <p:nvSpPr>
            <p:cNvPr id="190" name="VectorPath 190"/>
            <p:cNvSpPr/>
            <p:nvPr/>
          </p:nvSpPr>
          <p:spPr>
            <a:xfrm>
              <a:off x="2577847" y="4055364"/>
              <a:ext cx="25146" cy="732866"/>
            </a:xfrm>
            <a:custGeom>
              <a:avLst/>
              <a:gdLst/>
              <a:ahLst/>
              <a:cxnLst/>
              <a:rect l="l" t="t" r="r" b="b"/>
              <a:pathLst>
                <a:path w="25146" h="732866">
                  <a:moveTo>
                    <a:pt x="12573" y="12573"/>
                  </a:moveTo>
                  <a:lnTo>
                    <a:pt x="12573" y="720293"/>
                  </a:lnTo>
                </a:path>
              </a:pathLst>
            </a:custGeom>
            <a:ln w="25146" cap="flat" cmpd="sng">
              <a:solidFill>
                <a:srgbClr val="000000">
                  <a:alpha val="100000"/>
                </a:srgbClr>
              </a:solidFill>
              <a:miter lim="800000"/>
            </a:ln>
          </p:spPr>
        </p:sp>
      </p:grpSp>
      <p:sp>
        <p:nvSpPr>
          <p:cNvPr id="191" name="TextBox191"/>
          <p:cNvSpPr txBox="1"/>
          <p:nvPr/>
        </p:nvSpPr>
        <p:spPr>
          <a:xfrm>
            <a:off x="884291" y="2541412"/>
            <a:ext cx="3824637" cy="25906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95072" marR="0" indent="0" eaLnBrk="0">
              <a:lnSpc>
                <a:spcPct val="100000"/>
              </a:lnSpc>
            </a:pPr>
            <a:r>
              <a:rPr lang="en-US" altLang="zh-CN" sz="1950" b="1" kern="0" spc="-15" baseline="0" noProof="0" dirty="0" smtClean="0">
                <a:solidFill>
                  <a:srgbClr val="2E75B6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A</a:t>
            </a:r>
            <a:r>
              <a:rPr lang="en-US" altLang="zh-CN" sz="1950" b="1" kern="0" spc="0" baseline="0" noProof="0" dirty="0" smtClean="0">
                <a:solidFill>
                  <a:srgbClr val="2E75B6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pp</a:t>
            </a:r>
          </a:p>
          <a:p>
            <a:pPr marL="0" marR="0" indent="0" eaLnBrk="0">
              <a:lnSpc>
                <a:spcPct val="16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6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45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950" b="1" kern="0" spc="30" baseline="0" noProof="0" dirty="0" smtClean="0">
                <a:solidFill>
                  <a:srgbClr val="266C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T</a:t>
            </a:r>
            <a:r>
              <a:rPr lang="en-US" altLang="zh-CN" sz="1950" b="1" kern="0" spc="15" baseline="0" noProof="0" dirty="0" smtClean="0">
                <a:solidFill>
                  <a:srgbClr val="266C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it</a:t>
            </a:r>
            <a:r>
              <a:rPr lang="en-US" altLang="zh-CN" sz="1950" b="1" kern="0" spc="25" baseline="0" noProof="0" dirty="0" smtClean="0">
                <a:solidFill>
                  <a:srgbClr val="266C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l</a:t>
            </a:r>
            <a:r>
              <a:rPr lang="en-US" altLang="zh-CN" sz="1950" b="1" kern="0" spc="20" baseline="0" noProof="0" dirty="0" smtClean="0">
                <a:solidFill>
                  <a:srgbClr val="266C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e</a:t>
            </a:r>
            <a:r>
              <a:rPr lang="en-US" altLang="zh-CN" sz="1950" b="1" kern="0" spc="2450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 </a:t>
            </a:r>
            <a:r>
              <a:rPr lang="en-US" altLang="zh-CN" sz="1950" b="1" kern="0" spc="35" baseline="0" noProof="0" dirty="0" smtClean="0">
                <a:solidFill>
                  <a:srgbClr val="BD0C15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T</a:t>
            </a:r>
            <a:r>
              <a:rPr lang="en-US" altLang="zh-CN" sz="1950" b="1" kern="0" spc="20" baseline="0" noProof="0" dirty="0" smtClean="0">
                <a:solidFill>
                  <a:srgbClr val="BD0C15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od</a:t>
            </a:r>
            <a:r>
              <a:rPr lang="en-US" altLang="zh-CN" sz="1950" b="1" kern="0" spc="30" baseline="0" noProof="0" dirty="0" smtClean="0">
                <a:solidFill>
                  <a:srgbClr val="BD0C15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oL</a:t>
            </a:r>
            <a:r>
              <a:rPr lang="en-US" altLang="zh-CN" sz="1950" b="1" kern="0" spc="25" baseline="0" noProof="0" dirty="0" smtClean="0">
                <a:solidFill>
                  <a:srgbClr val="BD0C15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i</a:t>
            </a:r>
            <a:r>
              <a:rPr lang="en-US" altLang="zh-CN" sz="1950" b="1" kern="0" spc="10" baseline="0" noProof="0" dirty="0" smtClean="0">
                <a:solidFill>
                  <a:srgbClr val="BD0C15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st</a:t>
            </a:r>
            <a:r>
              <a:rPr lang="en-US" altLang="zh-CN" sz="1950" b="1" kern="0" spc="241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 </a:t>
            </a:r>
            <a:r>
              <a:rPr lang="en-US" altLang="zh-CN" sz="1950" b="1" kern="0" spc="-15" baseline="0" noProof="0" dirty="0" smtClean="0">
                <a:solidFill>
                  <a:srgbClr val="270068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T</a:t>
            </a:r>
            <a:r>
              <a:rPr lang="en-US" altLang="zh-CN" sz="1950" b="1" kern="0" spc="0" baseline="0" noProof="0" dirty="0" smtClean="0">
                <a:solidFill>
                  <a:srgbClr val="270068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odoForm</a:t>
            </a:r>
          </a:p>
          <a:p>
            <a:pPr marL="0" marR="0" indent="0" eaLnBrk="0">
              <a:lnSpc>
                <a:spcPct val="16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6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9875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308302" marR="0" indent="0" eaLnBrk="0">
              <a:lnSpc>
                <a:spcPct val="100627"/>
              </a:lnSpc>
            </a:pPr>
            <a:r>
              <a:rPr lang="en-US" altLang="zh-CN" sz="2925" b="1" kern="0" spc="45" baseline="-1709" noProof="0" dirty="0" smtClean="0">
                <a:solidFill>
                  <a:srgbClr val="666666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T</a:t>
            </a:r>
            <a:r>
              <a:rPr lang="en-US" altLang="zh-CN" sz="2925" b="1" kern="0" spc="20" baseline="-1709" noProof="0" dirty="0" smtClean="0">
                <a:solidFill>
                  <a:srgbClr val="666666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od</a:t>
            </a:r>
            <a:r>
              <a:rPr lang="en-US" altLang="zh-CN" sz="2925" b="1" kern="0" spc="30" baseline="-1709" noProof="0" dirty="0" smtClean="0">
                <a:solidFill>
                  <a:srgbClr val="666666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o</a:t>
            </a:r>
            <a:r>
              <a:rPr lang="en-US" altLang="zh-CN" sz="1950" b="1" kern="0" spc="3330" baseline="-2564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 </a:t>
            </a:r>
            <a:r>
              <a:rPr lang="en-US" altLang="zh-CN" sz="1950" b="1" kern="0" spc="30" baseline="0" noProof="0" dirty="0" smtClean="0">
                <a:solidFill>
                  <a:srgbClr val="666666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T</a:t>
            </a:r>
            <a:r>
              <a:rPr lang="en-US" altLang="zh-CN" sz="1950" b="1" kern="0" spc="15" baseline="0" noProof="0" dirty="0" smtClean="0">
                <a:solidFill>
                  <a:srgbClr val="666666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od</a:t>
            </a:r>
            <a:r>
              <a:rPr lang="en-US" altLang="zh-CN" sz="1950" b="1" kern="0" spc="20" baseline="0" noProof="0" dirty="0" smtClean="0">
                <a:solidFill>
                  <a:srgbClr val="666666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o</a:t>
            </a:r>
            <a:r>
              <a:rPr lang="en-US" altLang="zh-CN" sz="1950" b="1" kern="0" spc="351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 </a:t>
            </a:r>
            <a:r>
              <a:rPr lang="en-US" altLang="zh-CN" sz="1950" b="1" kern="0" spc="-15" baseline="0" noProof="0" dirty="0" smtClean="0">
                <a:solidFill>
                  <a:srgbClr val="666666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To</a:t>
            </a:r>
            <a:r>
              <a:rPr lang="en-US" altLang="zh-CN" sz="1950" b="1" kern="0" spc="0" baseline="0" noProof="0" dirty="0" smtClean="0">
                <a:solidFill>
                  <a:srgbClr val="666666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do</a:t>
            </a:r>
          </a:p>
        </p:txBody>
      </p:sp>
      <p:sp>
        <p:nvSpPr>
          <p:cNvPr id="192" name="TextBox192"/>
          <p:cNvSpPr txBox="1"/>
          <p:nvPr/>
        </p:nvSpPr>
        <p:spPr>
          <a:xfrm>
            <a:off x="6006737" y="1433932"/>
            <a:ext cx="1117421" cy="38980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19100" marR="0" indent="0" eaLnBrk="0">
              <a:lnSpc>
                <a:spcPct val="100000"/>
              </a:lnSpc>
            </a:pPr>
            <a:r>
              <a:rPr lang="en-US" altLang="zh-CN" sz="1950" b="1" kern="0" spc="-15" baseline="0" noProof="0" dirty="0" smtClean="0">
                <a:solidFill>
                  <a:srgbClr val="266C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T</a:t>
            </a:r>
            <a:r>
              <a:rPr lang="en-US" altLang="zh-CN" sz="1950" b="1" kern="0" spc="0" baseline="0" noProof="0" dirty="0" smtClean="0">
                <a:solidFill>
                  <a:srgbClr val="266C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itle</a:t>
            </a:r>
          </a:p>
          <a:p>
            <a:pPr marL="0" marR="0" indent="0" eaLnBrk="0">
              <a:lnSpc>
                <a:spcPct val="16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7375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950" b="1" kern="0" spc="-15" baseline="0" noProof="0" dirty="0" smtClean="0">
                <a:solidFill>
                  <a:srgbClr val="270068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T</a:t>
            </a:r>
            <a:r>
              <a:rPr lang="en-US" altLang="zh-CN" sz="1950" b="1" kern="0" spc="0" baseline="0" noProof="0" dirty="0" smtClean="0">
                <a:solidFill>
                  <a:srgbClr val="270068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odoForm</a:t>
            </a:r>
          </a:p>
          <a:p>
            <a:pPr marL="0" marR="0" indent="0" eaLnBrk="0">
              <a:lnSpc>
                <a:spcPct val="16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6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6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6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295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950" b="1" kern="0" spc="-15" baseline="0" noProof="0" dirty="0" smtClean="0">
                <a:solidFill>
                  <a:srgbClr val="BD0C15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T</a:t>
            </a:r>
            <a:r>
              <a:rPr lang="en-US" altLang="zh-CN" sz="1950" b="1" kern="0" spc="0" baseline="0" noProof="0" dirty="0" smtClean="0">
                <a:solidFill>
                  <a:srgbClr val="BD0C15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odoList</a:t>
            </a:r>
          </a:p>
          <a:p>
            <a:pPr marL="0" marR="0" indent="0" eaLnBrk="0">
              <a:lnSpc>
                <a:spcPct val="16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6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091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559308" marR="0" indent="0" eaLnBrk="0">
              <a:lnSpc>
                <a:spcPct val="100000"/>
              </a:lnSpc>
            </a:pPr>
            <a:r>
              <a:rPr lang="en-US" altLang="zh-CN" sz="1950" b="1" kern="0" spc="-15" baseline="0" noProof="0" dirty="0" smtClean="0">
                <a:solidFill>
                  <a:srgbClr val="666666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T</a:t>
            </a:r>
            <a:r>
              <a:rPr lang="en-US" altLang="zh-CN" sz="1950" b="1" kern="0" spc="0" baseline="0" noProof="0" dirty="0" smtClean="0">
                <a:solidFill>
                  <a:srgbClr val="666666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odo</a:t>
            </a:r>
          </a:p>
        </p:txBody>
      </p:sp>
      <p:pic>
        <p:nvPicPr>
          <p:cNvPr id="193" name="FEE222A3-6C3A-4496-8FA7-BB5F24CE87EB"/>
          <p:cNvPicPr>
            <a:picLocks noChangeAspect="1"/>
          </p:cNvPicPr>
          <p:nvPr/>
        </p:nvPicPr>
        <p:blipFill>
          <a:blip r:embed="rId2" cstate="print">
            <a:extLst>
              <a:ext uri="{ECD79FBA-2613-4D43-E49F-0E48C08F2B57}"/>
            </a:extLst>
          </a:blip>
          <a:srcRect/>
          <a:stretch>
            <a:fillRect/>
          </a:stretch>
        </p:blipFill>
        <p:spPr>
          <a:xfrm>
            <a:off x="8500110" y="364999"/>
            <a:ext cx="3076575" cy="6238875"/>
          </a:xfrm>
          <a:prstGeom prst="rect">
            <a:avLst/>
          </a:prstGeom>
        </p:spPr>
      </p:pic>
      <p:grpSp>
        <p:nvGrpSpPr>
          <p:cNvPr id="194" name="Combination 194"/>
          <p:cNvGrpSpPr/>
          <p:nvPr/>
        </p:nvGrpSpPr>
        <p:grpSpPr>
          <a:xfrm>
            <a:off x="7199706" y="797435"/>
            <a:ext cx="1624703" cy="4633441"/>
            <a:chOff x="7199706" y="797435"/>
            <a:chExt cx="1624703" cy="4633441"/>
          </a:xfrm>
        </p:grpSpPr>
        <p:sp>
          <p:nvSpPr>
            <p:cNvPr id="195" name="VectorPath 195"/>
            <p:cNvSpPr/>
            <p:nvPr/>
          </p:nvSpPr>
          <p:spPr>
            <a:xfrm>
              <a:off x="7200322" y="833321"/>
              <a:ext cx="1438099" cy="766078"/>
            </a:xfrm>
            <a:custGeom>
              <a:avLst/>
              <a:gdLst/>
              <a:ahLst/>
              <a:cxnLst/>
              <a:rect l="l" t="t" r="r" b="b"/>
              <a:pathLst>
                <a:path w="1438099" h="766078">
                  <a:moveTo>
                    <a:pt x="16962" y="749117"/>
                  </a:moveTo>
                  <a:lnTo>
                    <a:pt x="1421137" y="16962"/>
                  </a:lnTo>
                </a:path>
              </a:pathLst>
            </a:custGeom>
            <a:ln w="25146" cap="flat" cmpd="sng">
              <a:solidFill>
                <a:srgbClr val="266C00">
                  <a:alpha val="100000"/>
                </a:srgbClr>
              </a:solidFill>
              <a:miter lim="800000"/>
            </a:ln>
          </p:spPr>
        </p:sp>
        <p:sp>
          <p:nvSpPr>
            <p:cNvPr id="196" name="VectorPath 196"/>
            <p:cNvSpPr/>
            <p:nvPr/>
          </p:nvSpPr>
          <p:spPr>
            <a:xfrm>
              <a:off x="8580838" y="797435"/>
              <a:ext cx="141974" cy="115024"/>
            </a:xfrm>
            <a:custGeom>
              <a:avLst/>
              <a:gdLst/>
              <a:ahLst/>
              <a:cxnLst/>
              <a:rect l="l" t="t" r="r" b="b"/>
              <a:pathLst>
                <a:path w="141974" h="115024">
                  <a:moveTo>
                    <a:pt x="58725" y="115024"/>
                  </a:moveTo>
                  <a:lnTo>
                    <a:pt x="141974" y="0"/>
                  </a:lnTo>
                  <a:lnTo>
                    <a:pt x="0" y="2413"/>
                  </a:lnTo>
                  <a:lnTo>
                    <a:pt x="58725" y="115024"/>
                  </a:lnTo>
                </a:path>
              </a:pathLst>
            </a:custGeom>
            <a:solidFill>
              <a:srgbClr val="266C00">
                <a:alpha val="100000"/>
              </a:srgbClr>
            </a:solidFill>
          </p:spPr>
        </p:sp>
        <p:sp>
          <p:nvSpPr>
            <p:cNvPr id="197" name="VectorPath 197"/>
            <p:cNvSpPr/>
            <p:nvPr/>
          </p:nvSpPr>
          <p:spPr>
            <a:xfrm>
              <a:off x="7200240" y="1620467"/>
              <a:ext cx="1439115" cy="795365"/>
            </a:xfrm>
            <a:custGeom>
              <a:avLst/>
              <a:gdLst/>
              <a:ahLst/>
              <a:cxnLst/>
              <a:rect l="l" t="t" r="r" b="b"/>
              <a:pathLst>
                <a:path w="1439115" h="795365">
                  <a:moveTo>
                    <a:pt x="17044" y="778320"/>
                  </a:moveTo>
                  <a:lnTo>
                    <a:pt x="1422071" y="17044"/>
                  </a:lnTo>
                </a:path>
              </a:pathLst>
            </a:custGeom>
            <a:ln w="25146" cap="flat" cmpd="sng">
              <a:solidFill>
                <a:srgbClr val="270068">
                  <a:alpha val="100000"/>
                </a:srgbClr>
              </a:solidFill>
              <a:miter lim="800000"/>
            </a:ln>
          </p:spPr>
        </p:sp>
        <p:sp>
          <p:nvSpPr>
            <p:cNvPr id="198" name="VectorPath 198"/>
            <p:cNvSpPr/>
            <p:nvPr/>
          </p:nvSpPr>
          <p:spPr>
            <a:xfrm>
              <a:off x="8580902" y="1583060"/>
              <a:ext cx="141909" cy="116332"/>
            </a:xfrm>
            <a:custGeom>
              <a:avLst/>
              <a:gdLst/>
              <a:ahLst/>
              <a:cxnLst/>
              <a:rect l="l" t="t" r="r" b="b"/>
              <a:pathLst>
                <a:path w="141909" h="116332">
                  <a:moveTo>
                    <a:pt x="60503" y="116332"/>
                  </a:moveTo>
                  <a:lnTo>
                    <a:pt x="141909" y="0"/>
                  </a:lnTo>
                  <a:lnTo>
                    <a:pt x="0" y="4674"/>
                  </a:lnTo>
                  <a:lnTo>
                    <a:pt x="60503" y="116332"/>
                  </a:lnTo>
                </a:path>
              </a:pathLst>
            </a:custGeom>
            <a:solidFill>
              <a:srgbClr val="270068">
                <a:alpha val="100000"/>
              </a:srgbClr>
            </a:solidFill>
          </p:spPr>
        </p:sp>
        <p:sp>
          <p:nvSpPr>
            <p:cNvPr id="199" name="VectorPath 199"/>
            <p:cNvSpPr/>
            <p:nvPr/>
          </p:nvSpPr>
          <p:spPr>
            <a:xfrm>
              <a:off x="7199706" y="3002520"/>
              <a:ext cx="1448616" cy="1074931"/>
            </a:xfrm>
            <a:custGeom>
              <a:avLst/>
              <a:gdLst/>
              <a:ahLst/>
              <a:cxnLst/>
              <a:rect l="l" t="t" r="r" b="b"/>
              <a:pathLst>
                <a:path w="1448616" h="1074931">
                  <a:moveTo>
                    <a:pt x="17578" y="1057353"/>
                  </a:moveTo>
                  <a:lnTo>
                    <a:pt x="1431038" y="17578"/>
                  </a:lnTo>
                </a:path>
              </a:pathLst>
            </a:custGeom>
            <a:ln w="25146" cap="flat" cmpd="sng">
              <a:solidFill>
                <a:srgbClr val="BD0C15">
                  <a:alpha val="100000"/>
                </a:srgbClr>
              </a:solidFill>
              <a:miter lim="800000"/>
            </a:ln>
          </p:spPr>
        </p:sp>
        <p:sp>
          <p:nvSpPr>
            <p:cNvPr id="200" name="VectorPath 200"/>
            <p:cNvSpPr/>
            <p:nvPr/>
          </p:nvSpPr>
          <p:spPr>
            <a:xfrm>
              <a:off x="8582882" y="2952375"/>
              <a:ext cx="139929" cy="126403"/>
            </a:xfrm>
            <a:custGeom>
              <a:avLst/>
              <a:gdLst/>
              <a:ahLst/>
              <a:cxnLst/>
              <a:rect l="l" t="t" r="r" b="b"/>
              <a:pathLst>
                <a:path w="139929" h="126403">
                  <a:moveTo>
                    <a:pt x="75261" y="126403"/>
                  </a:moveTo>
                  <a:lnTo>
                    <a:pt x="139929" y="0"/>
                  </a:lnTo>
                  <a:lnTo>
                    <a:pt x="0" y="24105"/>
                  </a:lnTo>
                  <a:lnTo>
                    <a:pt x="75261" y="126403"/>
                  </a:lnTo>
                </a:path>
              </a:pathLst>
            </a:custGeom>
            <a:solidFill>
              <a:srgbClr val="BD0C15">
                <a:alpha val="100000"/>
              </a:srgbClr>
            </a:solidFill>
          </p:spPr>
        </p:sp>
        <p:sp>
          <p:nvSpPr>
            <p:cNvPr id="201" name="VectorPath 201"/>
            <p:cNvSpPr/>
            <p:nvPr/>
          </p:nvSpPr>
          <p:spPr>
            <a:xfrm>
              <a:off x="7200787" y="4526805"/>
              <a:ext cx="1534985" cy="673429"/>
            </a:xfrm>
            <a:custGeom>
              <a:avLst/>
              <a:gdLst/>
              <a:ahLst/>
              <a:cxnLst/>
              <a:rect l="l" t="t" r="r" b="b"/>
              <a:pathLst>
                <a:path w="1534985" h="673429">
                  <a:moveTo>
                    <a:pt x="16497" y="656933"/>
                  </a:moveTo>
                  <a:lnTo>
                    <a:pt x="1518487" y="16497"/>
                  </a:lnTo>
                </a:path>
              </a:pathLst>
            </a:custGeom>
            <a:ln w="25146" cap="flat" cmpd="sng">
              <a:solidFill>
                <a:srgbClr val="666666">
                  <a:alpha val="100000"/>
                </a:srgbClr>
              </a:solidFill>
              <a:miter lim="800000"/>
            </a:ln>
          </p:spPr>
        </p:sp>
        <p:sp>
          <p:nvSpPr>
            <p:cNvPr id="202" name="VectorPath 202"/>
            <p:cNvSpPr/>
            <p:nvPr/>
          </p:nvSpPr>
          <p:spPr>
            <a:xfrm>
              <a:off x="8682678" y="4489868"/>
              <a:ext cx="141732" cy="116827"/>
            </a:xfrm>
            <a:custGeom>
              <a:avLst/>
              <a:gdLst/>
              <a:ahLst/>
              <a:cxnLst/>
              <a:rect l="l" t="t" r="r" b="b"/>
              <a:pathLst>
                <a:path w="141732" h="116827">
                  <a:moveTo>
                    <a:pt x="49822" y="116827"/>
                  </a:moveTo>
                  <a:lnTo>
                    <a:pt x="141732" y="8598"/>
                  </a:lnTo>
                  <a:lnTo>
                    <a:pt x="0" y="0"/>
                  </a:lnTo>
                  <a:lnTo>
                    <a:pt x="49822" y="116827"/>
                  </a:lnTo>
                </a:path>
              </a:pathLst>
            </a:custGeom>
            <a:solidFill>
              <a:srgbClr val="666666">
                <a:alpha val="100000"/>
              </a:srgbClr>
            </a:solidFill>
          </p:spPr>
        </p:sp>
        <p:sp>
          <p:nvSpPr>
            <p:cNvPr id="203" name="VectorPath 203"/>
            <p:cNvSpPr/>
            <p:nvPr/>
          </p:nvSpPr>
          <p:spPr>
            <a:xfrm>
              <a:off x="7203253" y="4983947"/>
              <a:ext cx="1521758" cy="214000"/>
            </a:xfrm>
            <a:custGeom>
              <a:avLst/>
              <a:gdLst/>
              <a:ahLst/>
              <a:cxnLst/>
              <a:rect l="l" t="t" r="r" b="b"/>
              <a:pathLst>
                <a:path w="1521758" h="214000">
                  <a:moveTo>
                    <a:pt x="14030" y="199971"/>
                  </a:moveTo>
                  <a:lnTo>
                    <a:pt x="1507728" y="14030"/>
                  </a:lnTo>
                </a:path>
              </a:pathLst>
            </a:custGeom>
            <a:ln w="25146" cap="flat" cmpd="sng">
              <a:solidFill>
                <a:srgbClr val="666666">
                  <a:alpha val="100000"/>
                </a:srgbClr>
              </a:solidFill>
              <a:miter lim="800000"/>
            </a:ln>
          </p:spPr>
        </p:sp>
        <p:sp>
          <p:nvSpPr>
            <p:cNvPr id="204" name="VectorPath 204"/>
            <p:cNvSpPr/>
            <p:nvPr/>
          </p:nvSpPr>
          <p:spPr>
            <a:xfrm>
              <a:off x="8690532" y="4936546"/>
              <a:ext cx="133871" cy="126022"/>
            </a:xfrm>
            <a:custGeom>
              <a:avLst/>
              <a:gdLst/>
              <a:ahLst/>
              <a:cxnLst/>
              <a:rect l="l" t="t" r="r" b="b"/>
              <a:pathLst>
                <a:path w="133871" h="126022">
                  <a:moveTo>
                    <a:pt x="15697" y="126022"/>
                  </a:moveTo>
                  <a:lnTo>
                    <a:pt x="133871" y="47320"/>
                  </a:lnTo>
                  <a:lnTo>
                    <a:pt x="0" y="0"/>
                  </a:lnTo>
                  <a:lnTo>
                    <a:pt x="15697" y="126022"/>
                  </a:lnTo>
                </a:path>
              </a:pathLst>
            </a:custGeom>
            <a:solidFill>
              <a:srgbClr val="666666">
                <a:alpha val="100000"/>
              </a:srgbClr>
            </a:solidFill>
          </p:spPr>
        </p:sp>
        <p:sp>
          <p:nvSpPr>
            <p:cNvPr id="205" name="VectorPath 205"/>
            <p:cNvSpPr/>
            <p:nvPr/>
          </p:nvSpPr>
          <p:spPr>
            <a:xfrm>
              <a:off x="7203253" y="5169475"/>
              <a:ext cx="1521758" cy="214000"/>
            </a:xfrm>
            <a:custGeom>
              <a:avLst/>
              <a:gdLst/>
              <a:ahLst/>
              <a:cxnLst/>
              <a:rect l="l" t="t" r="r" b="b"/>
              <a:pathLst>
                <a:path w="1521758" h="214000">
                  <a:moveTo>
                    <a:pt x="14030" y="14030"/>
                  </a:moveTo>
                  <a:lnTo>
                    <a:pt x="1507728" y="199970"/>
                  </a:lnTo>
                </a:path>
              </a:pathLst>
            </a:custGeom>
            <a:ln w="25146" cap="flat" cmpd="sng">
              <a:solidFill>
                <a:srgbClr val="666666">
                  <a:alpha val="100000"/>
                </a:srgbClr>
              </a:solidFill>
              <a:miter lim="800000"/>
            </a:ln>
          </p:spPr>
        </p:sp>
        <p:sp>
          <p:nvSpPr>
            <p:cNvPr id="206" name="VectorPath 206"/>
            <p:cNvSpPr/>
            <p:nvPr/>
          </p:nvSpPr>
          <p:spPr>
            <a:xfrm>
              <a:off x="8690532" y="5304854"/>
              <a:ext cx="133871" cy="126022"/>
            </a:xfrm>
            <a:custGeom>
              <a:avLst/>
              <a:gdLst/>
              <a:ahLst/>
              <a:cxnLst/>
              <a:rect l="l" t="t" r="r" b="b"/>
              <a:pathLst>
                <a:path w="133871" h="126022">
                  <a:moveTo>
                    <a:pt x="15697" y="0"/>
                  </a:moveTo>
                  <a:lnTo>
                    <a:pt x="133871" y="78702"/>
                  </a:lnTo>
                  <a:lnTo>
                    <a:pt x="0" y="126022"/>
                  </a:lnTo>
                  <a:lnTo>
                    <a:pt x="15697" y="0"/>
                  </a:lnTo>
                </a:path>
              </a:pathLst>
            </a:custGeom>
            <a:solidFill>
              <a:srgbClr val="666666">
                <a:alpha val="100000"/>
              </a:srgbClr>
            </a:solidFill>
          </p:spPr>
        </p:sp>
      </p:grpSp>
    </p:spTree>
    <p:extLst>
      <p:ext uri="{9C3FC497-B014-4B2E-A93F-00465F397BE9}"/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Box207"/>
          <p:cNvSpPr txBox="1"/>
          <p:nvPr/>
        </p:nvSpPr>
        <p:spPr>
          <a:xfrm>
            <a:off x="929640" y="665052"/>
            <a:ext cx="8451070" cy="49060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Special</a:t>
            </a:r>
            <a:r>
              <a:rPr lang="en-US" altLang="zh-CN" sz="4350" kern="0" spc="-1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list</a:t>
            </a:r>
            <a:r>
              <a:rPr lang="en-US" altLang="zh-CN" sz="4350" kern="0" spc="-1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key</a:t>
            </a:r>
            <a:r>
              <a:rPr lang="en-US" altLang="zh-CN" sz="4350" kern="0" spc="-1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property</a:t>
            </a:r>
          </a:p>
          <a:p>
            <a:pPr marL="0" marR="0" indent="0" eaLnBrk="0">
              <a:lnSpc>
                <a:spcPct val="68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457200" marR="0" lvl="0" indent="-457200" eaLnBrk="0">
              <a:lnSpc>
                <a:spcPct val="102083"/>
              </a:lnSpc>
              <a:spcAft>
                <a:spcPts val="1951"/>
              </a:spcAft>
              <a:buClr>
                <a:srgbClr val="C00000"/>
              </a:buClr>
              <a:buFont typeface="Arial" panose="34000000000000000000" charset="0"/>
              <a:buChar char="•"/>
            </a:pPr>
            <a:r>
              <a:rPr lang="en-US" altLang="zh-CN" sz="2800" b="1" kern="0" spc="0" baseline="0" noProof="0" dirty="0" smtClean="0">
                <a:solidFill>
                  <a:srgbClr val="C55A1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Situation:</a:t>
            </a:r>
            <a:r>
              <a:rPr lang="en-US" altLang="zh-CN" sz="2800" b="1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Display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b="1" kern="0" spc="0" baseline="0" noProof="0" dirty="0" smtClean="0">
                <a:solidFill>
                  <a:srgbClr val="2E75B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dynamic</a:t>
            </a:r>
            <a:r>
              <a:rPr lang="en-US" altLang="zh-CN" sz="2800" b="1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b="1" kern="0" spc="0" baseline="0" noProof="0" dirty="0" smtClean="0">
                <a:solidFill>
                  <a:srgbClr val="2E75B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array</a:t>
            </a:r>
            <a:r>
              <a:rPr lang="en-US" altLang="zh-CN" sz="2800" b="1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b="1" kern="0" spc="0" baseline="0" noProof="0" dirty="0" smtClean="0">
                <a:solidFill>
                  <a:srgbClr val="2E75B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of</a:t>
            </a:r>
            <a:r>
              <a:rPr lang="en-US" altLang="zh-CN" sz="2800" b="1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b="1" kern="0" spc="0" baseline="0" noProof="0" dirty="0" smtClean="0">
                <a:solidFill>
                  <a:srgbClr val="2E75B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elements</a:t>
            </a:r>
          </a:p>
          <a:p>
            <a:pPr marL="457200" marR="0" lvl="0" indent="-457200" eaLnBrk="0">
              <a:lnSpc>
                <a:spcPct val="104761"/>
              </a:lnSpc>
              <a:spcAft>
                <a:spcPts val="1939"/>
              </a:spcAft>
              <a:buClr>
                <a:srgbClr val="C00000"/>
              </a:buClr>
              <a:buFont typeface="Arial" panose="34000000000000000000" charset="0"/>
              <a:buChar char="•"/>
            </a:pP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Must</a:t>
            </a:r>
            <a:r>
              <a:rPr lang="en-US" altLang="zh-CN" sz="2800" kern="0" spc="-7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specify</a:t>
            </a:r>
            <a:r>
              <a:rPr lang="en-US" altLang="zh-CN" sz="2800" kern="0" spc="-7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lang="en-US" altLang="zh-CN" sz="2800" kern="0" spc="-7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special</a:t>
            </a:r>
            <a:r>
              <a:rPr lang="en-US" altLang="zh-CN" sz="2800" kern="0" spc="-7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“</a:t>
            </a:r>
            <a:r>
              <a:rPr lang="en-US" altLang="zh-CN" sz="2800" b="1" kern="0" spc="0" baseline="0" noProof="0" dirty="0" smtClean="0">
                <a:solidFill>
                  <a:srgbClr val="548235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key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”</a:t>
            </a:r>
            <a:r>
              <a:rPr lang="en-US" altLang="zh-CN" sz="2800" kern="0" spc="-7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property</a:t>
            </a:r>
            <a:r>
              <a:rPr lang="en-US" altLang="zh-CN" sz="2800" kern="0" spc="-7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for</a:t>
            </a:r>
            <a:r>
              <a:rPr lang="en-US" altLang="zh-CN" sz="2800" kern="0" spc="-7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each</a:t>
            </a:r>
            <a:r>
              <a:rPr lang="en-US" altLang="zh-CN" sz="2800" kern="0" spc="-7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element</a:t>
            </a:r>
          </a:p>
          <a:p>
            <a:pPr marL="457200" marR="0" lvl="0" indent="-457200" eaLnBrk="0">
              <a:lnSpc>
                <a:spcPct val="104910"/>
              </a:lnSpc>
              <a:spcAft>
                <a:spcPts val="1945"/>
              </a:spcAft>
              <a:buClr>
                <a:srgbClr val="C00000"/>
              </a:buClr>
              <a:buFont typeface="Arial" panose="34000000000000000000" charset="0"/>
              <a:buChar char="•"/>
            </a:pP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The</a:t>
            </a:r>
            <a:r>
              <a:rPr lang="en-US" altLang="zh-CN" sz="28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key</a:t>
            </a:r>
            <a:r>
              <a:rPr lang="en-US" altLang="zh-CN" sz="28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of</a:t>
            </a:r>
            <a:r>
              <a:rPr lang="en-US" altLang="zh-CN" sz="28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an</a:t>
            </a:r>
            <a:r>
              <a:rPr lang="en-US" altLang="zh-CN" sz="28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item</a:t>
            </a:r>
            <a:r>
              <a:rPr lang="en-US" altLang="zh-CN" sz="28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b="1" kern="0" spc="0" baseline="0" noProof="0" dirty="0" smtClean="0">
                <a:solidFill>
                  <a:srgbClr val="BF9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uniquely</a:t>
            </a:r>
            <a:r>
              <a:rPr lang="en-US" altLang="zh-CN" sz="2800" b="1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b="1" kern="0" spc="0" baseline="0" noProof="0" dirty="0" smtClean="0">
                <a:solidFill>
                  <a:srgbClr val="BF9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identifies</a:t>
            </a:r>
            <a:r>
              <a:rPr lang="en-US" altLang="zh-CN" sz="2800" b="1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b="1" kern="0" spc="0" baseline="0" noProof="0" dirty="0" smtClean="0">
                <a:solidFill>
                  <a:srgbClr val="BF9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it</a:t>
            </a:r>
          </a:p>
          <a:p>
            <a:pPr marL="457200" marR="0" lvl="0" indent="-457200" eaLnBrk="0">
              <a:lnSpc>
                <a:spcPct val="104910"/>
              </a:lnSpc>
              <a:spcAft>
                <a:spcPts val="1945"/>
              </a:spcAft>
              <a:buClr>
                <a:srgbClr val="C00000"/>
              </a:buClr>
              <a:buFont typeface="Arial" panose="34000000000000000000" charset="0"/>
              <a:buChar char="•"/>
            </a:pP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Used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by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React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internally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for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b="1" kern="0" spc="0" baseline="0" noProof="0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render</a:t>
            </a:r>
            <a:r>
              <a:rPr lang="en-US" altLang="zh-CN" sz="2800" b="1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b="1" kern="0" spc="0" baseline="0" noProof="0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optimization</a:t>
            </a:r>
          </a:p>
          <a:p>
            <a:pPr marL="457200" marR="0" lvl="0" indent="-457200" eaLnBrk="0">
              <a:lnSpc>
                <a:spcPct val="103571"/>
              </a:lnSpc>
              <a:buClr>
                <a:srgbClr val="C00000"/>
              </a:buClr>
              <a:buFont typeface="Arial" panose="34000000000000000000" charset="0"/>
              <a:buChar char="•"/>
            </a:pP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Can</a:t>
            </a:r>
            <a:r>
              <a:rPr lang="en-US" altLang="zh-CN" sz="28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be</a:t>
            </a:r>
            <a:r>
              <a:rPr lang="en-US" altLang="zh-CN" sz="28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any</a:t>
            </a:r>
            <a:r>
              <a:rPr lang="en-US" altLang="zh-CN" sz="28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unique</a:t>
            </a:r>
            <a:r>
              <a:rPr lang="en-US" altLang="zh-CN" sz="28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value</a:t>
            </a:r>
            <a:r>
              <a:rPr lang="en-US" altLang="zh-CN" sz="28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(string</a:t>
            </a:r>
            <a:r>
              <a:rPr lang="en-US" altLang="zh-CN" sz="28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or</a:t>
            </a:r>
            <a:r>
              <a:rPr lang="en-US" altLang="zh-CN" sz="28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number)</a:t>
            </a:r>
          </a:p>
        </p:txBody>
      </p:sp>
    </p:spTree>
    <p:extLst>
      <p:ext uri="{8C2375FE-7E22-4045-DE6A-114A447D0930}"/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Box208"/>
          <p:cNvSpPr txBox="1"/>
          <p:nvPr/>
        </p:nvSpPr>
        <p:spPr>
          <a:xfrm>
            <a:off x="929640" y="665052"/>
            <a:ext cx="4833671" cy="5416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What</a:t>
            </a:r>
            <a:r>
              <a:rPr lang="en-US" altLang="zh-CN" sz="435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are</a:t>
            </a:r>
            <a:r>
              <a:rPr lang="en-US" altLang="zh-CN" sz="435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hooks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?</a:t>
            </a:r>
          </a:p>
          <a:p>
            <a:pPr marL="0" marR="0" indent="0" eaLnBrk="0">
              <a:lnSpc>
                <a:spcPct val="3675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457200" marR="215950" indent="-457200" eaLnBrk="0">
              <a:lnSpc>
                <a:spcPct val="106655"/>
              </a:lnSpc>
              <a:spcAft>
                <a:spcPts val="0"/>
              </a:spcAft>
            </a:pPr>
            <a:r>
              <a:rPr lang="en-US" altLang="zh-CN" sz="2400" b="1" kern="0" spc="0" baseline="0" noProof="0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Hooks:</a:t>
            </a:r>
            <a:r>
              <a:rPr lang="en-US" altLang="zh-CN" sz="2400" b="1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Special</a:t>
            </a:r>
            <a:r>
              <a:rPr lang="en-US" altLang="zh-CN" sz="24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functions</a:t>
            </a:r>
            <a:r>
              <a:rPr lang="en-US" altLang="zh-CN" sz="24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that</a:t>
            </a:r>
            <a:r>
              <a:rPr lang="en-US" altLang="zh-CN" sz="24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allow</a:t>
            </a:r>
            <a:r>
              <a:rPr lang="en-US" altLang="zh-CN" sz="2400" kern="0" spc="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developers</a:t>
            </a:r>
            <a:r>
              <a:rPr lang="en-US" altLang="zh-CN" sz="2400" kern="0" spc="-6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to</a:t>
            </a:r>
            <a:r>
              <a:rPr lang="en-US" altLang="zh-CN" sz="2400" kern="0" spc="-6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hook</a:t>
            </a:r>
            <a:r>
              <a:rPr lang="en-US" altLang="zh-CN" sz="2400" kern="0" spc="-6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into</a:t>
            </a:r>
            <a:r>
              <a:rPr lang="en-US" altLang="zh-CN" sz="2400" kern="0" spc="-6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548235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state</a:t>
            </a:r>
            <a:r>
              <a:rPr lang="en-US" altLang="zh-CN" sz="2400" b="1" kern="0" spc="-6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and</a:t>
            </a:r>
            <a:r>
              <a:rPr lang="en-US" altLang="zh-CN" sz="2400" kern="0" spc="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C55A1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lifecycle</a:t>
            </a:r>
            <a:r>
              <a:rPr lang="en-US" altLang="zh-CN" sz="2400" b="1" kern="0" spc="-6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of</a:t>
            </a:r>
            <a:r>
              <a:rPr lang="en-US" altLang="zh-CN" sz="2400" kern="0" spc="-6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React</a:t>
            </a:r>
            <a:r>
              <a:rPr lang="en-US" altLang="zh-CN" sz="2400" kern="0" spc="-6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components.</a:t>
            </a:r>
          </a:p>
          <a:p>
            <a:pPr marL="0" marR="0" indent="0" eaLnBrk="0">
              <a:lnSpc>
                <a:spcPct val="2241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457504" marR="0" indent="-457200" eaLnBrk="0">
              <a:lnSpc>
                <a:spcPct val="106655"/>
              </a:lnSpc>
              <a:spcAft>
                <a:spcPts val="0"/>
              </a:spcAft>
            </a:pPr>
            <a:r>
              <a:rPr lang="en-US" altLang="zh-CN" sz="2400" b="1" kern="0" spc="0" baseline="0" noProof="0" dirty="0" smtClean="0">
                <a:solidFill>
                  <a:srgbClr val="548235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State:</a:t>
            </a:r>
            <a:r>
              <a:rPr lang="en-US" altLang="zh-CN" sz="2400" b="1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One</a:t>
            </a:r>
            <a:r>
              <a:rPr lang="en-US" altLang="zh-CN" sz="24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or</a:t>
            </a:r>
            <a:r>
              <a:rPr lang="en-US" altLang="zh-CN" sz="24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more</a:t>
            </a:r>
            <a:r>
              <a:rPr lang="en-US" altLang="zh-CN" sz="24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data</a:t>
            </a:r>
            <a:r>
              <a:rPr lang="en-US" altLang="zh-CN" sz="24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values</a:t>
            </a:r>
            <a:r>
              <a:rPr lang="en-US" altLang="zh-CN" sz="2400" kern="0" spc="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associated</a:t>
            </a:r>
            <a:r>
              <a:rPr lang="en-US" altLang="zh-CN" sz="2400" kern="0" spc="-6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with</a:t>
            </a:r>
            <a:r>
              <a:rPr lang="en-US" altLang="zh-CN" sz="2400" kern="0" spc="-6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lang="en-US" altLang="zh-CN" sz="2400" kern="0" spc="-6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React</a:t>
            </a:r>
            <a:r>
              <a:rPr lang="en-US" altLang="zh-CN" sz="2400" kern="0" spc="-6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component</a:t>
            </a:r>
            <a:r>
              <a:rPr lang="en-US" altLang="zh-CN" sz="2400" kern="0" spc="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insta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nce.</a:t>
            </a:r>
          </a:p>
          <a:p>
            <a:pPr marL="0" marR="0" indent="0" eaLnBrk="0">
              <a:lnSpc>
                <a:spcPct val="2241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457200" marR="65533" indent="-456895" eaLnBrk="0">
              <a:lnSpc>
                <a:spcPct val="106655"/>
              </a:lnSpc>
            </a:pPr>
            <a:r>
              <a:rPr lang="en-US" altLang="zh-CN" sz="2400" b="1" kern="0" spc="0" baseline="0" noProof="0" dirty="0" smtClean="0">
                <a:solidFill>
                  <a:srgbClr val="C55A1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Lifecycle:</a:t>
            </a:r>
            <a:r>
              <a:rPr lang="en-US" altLang="zh-CN" sz="2400" b="1" kern="0" spc="-10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The</a:t>
            </a:r>
            <a:r>
              <a:rPr lang="en-US" altLang="zh-CN" sz="2400" kern="0" spc="-10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events</a:t>
            </a:r>
            <a:r>
              <a:rPr lang="en-US" altLang="zh-CN" sz="2400" kern="0" spc="-10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associated</a:t>
            </a:r>
            <a:r>
              <a:rPr lang="en-US" altLang="zh-CN" sz="2400" kern="0" spc="-10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with</a:t>
            </a:r>
            <a:r>
              <a:rPr lang="en-US" altLang="zh-CN" sz="2400" kern="0" spc="-10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lang="en-US" altLang="zh-CN" sz="2400" kern="0" spc="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React</a:t>
            </a:r>
            <a:r>
              <a:rPr lang="en-US" altLang="zh-CN" sz="2400" kern="0" spc="-1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component</a:t>
            </a:r>
            <a:r>
              <a:rPr lang="en-US" altLang="zh-CN" sz="2400" kern="0" spc="-1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instance</a:t>
            </a:r>
            <a:r>
              <a:rPr lang="en-US" altLang="zh-CN" sz="2400" kern="0" spc="-1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(create,</a:t>
            </a:r>
            <a:r>
              <a:rPr lang="en-US" altLang="zh-CN" sz="2400" kern="0" spc="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render,</a:t>
            </a:r>
            <a:r>
              <a:rPr lang="en-US" altLang="zh-CN" sz="2400" kern="0" spc="-1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destroy,</a:t>
            </a:r>
            <a:r>
              <a:rPr lang="en-US" altLang="zh-CN" sz="2400" kern="0" spc="-1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etc).</a:t>
            </a:r>
          </a:p>
        </p:txBody>
      </p:sp>
      <p:sp>
        <p:nvSpPr>
          <p:cNvPr id="209" name="VectorPath 209"/>
          <p:cNvSpPr/>
          <p:nvPr/>
        </p:nvSpPr>
        <p:spPr>
          <a:xfrm>
            <a:off x="8725662" y="2804922"/>
            <a:ext cx="191262" cy="736092"/>
          </a:xfrm>
          <a:custGeom>
            <a:avLst/>
            <a:gdLst/>
            <a:ahLst/>
            <a:cxnLst/>
            <a:rect l="l" t="t" r="r" b="b"/>
            <a:pathLst>
              <a:path w="191262" h="736092">
                <a:moveTo>
                  <a:pt x="178689" y="723519"/>
                </a:moveTo>
                <a:cubicBezTo>
                  <a:pt x="132817" y="723519"/>
                  <a:pt x="95631" y="687578"/>
                  <a:pt x="95631" y="643230"/>
                </a:cubicBezTo>
                <a:lnTo>
                  <a:pt x="95631" y="448335"/>
                </a:lnTo>
                <a:cubicBezTo>
                  <a:pt x="95631" y="403987"/>
                  <a:pt x="58445" y="368046"/>
                  <a:pt x="12573" y="368046"/>
                </a:cubicBezTo>
                <a:cubicBezTo>
                  <a:pt x="58445" y="368046"/>
                  <a:pt x="95631" y="332105"/>
                  <a:pt x="95631" y="287757"/>
                </a:cubicBezTo>
                <a:lnTo>
                  <a:pt x="95631" y="92863"/>
                </a:lnTo>
                <a:cubicBezTo>
                  <a:pt x="95631" y="48514"/>
                  <a:pt x="132817" y="12573"/>
                  <a:pt x="178689" y="12573"/>
                </a:cubicBezTo>
              </a:path>
            </a:pathLst>
          </a:custGeom>
          <a:ln w="25146" cap="flat" cmpd="sng">
            <a:solidFill>
              <a:srgbClr val="2E75B6">
                <a:alpha val="100000"/>
              </a:srgbClr>
            </a:solidFill>
            <a:miter lim="800000"/>
          </a:ln>
        </p:spPr>
      </p:sp>
      <p:sp>
        <p:nvSpPr>
          <p:cNvPr id="210" name="TextBox210"/>
          <p:cNvSpPr txBox="1"/>
          <p:nvPr/>
        </p:nvSpPr>
        <p:spPr>
          <a:xfrm>
            <a:off x="6587119" y="1939787"/>
            <a:ext cx="2313912" cy="31088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38108" marR="0" indent="0" eaLnBrk="0">
              <a:lnSpc>
                <a:spcPct val="100000"/>
              </a:lnSpc>
            </a:pP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Built-in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hooks:</a:t>
            </a:r>
          </a:p>
          <a:p>
            <a:pPr marL="0" marR="0" indent="0" eaLnBrk="0">
              <a:lnSpc>
                <a:spcPct val="33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583782" marR="517148" indent="-166204" eaLnBrk="0">
              <a:lnSpc>
                <a:spcPct val="101282"/>
              </a:lnSpc>
            </a:pPr>
            <a:r>
              <a:rPr lang="en-US" altLang="zh-CN" sz="1950" kern="0" spc="0" baseline="0" noProof="0" dirty="0" smtClean="0">
                <a:solidFill>
                  <a:srgbClr val="2E75B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We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2E75B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will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2E75B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cover</a:t>
            </a:r>
            <a:r>
              <a:rPr lang="en-US" altLang="zh-CN" sz="1950" kern="0" spc="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2E75B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these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2E75B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today</a:t>
            </a:r>
          </a:p>
          <a:p>
            <a:pPr marL="0" marR="0" indent="0" eaLnBrk="0">
              <a:lnSpc>
                <a:spcPct val="16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6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3075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583616" marR="516908" indent="-583616" eaLnBrk="0">
              <a:lnSpc>
                <a:spcPct val="101282"/>
              </a:lnSpc>
            </a:pPr>
            <a:r>
              <a:rPr lang="en-US" altLang="zh-CN" sz="1950" kern="0" spc="0" baseline="0" noProof="0" dirty="0" smtClean="0">
                <a:solidFill>
                  <a:srgbClr val="C55A1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We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C55A1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will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b="1" kern="0" spc="0" baseline="0" noProof="0" dirty="0" smtClean="0">
                <a:solidFill>
                  <a:srgbClr val="C55A1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not</a:t>
            </a:r>
            <a:r>
              <a:rPr lang="en-US" altLang="zh-CN" sz="1950" b="1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C55A1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cover</a:t>
            </a:r>
            <a:r>
              <a:rPr lang="en-US" altLang="zh-CN" sz="1950" kern="0" spc="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C55A1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these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C55A1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today</a:t>
            </a:r>
          </a:p>
        </p:txBody>
      </p:sp>
      <p:sp>
        <p:nvSpPr>
          <p:cNvPr id="211" name="VectorPath 211"/>
          <p:cNvSpPr/>
          <p:nvPr/>
        </p:nvSpPr>
        <p:spPr>
          <a:xfrm>
            <a:off x="8725662" y="3912108"/>
            <a:ext cx="191262" cy="1855470"/>
          </a:xfrm>
          <a:custGeom>
            <a:avLst/>
            <a:gdLst/>
            <a:ahLst/>
            <a:cxnLst/>
            <a:rect l="l" t="t" r="r" b="b"/>
            <a:pathLst>
              <a:path w="191262" h="1855470">
                <a:moveTo>
                  <a:pt x="178689" y="1842897"/>
                </a:moveTo>
                <a:cubicBezTo>
                  <a:pt x="132817" y="1842897"/>
                  <a:pt x="95631" y="1806956"/>
                  <a:pt x="95631" y="1762608"/>
                </a:cubicBezTo>
                <a:lnTo>
                  <a:pt x="95631" y="1008025"/>
                </a:lnTo>
                <a:cubicBezTo>
                  <a:pt x="95631" y="963676"/>
                  <a:pt x="58445" y="927735"/>
                  <a:pt x="12573" y="927735"/>
                </a:cubicBezTo>
                <a:cubicBezTo>
                  <a:pt x="58445" y="927735"/>
                  <a:pt x="95631" y="891794"/>
                  <a:pt x="95631" y="847446"/>
                </a:cubicBezTo>
                <a:lnTo>
                  <a:pt x="95631" y="92863"/>
                </a:lnTo>
                <a:cubicBezTo>
                  <a:pt x="95631" y="48514"/>
                  <a:pt x="132817" y="12573"/>
                  <a:pt x="178689" y="12573"/>
                </a:cubicBezTo>
              </a:path>
            </a:pathLst>
          </a:custGeom>
          <a:ln w="25146" cap="flat" cmpd="sng">
            <a:solidFill>
              <a:srgbClr val="C55A11">
                <a:alpha val="100000"/>
              </a:srgbClr>
            </a:solidFill>
            <a:miter lim="800000"/>
          </a:ln>
        </p:spPr>
      </p:sp>
      <p:sp>
        <p:nvSpPr>
          <p:cNvPr id="212" name="TextBox212"/>
          <p:cNvSpPr txBox="1"/>
          <p:nvPr/>
        </p:nvSpPr>
        <p:spPr>
          <a:xfrm>
            <a:off x="9147694" y="2683199"/>
            <a:ext cx="1693025" cy="31087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54545"/>
              </a:lnSpc>
              <a:spcAft>
                <a:spcPts val="0"/>
              </a:spcAft>
            </a:pPr>
            <a:r>
              <a:rPr lang="en-US" altLang="zh-CN" sz="2200" kern="0" spc="-15" baseline="0" noProof="0" dirty="0" smtClean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us</a:t>
            </a:r>
            <a:r>
              <a:rPr lang="en-US" altLang="zh-CN" sz="2200" kern="0" spc="0" baseline="0" noProof="0" dirty="0" smtClean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eState</a:t>
            </a:r>
            <a:r>
              <a:rPr lang="en-US" altLang="zh-CN" sz="2200" kern="0" spc="0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2200" kern="0" spc="-15" baseline="0" noProof="0" dirty="0" smtClean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us</a:t>
            </a:r>
            <a:r>
              <a:rPr lang="en-US" altLang="zh-CN" sz="2200" kern="0" spc="0" baseline="0" noProof="0" dirty="0" smtClean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eEffect</a:t>
            </a:r>
            <a:r>
              <a:rPr lang="en-US" altLang="zh-CN" sz="2200" kern="0" spc="0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2200" kern="0" spc="-15" baseline="0" noProof="0" dirty="0" smtClean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us</a:t>
            </a:r>
            <a:r>
              <a:rPr lang="en-US" altLang="zh-CN" sz="2200" kern="0" spc="0" baseline="0" noProof="0" dirty="0" smtClean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eReducer</a:t>
            </a:r>
            <a:r>
              <a:rPr lang="en-US" altLang="zh-CN" sz="2200" kern="0" spc="0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2200" kern="0" spc="-15" baseline="0" noProof="0" dirty="0" smtClean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us</a:t>
            </a:r>
            <a:r>
              <a:rPr lang="en-US" altLang="zh-CN" sz="2200" kern="0" spc="0" baseline="0" noProof="0" dirty="0" smtClean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eMemo</a:t>
            </a:r>
            <a:r>
              <a:rPr lang="en-US" altLang="zh-CN" sz="2200" kern="0" spc="0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2200" kern="0" spc="-15" baseline="0" noProof="0" dirty="0" smtClean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u</a:t>
            </a:r>
            <a:r>
              <a:rPr lang="en-US" altLang="zh-CN" sz="2200" kern="0" spc="0" baseline="0" noProof="0" dirty="0" smtClean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seRef</a:t>
            </a:r>
            <a:r>
              <a:rPr lang="en-US" altLang="zh-CN" sz="2200" kern="0" spc="0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2200" kern="0" spc="-15" baseline="0" noProof="0" dirty="0" smtClean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us</a:t>
            </a:r>
            <a:r>
              <a:rPr lang="en-US" altLang="zh-CN" sz="2200" kern="0" spc="0" baseline="0" noProof="0" dirty="0" smtClean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eCallback</a:t>
            </a:r>
          </a:p>
        </p:txBody>
      </p:sp>
    </p:spTree>
    <p:extLst>
      <p:ext uri="{226E7587-D4BF-4A8B-D0C0-E1F279ABF7BD}"/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213"/>
          <p:cNvSpPr txBox="1"/>
          <p:nvPr/>
        </p:nvSpPr>
        <p:spPr>
          <a:xfrm>
            <a:off x="929495" y="665052"/>
            <a:ext cx="9979994" cy="38093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5" marR="0" indent="0" eaLnBrk="0">
              <a:lnSpc>
                <a:spcPct val="100000"/>
              </a:lnSpc>
            </a:pP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First</a:t>
            </a:r>
            <a:r>
              <a:rPr lang="en-US" altLang="zh-CN" sz="4350" kern="0" spc="-10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React</a:t>
            </a:r>
            <a:r>
              <a:rPr lang="en-US" altLang="zh-CN" sz="4350" kern="0" spc="-10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hook:</a:t>
            </a:r>
            <a:r>
              <a:rPr lang="en-US" altLang="zh-CN" sz="4350" kern="0" spc="-10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000" kern="0" spc="0" baseline="0" noProof="0" dirty="0" smtClean="0">
                <a:solidFill>
                  <a:srgbClr val="C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useState</a:t>
            </a:r>
          </a:p>
          <a:p>
            <a:pPr marL="0" marR="0" indent="0" eaLnBrk="0">
              <a:lnSpc>
                <a:spcPct val="3291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45" marR="0" indent="0" eaLnBrk="0">
              <a:lnSpc>
                <a:spcPct val="100000"/>
              </a:lnSpc>
            </a:pPr>
            <a:r>
              <a:rPr lang="en-US" altLang="zh-CN" sz="2800" kern="0" spc="-15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Pu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rpose:</a:t>
            </a:r>
          </a:p>
          <a:p>
            <a:pPr marL="0" marR="0" indent="0" eaLnBrk="0">
              <a:lnSpc>
                <a:spcPct val="172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914545" marR="0" lvl="0" indent="-457200" eaLnBrk="0">
              <a:lnSpc>
                <a:spcPct val="100000"/>
              </a:lnSpc>
              <a:buAutoNum type="arabicPeriod"/>
            </a:pP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Remember</a:t>
            </a:r>
            <a:r>
              <a:rPr lang="en-US" altLang="zh-CN" sz="2800" kern="0" spc="-6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values</a:t>
            </a:r>
            <a:r>
              <a:rPr lang="en-US" altLang="zh-CN" sz="2800" kern="0" spc="-6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internally</a:t>
            </a:r>
            <a:r>
              <a:rPr lang="en-US" altLang="zh-CN" sz="2800" kern="0" spc="-6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when</a:t>
            </a:r>
            <a:r>
              <a:rPr lang="en-US" altLang="zh-CN" sz="2800" kern="0" spc="-6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the</a:t>
            </a:r>
            <a:r>
              <a:rPr lang="en-US" altLang="zh-CN" sz="2800" kern="0" spc="-6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component</a:t>
            </a:r>
            <a:r>
              <a:rPr lang="en-US" altLang="zh-CN" sz="2800" kern="0" spc="-6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re-renders</a:t>
            </a:r>
          </a:p>
          <a:p>
            <a:pPr marL="0" marR="0" indent="0" eaLnBrk="0">
              <a:lnSpc>
                <a:spcPct val="172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457345" eaLnBrk="0">
              <a:lnSpc>
                <a:spcPct val="148511"/>
              </a:lnSpc>
              <a:spcBef>
                <a:spcPts val="0"/>
              </a:spcBef>
            </a:pPr>
            <a:r>
              <a:rPr lang="en-US" altLang="zh-CN" sz="2800" kern="0" spc="0" baseline="0" noProof="0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Tell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React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to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re-render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the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component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when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the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value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changes</a:t>
            </a:r>
            <a:r>
              <a:rPr lang="en-US" altLang="zh-CN" sz="2800" kern="0" spc="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-15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Synt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ax:</a:t>
            </a:r>
          </a:p>
        </p:txBody>
      </p:sp>
      <p:grpSp>
        <p:nvGrpSpPr>
          <p:cNvPr id="214" name="Combination 214"/>
          <p:cNvGrpSpPr/>
          <p:nvPr/>
        </p:nvGrpSpPr>
        <p:grpSpPr>
          <a:xfrm>
            <a:off x="2194560" y="4869943"/>
            <a:ext cx="7802881" cy="1138882"/>
            <a:chOff x="2194560" y="4869943"/>
            <a:chExt cx="7802881" cy="1138882"/>
          </a:xfrm>
        </p:grpSpPr>
        <p:sp>
          <p:nvSpPr>
            <p:cNvPr id="215" name="VectorPath 215"/>
            <p:cNvSpPr/>
            <p:nvPr/>
          </p:nvSpPr>
          <p:spPr>
            <a:xfrm>
              <a:off x="2194560" y="4869943"/>
              <a:ext cx="7802881" cy="829056"/>
            </a:xfrm>
            <a:custGeom>
              <a:avLst/>
              <a:gdLst/>
              <a:ahLst/>
              <a:cxnLst/>
              <a:rect l="l" t="t" r="r" b="b"/>
              <a:pathLst>
                <a:path w="7802881" h="829056">
                  <a:moveTo>
                    <a:pt x="0" y="0"/>
                  </a:moveTo>
                  <a:lnTo>
                    <a:pt x="7802881" y="0"/>
                  </a:lnTo>
                  <a:lnTo>
                    <a:pt x="7802881" y="829056"/>
                  </a:lnTo>
                  <a:lnTo>
                    <a:pt x="0" y="829056"/>
                  </a:lnTo>
                  <a:lnTo>
                    <a:pt x="0" y="0"/>
                  </a:lnTo>
                </a:path>
              </a:pathLst>
            </a:custGeom>
            <a:solidFill>
              <a:srgbClr val="3B3838">
                <a:alpha val="100000"/>
              </a:srgbClr>
            </a:solidFill>
          </p:spPr>
        </p:sp>
        <p:sp>
          <p:nvSpPr>
            <p:cNvPr id="216" name="VectorPath 216"/>
            <p:cNvSpPr/>
            <p:nvPr/>
          </p:nvSpPr>
          <p:spPr>
            <a:xfrm>
              <a:off x="4486294" y="5597716"/>
              <a:ext cx="212129" cy="410579"/>
            </a:xfrm>
            <a:custGeom>
              <a:avLst/>
              <a:gdLst/>
              <a:ahLst/>
              <a:cxnLst/>
              <a:rect l="l" t="t" r="r" b="b"/>
              <a:pathLst>
                <a:path w="212129" h="410579">
                  <a:moveTo>
                    <a:pt x="16745" y="393834"/>
                  </a:moveTo>
                  <a:lnTo>
                    <a:pt x="195383" y="16745"/>
                  </a:lnTo>
                </a:path>
              </a:pathLst>
            </a:custGeom>
            <a:ln w="25146" cap="flat" cmpd="sng">
              <a:solidFill>
                <a:srgbClr val="FF0000">
                  <a:alpha val="100000"/>
                </a:srgbClr>
              </a:solidFill>
              <a:miter lim="800000"/>
            </a:ln>
          </p:spPr>
        </p:sp>
        <p:sp>
          <p:nvSpPr>
            <p:cNvPr id="217" name="VectorPath 217"/>
            <p:cNvSpPr/>
            <p:nvPr/>
          </p:nvSpPr>
          <p:spPr>
            <a:xfrm>
              <a:off x="4618861" y="5511163"/>
              <a:ext cx="114770" cy="141961"/>
            </a:xfrm>
            <a:custGeom>
              <a:avLst/>
              <a:gdLst/>
              <a:ahLst/>
              <a:cxnLst/>
              <a:rect l="l" t="t" r="r" b="b"/>
              <a:pathLst>
                <a:path w="114770" h="141961">
                  <a:moveTo>
                    <a:pt x="114770" y="141961"/>
                  </a:moveTo>
                  <a:lnTo>
                    <a:pt x="111747" y="0"/>
                  </a:lnTo>
                  <a:lnTo>
                    <a:pt x="0" y="87592"/>
                  </a:lnTo>
                  <a:lnTo>
                    <a:pt x="114770" y="141961"/>
                  </a:lnTo>
                </a:path>
              </a:pathLst>
            </a:custGeom>
            <a:solidFill>
              <a:srgbClr val="FF0000">
                <a:alpha val="100000"/>
              </a:srgbClr>
            </a:solidFill>
          </p:spPr>
        </p:sp>
        <p:sp>
          <p:nvSpPr>
            <p:cNvPr id="218" name="VectorPath 218"/>
            <p:cNvSpPr/>
            <p:nvPr/>
          </p:nvSpPr>
          <p:spPr>
            <a:xfrm>
              <a:off x="5748879" y="5597402"/>
              <a:ext cx="214952" cy="410926"/>
            </a:xfrm>
            <a:custGeom>
              <a:avLst/>
              <a:gdLst/>
              <a:ahLst/>
              <a:cxnLst/>
              <a:rect l="l" t="t" r="r" b="b"/>
              <a:pathLst>
                <a:path w="214952" h="410926">
                  <a:moveTo>
                    <a:pt x="198173" y="394147"/>
                  </a:moveTo>
                  <a:lnTo>
                    <a:pt x="16779" y="16779"/>
                  </a:lnTo>
                </a:path>
              </a:pathLst>
            </a:custGeom>
            <a:ln w="25146" cap="flat" cmpd="sng">
              <a:solidFill>
                <a:srgbClr val="FF0000">
                  <a:alpha val="100000"/>
                </a:srgbClr>
              </a:solidFill>
              <a:miter lim="800000"/>
            </a:ln>
          </p:spPr>
        </p:sp>
        <p:sp>
          <p:nvSpPr>
            <p:cNvPr id="219" name="VectorPath 219"/>
            <p:cNvSpPr/>
            <p:nvPr/>
          </p:nvSpPr>
          <p:spPr>
            <a:xfrm>
              <a:off x="5713925" y="5511165"/>
              <a:ext cx="114465" cy="141973"/>
            </a:xfrm>
            <a:custGeom>
              <a:avLst/>
              <a:gdLst/>
              <a:ahLst/>
              <a:cxnLst/>
              <a:rect l="l" t="t" r="r" b="b"/>
              <a:pathLst>
                <a:path w="114465" h="141973">
                  <a:moveTo>
                    <a:pt x="0" y="141973"/>
                  </a:moveTo>
                  <a:lnTo>
                    <a:pt x="2222" y="0"/>
                  </a:lnTo>
                  <a:lnTo>
                    <a:pt x="114465" y="86957"/>
                  </a:lnTo>
                  <a:lnTo>
                    <a:pt x="0" y="141973"/>
                  </a:lnTo>
                </a:path>
              </a:pathLst>
            </a:custGeom>
            <a:solidFill>
              <a:srgbClr val="FF0000">
                <a:alpha val="100000"/>
              </a:srgbClr>
            </a:solidFill>
          </p:spPr>
        </p:sp>
        <p:sp>
          <p:nvSpPr>
            <p:cNvPr id="220" name="VectorPath 220"/>
            <p:cNvSpPr/>
            <p:nvPr/>
          </p:nvSpPr>
          <p:spPr>
            <a:xfrm>
              <a:off x="8324668" y="5591560"/>
              <a:ext cx="267240" cy="417264"/>
            </a:xfrm>
            <a:custGeom>
              <a:avLst/>
              <a:gdLst/>
              <a:ahLst/>
              <a:cxnLst/>
              <a:rect l="l" t="t" r="r" b="b"/>
              <a:pathLst>
                <a:path w="267240" h="417264">
                  <a:moveTo>
                    <a:pt x="249965" y="399989"/>
                  </a:moveTo>
                  <a:lnTo>
                    <a:pt x="17275" y="17275"/>
                  </a:lnTo>
                </a:path>
              </a:pathLst>
            </a:custGeom>
            <a:ln w="25146" cap="flat" cmpd="sng">
              <a:solidFill>
                <a:srgbClr val="FF0000">
                  <a:alpha val="100000"/>
                </a:srgbClr>
              </a:solidFill>
              <a:miter lim="800000"/>
            </a:ln>
          </p:spPr>
        </p:sp>
        <p:sp>
          <p:nvSpPr>
            <p:cNvPr id="221" name="VectorPath 221"/>
            <p:cNvSpPr/>
            <p:nvPr/>
          </p:nvSpPr>
          <p:spPr>
            <a:xfrm>
              <a:off x="8282564" y="5511168"/>
              <a:ext cx="120231" cy="141503"/>
            </a:xfrm>
            <a:custGeom>
              <a:avLst/>
              <a:gdLst/>
              <a:ahLst/>
              <a:cxnLst/>
              <a:rect l="l" t="t" r="r" b="b"/>
              <a:pathLst>
                <a:path w="120231" h="141503">
                  <a:moveTo>
                    <a:pt x="11709" y="141503"/>
                  </a:moveTo>
                  <a:lnTo>
                    <a:pt x="0" y="0"/>
                  </a:lnTo>
                  <a:lnTo>
                    <a:pt x="120231" y="75527"/>
                  </a:lnTo>
                  <a:lnTo>
                    <a:pt x="11709" y="141503"/>
                  </a:lnTo>
                </a:path>
              </a:pathLst>
            </a:custGeom>
            <a:solidFill>
              <a:srgbClr val="FF0000">
                <a:alpha val="100000"/>
              </a:srgbClr>
            </a:solidFill>
          </p:spPr>
        </p:sp>
      </p:grpSp>
      <p:sp>
        <p:nvSpPr>
          <p:cNvPr id="222" name="TextBox222"/>
          <p:cNvSpPr txBox="1"/>
          <p:nvPr/>
        </p:nvSpPr>
        <p:spPr>
          <a:xfrm>
            <a:off x="3580700" y="5137903"/>
            <a:ext cx="5030895" cy="2970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950" kern="0" spc="0" baseline="0" noProof="0" dirty="0" smtClean="0">
                <a:solidFill>
                  <a:srgbClr val="569CD6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const</a:t>
            </a:r>
            <a:r>
              <a:rPr lang="en-US" altLang="zh-CN" sz="1950" kern="0" spc="-1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[</a:t>
            </a:r>
            <a:r>
              <a:rPr lang="en-US" altLang="zh-CN" sz="1950" kern="0" spc="0" baseline="0" noProof="0" dirty="0" smtClean="0">
                <a:solidFill>
                  <a:srgbClr val="9CDCFE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val</a:t>
            </a:r>
            <a:r>
              <a:rPr lang="en-US" altLang="zh-CN" sz="1950" kern="0" spc="0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,</a:t>
            </a:r>
            <a:r>
              <a:rPr lang="en-US" altLang="zh-CN" sz="1950" kern="0" spc="-1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9CDCFE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setVal</a:t>
            </a:r>
            <a:r>
              <a:rPr lang="en-US" altLang="zh-CN" sz="1950" kern="0" spc="0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]</a:t>
            </a:r>
            <a:r>
              <a:rPr lang="en-US" altLang="zh-CN" sz="1950" kern="0" spc="-1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=</a:t>
            </a:r>
            <a:r>
              <a:rPr lang="en-US" altLang="zh-CN" sz="1950" kern="0" spc="-1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DCDCAA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useState</a:t>
            </a:r>
            <a:r>
              <a:rPr lang="en-US" altLang="zh-CN" sz="1950" kern="0" spc="0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(</a:t>
            </a:r>
            <a:r>
              <a:rPr lang="en-US" altLang="zh-CN" sz="1950" kern="0" spc="0" baseline="0" noProof="0" dirty="0" smtClean="0">
                <a:solidFill>
                  <a:srgbClr val="B5CEA8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100</a:t>
            </a:r>
            <a:r>
              <a:rPr lang="en-US" altLang="zh-CN" sz="1950" kern="0" spc="0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);</a:t>
            </a:r>
          </a:p>
        </p:txBody>
      </p:sp>
      <p:graphicFrame>
        <p:nvGraphicFramePr>
          <p:cNvPr id="223" name="Table223"/>
          <p:cNvGraphicFramePr>
            <a:graphicFrameLocks noGrp="1"/>
          </p:cNvGraphicFramePr>
          <p:nvPr/>
        </p:nvGraphicFramePr>
        <p:xfrm>
          <a:off x="3137659" y="6014246"/>
          <a:ext cx="0" cy="9249410"/>
        </p:xfrm>
        <a:graphic>
          <a:graphicData uri="http://schemas.openxmlformats.org/drawingml/2006/table">
            <a:tbl>
              <a:tblPr firstRow="1" bandRow="1"/>
              <a:tblGrid>
                <a:gridCol w="2147483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7483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7483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247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99786"/>
                        </a:lnSpc>
                        <a:spcBef>
                          <a:spcPts val="198"/>
                        </a:spcBef>
                      </a:pPr>
                      <a:r>
                        <a:rPr lang="en-US" altLang="zh-CN" sz="1950" kern="0" spc="0" baseline="0" noProof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The</a:t>
                      </a:r>
                      <a:r>
                        <a:rPr lang="en-US" altLang="zh-CN" sz="1950" kern="0" spc="-15" baseline="0" noProof="0" dirty="0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1950" kern="0" spc="0" baseline="0" noProof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current</a:t>
                      </a:r>
                      <a:r>
                        <a:rPr lang="en-US" altLang="zh-CN" sz="1950" kern="0" spc="-15" baseline="0" noProof="0" dirty="0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1950" kern="0" spc="0" baseline="0" noProof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value</a:t>
                      </a:r>
                    </a:p>
                  </a:txBody>
                  <a:tcPr marL="2147483647" marR="0" marT="2540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34706" marR="0" indent="0" eaLnBrk="0">
                        <a:lnSpc>
                          <a:spcPct val="99786"/>
                        </a:lnSpc>
                        <a:spcBef>
                          <a:spcPts val="198"/>
                        </a:spcBef>
                      </a:pPr>
                      <a:r>
                        <a:rPr lang="en-US" altLang="zh-CN" sz="1950" kern="0" spc="0" baseline="0" noProof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A</a:t>
                      </a:r>
                      <a:r>
                        <a:rPr lang="en-US" altLang="zh-CN" sz="1950" kern="0" spc="-15" baseline="0" noProof="0" dirty="0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1950" kern="0" spc="0" baseline="0" noProof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setter</a:t>
                      </a:r>
                      <a:r>
                        <a:rPr lang="en-US" altLang="zh-CN" sz="1950" kern="0" spc="-15" baseline="0" noProof="0" dirty="0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1950" kern="0" spc="0" baseline="0" noProof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function</a:t>
                      </a:r>
                      <a:r>
                        <a:rPr lang="en-US" altLang="zh-CN" sz="1950" kern="0" spc="-15" baseline="0" noProof="0" dirty="0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1950" kern="0" spc="0" baseline="0" noProof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to</a:t>
                      </a:r>
                    </a:p>
                  </a:txBody>
                  <a:tcPr marL="2147483647" marR="0" marT="2540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2431" marR="0" indent="0" eaLnBrk="0">
                        <a:lnSpc>
                          <a:spcPct val="99786"/>
                        </a:lnSpc>
                        <a:spcBef>
                          <a:spcPts val="198"/>
                        </a:spcBef>
                      </a:pPr>
                      <a:r>
                        <a:rPr lang="en-US" altLang="zh-CN" sz="1950" kern="0" spc="0" baseline="0" noProof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The</a:t>
                      </a:r>
                      <a:r>
                        <a:rPr lang="en-US" altLang="zh-CN" sz="1950" kern="0" spc="-15" baseline="0" noProof="0" dirty="0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1950" kern="0" spc="0" baseline="0" noProof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initial</a:t>
                      </a:r>
                    </a:p>
                  </a:txBody>
                  <a:tcPr marL="2147483647" marR="0" marT="2540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131">
                <a:tc>
                  <a:txBody>
                    <a:bodyPr/>
                    <a:lstStyle/>
                    <a:p>
                      <a:pPr marL="0" marR="0" indent="0" algn="just" eaLnBrk="0">
                        <a:lnSpc>
                          <a:spcPct val="87500"/>
                        </a:lnSpc>
                        <a:tabLst>
                          <a:tab pos="2029968" algn="r"/>
                        </a:tabLst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23749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2147483647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62594" marR="0" indent="0" eaLnBrk="0">
                        <a:lnSpc>
                          <a:spcPct val="99786"/>
                        </a:lnSpc>
                        <a:spcBef>
                          <a:spcPts val="88"/>
                        </a:spcBef>
                        <a:spcAft>
                          <a:spcPts val="108"/>
                        </a:spcAft>
                      </a:pPr>
                      <a:r>
                        <a:rPr lang="en-US" altLang="zh-CN" sz="1950" kern="0" spc="0" baseline="0" noProof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change</a:t>
                      </a:r>
                      <a:r>
                        <a:rPr lang="en-US" altLang="zh-CN" sz="1950" kern="0" spc="-15" baseline="0" noProof="0" dirty="0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1950" kern="0" spc="0" baseline="0" noProof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the</a:t>
                      </a:r>
                      <a:r>
                        <a:rPr lang="en-US" altLang="zh-CN" sz="1950" kern="0" spc="-15" baseline="0" noProof="0" dirty="0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1950" kern="0" spc="0" baseline="0" noProof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value</a:t>
                      </a:r>
                    </a:p>
                  </a:txBody>
                  <a:tcPr marL="2147483647" marR="0" marT="1143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8245" marR="0" indent="0" eaLnBrk="0">
                        <a:lnSpc>
                          <a:spcPct val="99786"/>
                        </a:lnSpc>
                        <a:spcBef>
                          <a:spcPts val="88"/>
                        </a:spcBef>
                        <a:spcAft>
                          <a:spcPts val="108"/>
                        </a:spcAft>
                      </a:pPr>
                      <a:r>
                        <a:rPr lang="en-US" altLang="zh-CN" sz="1950" kern="0" spc="0" baseline="0" noProof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value</a:t>
                      </a:r>
                      <a:r>
                        <a:rPr lang="en-US" altLang="zh-CN" sz="1950" kern="0" spc="-15" baseline="0" noProof="0" dirty="0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1950" kern="0" spc="0" baseline="0" noProof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to</a:t>
                      </a:r>
                      <a:r>
                        <a:rPr lang="en-US" altLang="zh-CN" sz="1950" kern="0" spc="-15" baseline="0" noProof="0" dirty="0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1950" kern="0" spc="0" baseline="0" noProof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use</a:t>
                      </a:r>
                    </a:p>
                  </a:txBody>
                  <a:tcPr marL="2147483647" marR="0" marT="1143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8FB00C4D-7D03-425F-EBBB-B379FEE2D230}"/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B382F56-6454-41C3-D974-FA1078DED861"/>
          <p:cNvPicPr>
            <a:picLocks noChangeAspect="1"/>
          </p:cNvPicPr>
          <p:nvPr/>
        </p:nvPicPr>
        <p:blipFill>
          <a:blip r:embed="rId2" cstate="print">
            <a:extLst>
              <a:ext uri="{EF17BE99-B3FC-42C9-D0F3-B55ED890B243}"/>
            </a:extLst>
          </a:blip>
          <a:srcRect/>
          <a:stretch>
            <a:fillRect/>
          </a:stretch>
        </p:blipFill>
        <p:spPr>
          <a:xfrm>
            <a:off x="9764268" y="2565654"/>
            <a:ext cx="1438275" cy="1447800"/>
          </a:xfrm>
          <a:prstGeom prst="rect">
            <a:avLst/>
          </a:prstGeom>
        </p:spPr>
      </p:pic>
      <p:sp>
        <p:nvSpPr>
          <p:cNvPr id="4" name="TextBox4"/>
          <p:cNvSpPr txBox="1"/>
          <p:nvPr/>
        </p:nvSpPr>
        <p:spPr>
          <a:xfrm>
            <a:off x="929640" y="665052"/>
            <a:ext cx="6205808" cy="49060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What</a:t>
            </a:r>
            <a:r>
              <a:rPr lang="en-US" altLang="zh-CN" sz="4350" kern="0" spc="-7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is</a:t>
            </a:r>
            <a:r>
              <a:rPr lang="en-US" altLang="zh-CN" sz="4350" kern="0" spc="-7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React?</a:t>
            </a:r>
          </a:p>
          <a:p>
            <a:pPr marL="0" marR="0" indent="0" eaLnBrk="0">
              <a:lnSpc>
                <a:spcPct val="68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457200" marR="0" lvl="0" indent="-457200" eaLnBrk="0">
              <a:lnSpc>
                <a:spcPct val="104910"/>
              </a:lnSpc>
              <a:spcAft>
                <a:spcPts val="1945"/>
              </a:spcAft>
              <a:buClr>
                <a:srgbClr val="C00000"/>
              </a:buClr>
              <a:buFont typeface="Arial" panose="34000000000000000000" charset="0"/>
              <a:buChar char="•"/>
            </a:pP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React</a:t>
            </a:r>
            <a:r>
              <a:rPr lang="en-US" altLang="zh-CN" sz="2800" kern="0" spc="-7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is</a:t>
            </a:r>
            <a:r>
              <a:rPr lang="en-US" altLang="zh-CN" sz="2800" kern="0" spc="-7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lang="en-US" altLang="zh-CN" sz="2800" kern="0" spc="-7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b="1" kern="0" spc="0" baseline="0" noProof="0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JavaScript</a:t>
            </a:r>
            <a:r>
              <a:rPr lang="en-US" altLang="zh-CN" sz="2800" b="1" kern="0" spc="-7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b="1" kern="0" spc="0" baseline="0" noProof="0" dirty="0" smtClean="0">
                <a:solidFill>
                  <a:srgbClr val="548235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framework</a:t>
            </a:r>
          </a:p>
          <a:p>
            <a:pPr marL="457200" marR="0" lvl="0" indent="-457200" eaLnBrk="0">
              <a:lnSpc>
                <a:spcPct val="104910"/>
              </a:lnSpc>
              <a:spcAft>
                <a:spcPts val="1945"/>
              </a:spcAft>
              <a:buClr>
                <a:srgbClr val="C00000"/>
              </a:buClr>
              <a:buFont typeface="Arial" panose="34000000000000000000" charset="0"/>
              <a:buChar char="•"/>
            </a:pP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Used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for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b="1" kern="0" spc="0" baseline="0" noProof="0" dirty="0" smtClean="0">
                <a:solidFill>
                  <a:srgbClr val="2E75B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front</a:t>
            </a:r>
            <a:r>
              <a:rPr lang="en-US" altLang="zh-CN" sz="2800" b="1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b="1" kern="0" spc="0" baseline="0" noProof="0" dirty="0" smtClean="0">
                <a:solidFill>
                  <a:srgbClr val="2E75B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end</a:t>
            </a:r>
            <a:r>
              <a:rPr lang="en-US" altLang="zh-CN" sz="2800" b="1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b="1" kern="0" spc="0" baseline="0" noProof="0" dirty="0" smtClean="0">
                <a:solidFill>
                  <a:srgbClr val="C55A1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web</a:t>
            </a:r>
            <a:r>
              <a:rPr lang="en-US" altLang="zh-CN" sz="2800" b="1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b="1" kern="0" spc="0" baseline="0" noProof="0" dirty="0" smtClean="0">
                <a:solidFill>
                  <a:srgbClr val="C55A1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development</a:t>
            </a:r>
          </a:p>
          <a:p>
            <a:pPr marL="457200" marR="0" lvl="0" indent="-457200" eaLnBrk="0">
              <a:lnSpc>
                <a:spcPct val="104910"/>
              </a:lnSpc>
              <a:spcAft>
                <a:spcPts val="1945"/>
              </a:spcAft>
              <a:buClr>
                <a:srgbClr val="C00000"/>
              </a:buClr>
              <a:buFont typeface="Arial" panose="34000000000000000000" charset="0"/>
              <a:buChar char="•"/>
            </a:pP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Think</a:t>
            </a:r>
            <a:r>
              <a:rPr lang="en-US" altLang="zh-CN" sz="2800" kern="0" spc="-7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of</a:t>
            </a:r>
            <a:r>
              <a:rPr lang="en-US" altLang="zh-CN" sz="2800" kern="0" spc="-7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jQuery,</a:t>
            </a:r>
            <a:r>
              <a:rPr lang="en-US" altLang="zh-CN" sz="2800" kern="0" spc="-7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but</a:t>
            </a:r>
            <a:r>
              <a:rPr lang="en-US" altLang="zh-CN" sz="2800" kern="0" spc="-7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more</a:t>
            </a:r>
            <a:r>
              <a:rPr lang="en-US" altLang="zh-CN" sz="2800" kern="0" spc="-7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structured</a:t>
            </a:r>
          </a:p>
          <a:p>
            <a:pPr marL="457200" marR="0" lvl="0" indent="-457200" eaLnBrk="0">
              <a:lnSpc>
                <a:spcPct val="104910"/>
              </a:lnSpc>
              <a:spcAft>
                <a:spcPts val="1945"/>
              </a:spcAft>
              <a:buClr>
                <a:srgbClr val="C00000"/>
              </a:buClr>
              <a:buFont typeface="Arial" panose="34000000000000000000" charset="0"/>
              <a:buChar char="•"/>
            </a:pP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Created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and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used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by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b="1" kern="0" spc="0" baseline="0" noProof="0" dirty="0" smtClean="0">
                <a:solidFill>
                  <a:srgbClr val="BF9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Facebook</a:t>
            </a:r>
          </a:p>
          <a:p>
            <a:pPr marL="457200" marR="0" lvl="0" indent="-457200" eaLnBrk="0">
              <a:lnSpc>
                <a:spcPct val="103571"/>
              </a:lnSpc>
              <a:buClr>
                <a:srgbClr val="C00000"/>
              </a:buClr>
              <a:buFont typeface="Arial" panose="34000000000000000000" charset="0"/>
              <a:buChar char="•"/>
            </a:pP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Famous</a:t>
            </a:r>
            <a:r>
              <a:rPr lang="en-US" altLang="zh-CN" sz="2800" kern="0" spc="-4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for</a:t>
            </a:r>
            <a:r>
              <a:rPr lang="en-US" altLang="zh-CN" sz="2800" kern="0" spc="-4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implementing</a:t>
            </a:r>
            <a:r>
              <a:rPr lang="en-US" altLang="zh-CN" sz="2800" kern="0" spc="-4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lang="en-US" altLang="zh-CN" sz="2800" kern="0" spc="-4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b="1" kern="0" spc="0" baseline="0" noProof="0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virtual</a:t>
            </a:r>
            <a:r>
              <a:rPr lang="en-US" altLang="zh-CN" sz="2800" b="1" kern="0" spc="-4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b="1" kern="0" spc="0" baseline="0" noProof="0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dom</a:t>
            </a:r>
          </a:p>
        </p:txBody>
      </p:sp>
      <p:pic>
        <p:nvPicPr>
          <p:cNvPr id="5" name="F55FD3CE-CA47-424B-9DF6-E36D23BB924B"/>
          <p:cNvPicPr>
            <a:picLocks noChangeAspect="1"/>
          </p:cNvPicPr>
          <p:nvPr/>
        </p:nvPicPr>
        <p:blipFill>
          <a:blip r:embed="rId3" cstate="print">
            <a:extLst>
              <a:ext uri="{599F5193-DFE6-45EE-FAD2-61E2AB529057}"/>
            </a:extLst>
          </a:blip>
          <a:srcRect/>
          <a:stretch>
            <a:fillRect/>
          </a:stretch>
        </p:blipFill>
        <p:spPr>
          <a:xfrm>
            <a:off x="9609582" y="4567428"/>
            <a:ext cx="1752600" cy="1752600"/>
          </a:xfrm>
          <a:prstGeom prst="rect">
            <a:avLst/>
          </a:prstGeom>
        </p:spPr>
      </p:pic>
    </p:spTree>
    <p:extLst>
      <p:ext uri="{6FC01C83-6F43-4BF0-9657-98E7118D1DC2}"/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224"/>
          <p:cNvSpPr txBox="1"/>
          <p:nvPr/>
        </p:nvSpPr>
        <p:spPr>
          <a:xfrm>
            <a:off x="929640" y="665052"/>
            <a:ext cx="7906889" cy="4017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Predicting</a:t>
            </a:r>
            <a:r>
              <a:rPr lang="en-US" altLang="zh-CN" sz="4350" kern="0" spc="-14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component</a:t>
            </a:r>
            <a:r>
              <a:rPr lang="en-US" altLang="zh-CN" sz="4350" kern="0" spc="-14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re-rendering</a:t>
            </a:r>
          </a:p>
          <a:p>
            <a:pPr marL="0" marR="0" indent="0" eaLnBrk="0">
              <a:lnSpc>
                <a:spcPct val="32875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31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lang="en-US" altLang="zh-CN" sz="31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31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component</a:t>
            </a:r>
            <a:r>
              <a:rPr lang="en-US" altLang="zh-CN" sz="31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31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will</a:t>
            </a:r>
            <a:r>
              <a:rPr lang="en-US" altLang="zh-CN" sz="31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31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only</a:t>
            </a:r>
            <a:r>
              <a:rPr lang="en-US" altLang="zh-CN" sz="31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31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re-render</a:t>
            </a:r>
            <a:r>
              <a:rPr lang="en-US" altLang="zh-CN" sz="31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31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when…</a:t>
            </a:r>
          </a:p>
          <a:p>
            <a:pPr marL="0" marR="0" indent="0" eaLnBrk="0">
              <a:lnSpc>
                <a:spcPct val="3525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914400" marR="0" lvl="0" indent="-457200" eaLnBrk="0">
              <a:lnSpc>
                <a:spcPct val="111160"/>
              </a:lnSpc>
              <a:spcAft>
                <a:spcPts val="2184"/>
              </a:spcAft>
              <a:buAutoNum type="arabicPeriod"/>
            </a:pP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lang="en-US" altLang="zh-CN" sz="2800" kern="0" spc="-2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value</a:t>
            </a:r>
            <a:r>
              <a:rPr lang="en-US" altLang="zh-CN" sz="2800" kern="0" spc="-2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inside</a:t>
            </a:r>
            <a:r>
              <a:rPr lang="en-US" altLang="zh-CN" sz="2800" kern="0" spc="-2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b="1" kern="0" spc="0" baseline="0" noProof="0" dirty="0" smtClean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props</a:t>
            </a:r>
            <a:r>
              <a:rPr lang="en-US" altLang="zh-CN" sz="2800" b="1" kern="0" spc="-250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changes</a:t>
            </a:r>
          </a:p>
          <a:p>
            <a:pPr marL="2243515" marR="0" lvl="1" indent="-260485" eaLnBrk="0">
              <a:lnSpc>
                <a:spcPct val="99702"/>
              </a:lnSpc>
              <a:spcAft>
                <a:spcPts val="1792"/>
              </a:spcAft>
              <a:buClr>
                <a:srgbClr val="C55A11"/>
              </a:buClr>
              <a:buFont typeface="Calibri" panose="34000000000000000000" charset="0"/>
              <a:buChar char="–"/>
            </a:pPr>
            <a:r>
              <a:rPr lang="en-US" altLang="zh-CN" sz="2800" b="1" kern="0" spc="0" baseline="0" noProof="0" dirty="0" smtClean="0">
                <a:solidFill>
                  <a:srgbClr val="C55A1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or</a:t>
            </a:r>
            <a:r>
              <a:rPr lang="en-US" altLang="zh-CN" sz="2800" b="1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b="1" kern="0" spc="0" baseline="0" noProof="0" dirty="0" smtClean="0">
                <a:solidFill>
                  <a:srgbClr val="C55A1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–</a:t>
            </a:r>
          </a:p>
          <a:p>
            <a:pPr marL="914400" marR="0" lvl="0" indent="-457200" eaLnBrk="0">
              <a:lnSpc>
                <a:spcPct val="100446"/>
              </a:lnSpc>
              <a:buAutoNum type="arabicPeriod"/>
            </a:pP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lang="en-US" altLang="zh-CN" sz="2800" kern="0" spc="-26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b="1" kern="0" spc="0" baseline="0" noProof="0" dirty="0" smtClean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useState</a:t>
            </a:r>
            <a:r>
              <a:rPr lang="en-US" altLang="zh-CN" sz="2800" b="1" kern="0" spc="-26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setter</a:t>
            </a:r>
            <a:r>
              <a:rPr lang="en-US" altLang="zh-CN" sz="2800" kern="0" spc="-26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is</a:t>
            </a:r>
            <a:r>
              <a:rPr lang="en-US" altLang="zh-CN" sz="2800" kern="0" spc="-26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called</a:t>
            </a:r>
          </a:p>
        </p:txBody>
      </p:sp>
      <p:grpSp>
        <p:nvGrpSpPr>
          <p:cNvPr id="225" name="Combination 225"/>
          <p:cNvGrpSpPr/>
          <p:nvPr/>
        </p:nvGrpSpPr>
        <p:grpSpPr>
          <a:xfrm>
            <a:off x="7567161" y="4079781"/>
            <a:ext cx="3899269" cy="2220265"/>
            <a:chOff x="7567161" y="4079781"/>
            <a:chExt cx="3899269" cy="2220265"/>
          </a:xfrm>
        </p:grpSpPr>
        <p:sp>
          <p:nvSpPr>
            <p:cNvPr id="226" name="VectorPath 226"/>
            <p:cNvSpPr/>
            <p:nvPr/>
          </p:nvSpPr>
          <p:spPr>
            <a:xfrm>
              <a:off x="7573511" y="4086131"/>
              <a:ext cx="3886568" cy="2207565"/>
            </a:xfrm>
            <a:custGeom>
              <a:avLst/>
              <a:gdLst/>
              <a:ahLst/>
              <a:cxnLst/>
              <a:rect l="l" t="t" r="r" b="b"/>
              <a:pathLst>
                <a:path w="3886568" h="2207565">
                  <a:moveTo>
                    <a:pt x="188417" y="164694"/>
                  </a:moveTo>
                  <a:cubicBezTo>
                    <a:pt x="200381" y="68377"/>
                    <a:pt x="288163" y="0"/>
                    <a:pt x="384493" y="11963"/>
                  </a:cubicBezTo>
                  <a:lnTo>
                    <a:pt x="3721875" y="426618"/>
                  </a:lnTo>
                  <a:cubicBezTo>
                    <a:pt x="3818191" y="438595"/>
                    <a:pt x="3886568" y="526377"/>
                    <a:pt x="3874605" y="622694"/>
                  </a:cubicBezTo>
                  <a:lnTo>
                    <a:pt x="3698150" y="2042859"/>
                  </a:lnTo>
                  <a:cubicBezTo>
                    <a:pt x="3686188" y="2139176"/>
                    <a:pt x="3598405" y="2207565"/>
                    <a:pt x="3502089" y="2195589"/>
                  </a:cubicBezTo>
                  <a:lnTo>
                    <a:pt x="164694" y="1780934"/>
                  </a:lnTo>
                  <a:cubicBezTo>
                    <a:pt x="68376" y="1768958"/>
                    <a:pt x="0" y="1681175"/>
                    <a:pt x="11964" y="1584858"/>
                  </a:cubicBezTo>
                  <a:lnTo>
                    <a:pt x="188417" y="164694"/>
                  </a:lnTo>
                </a:path>
              </a:pathLst>
            </a:custGeom>
            <a:solidFill>
              <a:srgbClr val="E2F0D9">
                <a:alpha val="100000"/>
              </a:srgbClr>
            </a:solidFill>
          </p:spPr>
        </p:sp>
        <p:sp>
          <p:nvSpPr>
            <p:cNvPr id="227" name="VectorPath 227"/>
            <p:cNvSpPr/>
            <p:nvPr/>
          </p:nvSpPr>
          <p:spPr>
            <a:xfrm>
              <a:off x="7567161" y="4079781"/>
              <a:ext cx="3899269" cy="2220265"/>
            </a:xfrm>
            <a:custGeom>
              <a:avLst/>
              <a:gdLst/>
              <a:ahLst/>
              <a:cxnLst/>
              <a:rect l="l" t="t" r="r" b="b"/>
              <a:pathLst>
                <a:path w="3899269" h="2220265">
                  <a:moveTo>
                    <a:pt x="194767" y="171044"/>
                  </a:moveTo>
                  <a:cubicBezTo>
                    <a:pt x="206731" y="74727"/>
                    <a:pt x="294513" y="6350"/>
                    <a:pt x="390843" y="18313"/>
                  </a:cubicBezTo>
                  <a:lnTo>
                    <a:pt x="3728225" y="432968"/>
                  </a:lnTo>
                  <a:cubicBezTo>
                    <a:pt x="3824542" y="444945"/>
                    <a:pt x="3892918" y="532727"/>
                    <a:pt x="3880956" y="629044"/>
                  </a:cubicBezTo>
                  <a:lnTo>
                    <a:pt x="3704501" y="2049209"/>
                  </a:lnTo>
                  <a:cubicBezTo>
                    <a:pt x="3692538" y="2145526"/>
                    <a:pt x="3604755" y="2213915"/>
                    <a:pt x="3508439" y="2201939"/>
                  </a:cubicBezTo>
                  <a:lnTo>
                    <a:pt x="171044" y="1787284"/>
                  </a:lnTo>
                  <a:cubicBezTo>
                    <a:pt x="74726" y="1775308"/>
                    <a:pt x="6350" y="1687525"/>
                    <a:pt x="18314" y="1591208"/>
                  </a:cubicBezTo>
                  <a:lnTo>
                    <a:pt x="194767" y="171044"/>
                  </a:lnTo>
                </a:path>
              </a:pathLst>
            </a:custGeom>
            <a:ln w="12700" cap="flat" cmpd="sng">
              <a:solidFill>
                <a:srgbClr val="548235">
                  <a:alpha val="100000"/>
                </a:srgbClr>
              </a:solidFill>
              <a:miter lim="800000"/>
            </a:ln>
          </p:spPr>
        </p:sp>
      </p:grpSp>
      <p:pic>
        <p:nvPicPr>
          <p:cNvPr id="228" name="EBCC62F8-9E91-4506-AFEE-F35DC969BF91"/>
          <p:cNvPicPr>
            <a:picLocks noChangeAspect="1"/>
          </p:cNvPicPr>
          <p:nvPr/>
        </p:nvPicPr>
        <p:blipFill>
          <a:blip r:embed="rId2" cstate="print">
            <a:extLst>
              <a:ext uri="{B730A931-B599-4F9E-7AB3-0D99C15E9077}"/>
            </a:extLst>
          </a:blip>
          <a:srcRect/>
          <a:stretch>
            <a:fillRect/>
          </a:stretch>
        </p:blipFill>
        <p:spPr>
          <a:xfrm>
            <a:off x="7985518" y="4358794"/>
            <a:ext cx="3181350" cy="1638300"/>
          </a:xfrm>
          <a:prstGeom prst="rect">
            <a:avLst/>
          </a:prstGeom>
        </p:spPr>
      </p:pic>
    </p:spTree>
    <p:extLst>
      <p:ext uri="{90B13534-BCCE-426A-1FF1-062879D207BE}"/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Combination 229"/>
          <p:cNvGrpSpPr/>
          <p:nvPr/>
        </p:nvGrpSpPr>
        <p:grpSpPr>
          <a:xfrm>
            <a:off x="1530096" y="4191762"/>
            <a:ext cx="8974836" cy="1817288"/>
            <a:chOff x="1530096" y="4191762"/>
            <a:chExt cx="8974836" cy="1817288"/>
          </a:xfrm>
        </p:grpSpPr>
        <p:sp>
          <p:nvSpPr>
            <p:cNvPr id="230" name="VectorPath 230"/>
            <p:cNvSpPr/>
            <p:nvPr/>
          </p:nvSpPr>
          <p:spPr>
            <a:xfrm>
              <a:off x="1530096" y="4191762"/>
              <a:ext cx="8974836" cy="1501902"/>
            </a:xfrm>
            <a:custGeom>
              <a:avLst/>
              <a:gdLst/>
              <a:ahLst/>
              <a:cxnLst/>
              <a:rect l="l" t="t" r="r" b="b"/>
              <a:pathLst>
                <a:path w="8974836" h="1501902">
                  <a:moveTo>
                    <a:pt x="0" y="0"/>
                  </a:moveTo>
                  <a:lnTo>
                    <a:pt x="8974836" y="0"/>
                  </a:lnTo>
                  <a:lnTo>
                    <a:pt x="8974836" y="1501902"/>
                  </a:lnTo>
                  <a:lnTo>
                    <a:pt x="0" y="1501902"/>
                  </a:lnTo>
                  <a:lnTo>
                    <a:pt x="0" y="0"/>
                  </a:lnTo>
                </a:path>
              </a:pathLst>
            </a:custGeom>
            <a:solidFill>
              <a:srgbClr val="3B3838">
                <a:alpha val="100000"/>
              </a:srgbClr>
            </a:solidFill>
          </p:spPr>
        </p:sp>
        <p:sp>
          <p:nvSpPr>
            <p:cNvPr id="231" name="VectorPath 231"/>
            <p:cNvSpPr/>
            <p:nvPr/>
          </p:nvSpPr>
          <p:spPr>
            <a:xfrm>
              <a:off x="2575198" y="5597716"/>
              <a:ext cx="212129" cy="410579"/>
            </a:xfrm>
            <a:custGeom>
              <a:avLst/>
              <a:gdLst/>
              <a:ahLst/>
              <a:cxnLst/>
              <a:rect l="l" t="t" r="r" b="b"/>
              <a:pathLst>
                <a:path w="212129" h="410579">
                  <a:moveTo>
                    <a:pt x="16745" y="393834"/>
                  </a:moveTo>
                  <a:lnTo>
                    <a:pt x="195383" y="16745"/>
                  </a:lnTo>
                </a:path>
              </a:pathLst>
            </a:custGeom>
            <a:ln w="25146" cap="flat" cmpd="sng">
              <a:solidFill>
                <a:srgbClr val="FF0000">
                  <a:alpha val="100000"/>
                </a:srgbClr>
              </a:solidFill>
              <a:miter lim="800000"/>
            </a:ln>
          </p:spPr>
        </p:sp>
        <p:sp>
          <p:nvSpPr>
            <p:cNvPr id="232" name="VectorPath 232"/>
            <p:cNvSpPr/>
            <p:nvPr/>
          </p:nvSpPr>
          <p:spPr>
            <a:xfrm>
              <a:off x="2707764" y="5511163"/>
              <a:ext cx="114770" cy="141961"/>
            </a:xfrm>
            <a:custGeom>
              <a:avLst/>
              <a:gdLst/>
              <a:ahLst/>
              <a:cxnLst/>
              <a:rect l="l" t="t" r="r" b="b"/>
              <a:pathLst>
                <a:path w="114770" h="141961">
                  <a:moveTo>
                    <a:pt x="114770" y="141961"/>
                  </a:moveTo>
                  <a:lnTo>
                    <a:pt x="111747" y="0"/>
                  </a:lnTo>
                  <a:lnTo>
                    <a:pt x="0" y="87592"/>
                  </a:lnTo>
                  <a:lnTo>
                    <a:pt x="114770" y="141961"/>
                  </a:lnTo>
                </a:path>
              </a:pathLst>
            </a:custGeom>
            <a:solidFill>
              <a:srgbClr val="FF0000">
                <a:alpha val="100000"/>
              </a:srgbClr>
            </a:solidFill>
          </p:spPr>
        </p:sp>
        <p:sp>
          <p:nvSpPr>
            <p:cNvPr id="233" name="VectorPath 233"/>
            <p:cNvSpPr/>
            <p:nvPr/>
          </p:nvSpPr>
          <p:spPr>
            <a:xfrm>
              <a:off x="7485998" y="5192137"/>
              <a:ext cx="947659" cy="816913"/>
            </a:xfrm>
            <a:custGeom>
              <a:avLst/>
              <a:gdLst/>
              <a:ahLst/>
              <a:cxnLst/>
              <a:rect l="l" t="t" r="r" b="b"/>
              <a:pathLst>
                <a:path w="947659" h="816913">
                  <a:moveTo>
                    <a:pt x="929931" y="799184"/>
                  </a:moveTo>
                  <a:lnTo>
                    <a:pt x="17728" y="17728"/>
                  </a:lnTo>
                </a:path>
              </a:pathLst>
            </a:custGeom>
            <a:ln w="25146" cap="flat" cmpd="sng">
              <a:solidFill>
                <a:srgbClr val="FF0000">
                  <a:alpha val="100000"/>
                </a:srgbClr>
              </a:solidFill>
              <a:miter lim="800000"/>
            </a:ln>
          </p:spPr>
        </p:sp>
        <p:sp>
          <p:nvSpPr>
            <p:cNvPr id="234" name="VectorPath 234"/>
            <p:cNvSpPr/>
            <p:nvPr/>
          </p:nvSpPr>
          <p:spPr>
            <a:xfrm>
              <a:off x="7416925" y="5135502"/>
              <a:ext cx="137757" cy="130848"/>
            </a:xfrm>
            <a:custGeom>
              <a:avLst/>
              <a:gdLst/>
              <a:ahLst/>
              <a:cxnLst/>
              <a:rect l="l" t="t" r="r" b="b"/>
              <a:pathLst>
                <a:path w="137757" h="130848">
                  <a:moveTo>
                    <a:pt x="55131" y="130848"/>
                  </a:moveTo>
                  <a:lnTo>
                    <a:pt x="0" y="0"/>
                  </a:lnTo>
                  <a:lnTo>
                    <a:pt x="137757" y="34404"/>
                  </a:lnTo>
                  <a:lnTo>
                    <a:pt x="55131" y="130848"/>
                  </a:lnTo>
                </a:path>
              </a:pathLst>
            </a:custGeom>
            <a:solidFill>
              <a:srgbClr val="FF0000">
                <a:alpha val="100000"/>
              </a:srgbClr>
            </a:solidFill>
          </p:spPr>
        </p:sp>
      </p:grpSp>
      <p:sp>
        <p:nvSpPr>
          <p:cNvPr id="235" name="TextBox235"/>
          <p:cNvSpPr txBox="1"/>
          <p:nvPr/>
        </p:nvSpPr>
        <p:spPr>
          <a:xfrm>
            <a:off x="929640" y="665052"/>
            <a:ext cx="9447886" cy="47329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Second</a:t>
            </a:r>
            <a:r>
              <a:rPr lang="en-US" altLang="zh-CN" sz="435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React</a:t>
            </a:r>
            <a:r>
              <a:rPr lang="en-US" altLang="zh-CN" sz="435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hook:</a:t>
            </a:r>
            <a:r>
              <a:rPr lang="en-US" altLang="zh-CN" sz="435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000" kern="0" spc="0" baseline="0" noProof="0" dirty="0" smtClean="0">
                <a:solidFill>
                  <a:srgbClr val="C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useEffect</a:t>
            </a:r>
          </a:p>
          <a:p>
            <a:pPr marL="0" marR="0" indent="0" eaLnBrk="0">
              <a:lnSpc>
                <a:spcPct val="3291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2800" kern="0" spc="-15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Pu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rpose:</a:t>
            </a:r>
          </a:p>
          <a:p>
            <a:pPr marL="0" marR="0" indent="0" eaLnBrk="0">
              <a:lnSpc>
                <a:spcPct val="172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457273" eaLnBrk="0">
              <a:lnSpc>
                <a:spcPct val="148511"/>
              </a:lnSpc>
            </a:pP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Act</a:t>
            </a:r>
            <a:r>
              <a:rPr lang="en-US" altLang="zh-CN" sz="2800" kern="0" spc="-6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as</a:t>
            </a:r>
            <a:r>
              <a:rPr lang="en-US" altLang="zh-CN" sz="2800" kern="0" spc="-6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an</a:t>
            </a:r>
            <a:r>
              <a:rPr lang="en-US" altLang="zh-CN" sz="2800" kern="0" spc="-6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b="1" kern="0" spc="0" baseline="0" noProof="0" dirty="0" smtClean="0">
                <a:solidFill>
                  <a:srgbClr val="548235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observer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,</a:t>
            </a:r>
            <a:r>
              <a:rPr lang="en-US" altLang="zh-CN" sz="2800" kern="0" spc="-6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running</a:t>
            </a:r>
            <a:r>
              <a:rPr lang="en-US" altLang="zh-CN" sz="2800" kern="0" spc="-6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code</a:t>
            </a:r>
            <a:r>
              <a:rPr lang="en-US" altLang="zh-CN" sz="2800" kern="0" spc="-6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</a:t>
            </a:r>
            <a:r>
              <a:rPr lang="en-US" altLang="zh-CN" sz="2800" kern="0" spc="-6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response</a:t>
            </a:r>
            <a:r>
              <a:rPr lang="en-US" altLang="zh-CN" sz="2800" kern="0" spc="-6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to</a:t>
            </a:r>
            <a:r>
              <a:rPr lang="en-US" altLang="zh-CN" sz="2800" kern="0" spc="-6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value</a:t>
            </a:r>
            <a:r>
              <a:rPr lang="en-US" altLang="zh-CN" sz="2800" kern="0" spc="-6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changes</a:t>
            </a:r>
            <a:r>
              <a:rPr lang="en-US" altLang="zh-CN" sz="2800" kern="0" spc="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-25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</a:t>
            </a:r>
            <a:r>
              <a:rPr lang="en-US" altLang="zh-CN" sz="2800" kern="0" spc="-15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yn</a:t>
            </a:r>
            <a:r>
              <a:rPr lang="en-US" altLang="zh-CN" sz="2800" kern="0" spc="-25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ta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x:</a:t>
            </a:r>
          </a:p>
          <a:p>
            <a:pPr marL="0" marR="0" indent="0" eaLnBrk="0">
              <a:lnSpc>
                <a:spcPct val="4633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874784" marR="0" indent="0" eaLnBrk="0">
              <a:lnSpc>
                <a:spcPct val="98290"/>
              </a:lnSpc>
              <a:spcAft>
                <a:spcPts val="60"/>
              </a:spcAft>
            </a:pPr>
            <a:r>
              <a:rPr lang="en-US" altLang="zh-CN" sz="1950" kern="0" spc="0" baseline="0" noProof="0" dirty="0" smtClean="0">
                <a:solidFill>
                  <a:srgbClr val="DCDCAA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useEffect</a:t>
            </a:r>
            <a:r>
              <a:rPr lang="en-US" altLang="zh-CN" sz="1950" kern="0" spc="0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(()</a:t>
            </a:r>
            <a:r>
              <a:rPr lang="en-US" altLang="zh-CN" sz="1950" kern="0" spc="-1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569CD6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=&gt;</a:t>
            </a:r>
            <a:r>
              <a:rPr lang="en-US" altLang="zh-CN" sz="1950" kern="0" spc="-1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{</a:t>
            </a:r>
          </a:p>
          <a:p>
            <a:pPr marL="875037" marR="188447" indent="278613" eaLnBrk="0">
              <a:lnSpc>
                <a:spcPct val="101282"/>
              </a:lnSpc>
            </a:pPr>
            <a:r>
              <a:rPr lang="en-US" altLang="zh-CN" sz="1950" kern="0" spc="5" baseline="0" noProof="0" dirty="0" smtClean="0">
                <a:solidFill>
                  <a:srgbClr val="4EC9B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cons</a:t>
            </a:r>
            <a:r>
              <a:rPr lang="en-US" altLang="zh-CN" sz="1950" kern="0" spc="0" baseline="0" noProof="0" dirty="0" smtClean="0">
                <a:solidFill>
                  <a:srgbClr val="4EC9B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ol</a:t>
            </a:r>
            <a:r>
              <a:rPr lang="en-US" altLang="zh-CN" sz="1950" kern="0" spc="5" baseline="0" noProof="0" dirty="0" smtClean="0">
                <a:solidFill>
                  <a:srgbClr val="4EC9B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e</a:t>
            </a:r>
            <a:r>
              <a:rPr lang="en-US" altLang="zh-CN" sz="1950" kern="0" spc="5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.</a:t>
            </a:r>
            <a:r>
              <a:rPr lang="en-US" altLang="zh-CN" sz="1950" kern="0" spc="0" baseline="0" noProof="0" dirty="0" smtClean="0">
                <a:solidFill>
                  <a:srgbClr val="DCDCAA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log</a:t>
            </a:r>
            <a:r>
              <a:rPr lang="en-US" altLang="zh-CN" sz="1950" kern="0" spc="0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(</a:t>
            </a:r>
            <a:r>
              <a:rPr lang="en-US" altLang="zh-CN" sz="1950" kern="0" spc="0" baseline="0" noProof="0" dirty="0" smtClean="0">
                <a:solidFill>
                  <a:srgbClr val="CE9178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`myValue</a:t>
            </a:r>
            <a:r>
              <a:rPr lang="en-US" altLang="zh-CN" sz="1950" kern="0" spc="28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CE9178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was</a:t>
            </a:r>
            <a:r>
              <a:rPr lang="en-US" altLang="zh-CN" sz="1950" kern="0" spc="28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CE9178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changed!</a:t>
            </a:r>
            <a:r>
              <a:rPr lang="en-US" altLang="zh-CN" sz="1950" kern="0" spc="28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CE9178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New</a:t>
            </a:r>
            <a:r>
              <a:rPr lang="en-US" altLang="zh-CN" sz="1950" kern="0" spc="28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CE9178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value:</a:t>
            </a:r>
            <a:r>
              <a:rPr lang="en-US" altLang="zh-CN" sz="1950" kern="0" spc="28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569CD6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${</a:t>
            </a:r>
            <a:r>
              <a:rPr lang="en-US" altLang="zh-CN" sz="1950" kern="0" spc="0" baseline="0" noProof="0" dirty="0" smtClean="0">
                <a:solidFill>
                  <a:srgbClr val="9CDCFE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myValue</a:t>
            </a:r>
            <a:r>
              <a:rPr lang="en-US" altLang="zh-CN" sz="1950" kern="0" spc="0" baseline="0" noProof="0" dirty="0" smtClean="0">
                <a:solidFill>
                  <a:srgbClr val="569CD6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}</a:t>
            </a:r>
            <a:r>
              <a:rPr lang="en-US" altLang="zh-CN" sz="1950" kern="0" spc="0" baseline="0" noProof="0" dirty="0" smtClean="0">
                <a:solidFill>
                  <a:srgbClr val="CE9178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`</a:t>
            </a:r>
            <a:r>
              <a:rPr lang="en-US" altLang="zh-CN" sz="1950" kern="0" spc="0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);</a:t>
            </a:r>
            <a:r>
              <a:rPr lang="en-US" altLang="zh-CN" sz="1950" kern="0" spc="0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950" kern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/>
            </a:r>
            <a:br>
              <a:rPr lang="en-US" altLang="zh-CN" sz="1950" kern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</a:br>
            <a:r>
              <a:rPr lang="en-US" altLang="zh-CN" sz="1950" kern="0" spc="0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},</a:t>
            </a:r>
            <a:r>
              <a:rPr lang="en-US" altLang="zh-CN" sz="1950" kern="0" spc="-1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[</a:t>
            </a:r>
            <a:r>
              <a:rPr lang="en-US" altLang="zh-CN" sz="1950" kern="0" spc="0" baseline="0" noProof="0" dirty="0" smtClean="0">
                <a:solidFill>
                  <a:srgbClr val="9CDCFE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myValue</a:t>
            </a:r>
            <a:r>
              <a:rPr lang="en-US" altLang="zh-CN" sz="1950" kern="0" spc="0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]);</a:t>
            </a:r>
          </a:p>
        </p:txBody>
      </p:sp>
      <p:sp>
        <p:nvSpPr>
          <p:cNvPr id="236" name="TextBox236"/>
          <p:cNvSpPr txBox="1"/>
          <p:nvPr/>
        </p:nvSpPr>
        <p:spPr>
          <a:xfrm>
            <a:off x="1292364" y="6043070"/>
            <a:ext cx="3392154" cy="601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38799" marR="0" indent="-138799" eaLnBrk="0">
              <a:lnSpc>
                <a:spcPct val="101282"/>
              </a:lnSpc>
            </a:pP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list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of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values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such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that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changes</a:t>
            </a:r>
            <a:r>
              <a:rPr lang="en-US" altLang="zh-CN" sz="1950" kern="0" spc="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should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trigger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this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code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to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run</a:t>
            </a:r>
          </a:p>
        </p:txBody>
      </p:sp>
      <p:sp>
        <p:nvSpPr>
          <p:cNvPr id="237" name="TextBox237"/>
          <p:cNvSpPr txBox="1"/>
          <p:nvPr/>
        </p:nvSpPr>
        <p:spPr>
          <a:xfrm>
            <a:off x="7286136" y="6043046"/>
            <a:ext cx="2258085" cy="601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04725" marR="0" indent="-404725" eaLnBrk="0">
              <a:lnSpc>
                <a:spcPct val="101282"/>
              </a:lnSpc>
            </a:pP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The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code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to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run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when</a:t>
            </a:r>
            <a:r>
              <a:rPr lang="en-US" altLang="zh-CN" sz="1950" kern="0" spc="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values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change</a:t>
            </a:r>
          </a:p>
        </p:txBody>
      </p:sp>
    </p:spTree>
    <p:extLst>
      <p:ext uri="{E5F6E8E8-0FEA-46D3-825B-2700574CDD92}"/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Box238"/>
          <p:cNvSpPr txBox="1"/>
          <p:nvPr/>
        </p:nvSpPr>
        <p:spPr>
          <a:xfrm>
            <a:off x="929640" y="665052"/>
            <a:ext cx="10035010" cy="47536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Building</a:t>
            </a:r>
            <a:r>
              <a:rPr lang="en-US" altLang="zh-CN" sz="4350" kern="0" spc="-7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lang="en-US" altLang="zh-CN" sz="4350" kern="0" spc="-7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React</a:t>
            </a:r>
            <a:r>
              <a:rPr lang="en-US" altLang="zh-CN" sz="4350" kern="0" spc="-7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project</a:t>
            </a:r>
          </a:p>
          <a:p>
            <a:pPr marL="0" marR="0" indent="0" eaLnBrk="0">
              <a:lnSpc>
                <a:spcPct val="36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419999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457200" marR="0" lvl="0" indent="-457200" eaLnBrk="0">
              <a:lnSpc>
                <a:spcPct val="103571"/>
              </a:lnSpc>
              <a:buClr>
                <a:srgbClr val="C00000"/>
              </a:buClr>
              <a:buFont typeface="Arial" panose="34000000000000000000" charset="0"/>
              <a:buChar char="•"/>
            </a:pP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When</a:t>
            </a:r>
            <a:r>
              <a:rPr lang="en-US" altLang="zh-CN" sz="2800" kern="0" spc="-4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you’re</a:t>
            </a:r>
            <a:r>
              <a:rPr lang="en-US" altLang="zh-CN" sz="2800" kern="0" spc="-4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ready</a:t>
            </a:r>
            <a:r>
              <a:rPr lang="en-US" altLang="zh-CN" sz="2800" kern="0" spc="-4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to</a:t>
            </a:r>
            <a:r>
              <a:rPr lang="en-US" altLang="zh-CN" sz="2800" kern="0" spc="-4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launch</a:t>
            </a:r>
            <a:r>
              <a:rPr lang="en-US" altLang="zh-CN" sz="2800" kern="0" spc="-4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your</a:t>
            </a:r>
            <a:r>
              <a:rPr lang="en-US" altLang="zh-CN" sz="2800" kern="0" spc="-4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app,</a:t>
            </a:r>
            <a:r>
              <a:rPr lang="en-US" altLang="zh-CN" sz="2800" kern="0" spc="-4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run</a:t>
            </a:r>
            <a:r>
              <a:rPr lang="en-US" altLang="zh-CN" sz="2800" kern="0" spc="-4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this</a:t>
            </a:r>
            <a:r>
              <a:rPr lang="en-US" altLang="zh-CN" sz="2800" kern="0" spc="-4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command:</a:t>
            </a:r>
          </a:p>
          <a:p>
            <a:pPr marL="0" marR="0" indent="0" eaLnBrk="0">
              <a:lnSpc>
                <a:spcPct val="172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3896173" marR="0" indent="0" eaLnBrk="0">
              <a:lnSpc>
                <a:spcPct val="100000"/>
              </a:lnSpc>
            </a:pPr>
            <a:r>
              <a:rPr lang="en-US" altLang="zh-CN" sz="2800" b="1" kern="0" spc="0" baseline="0" noProof="0" dirty="0" smtClean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npm</a:t>
            </a:r>
            <a:r>
              <a:rPr lang="en-US" altLang="zh-CN" sz="2800" b="1" kern="0" spc="-1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2800" b="1" kern="0" spc="0" baseline="0" noProof="0" dirty="0" smtClean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run</a:t>
            </a:r>
            <a:r>
              <a:rPr lang="en-US" altLang="zh-CN" sz="2800" b="1" kern="0" spc="-1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2800" b="1" kern="0" spc="0" baseline="0" noProof="0" dirty="0" smtClean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build</a:t>
            </a:r>
          </a:p>
          <a:p>
            <a:pPr marL="0" marR="0" indent="0" eaLnBrk="0">
              <a:lnSpc>
                <a:spcPct val="162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457200" marR="0" lvl="0" indent="-457200" eaLnBrk="0">
              <a:lnSpc>
                <a:spcPct val="101934"/>
              </a:lnSpc>
              <a:spcAft>
                <a:spcPts val="1592"/>
              </a:spcAft>
              <a:buClr>
                <a:srgbClr val="C00000"/>
              </a:buClr>
              <a:buFont typeface="Arial" panose="34000000000000000000" charset="0"/>
              <a:buChar char="•"/>
            </a:pP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This</a:t>
            </a:r>
            <a:r>
              <a:rPr lang="en-US" altLang="zh-CN" sz="28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bundles</a:t>
            </a:r>
            <a:r>
              <a:rPr lang="en-US" altLang="zh-CN" sz="28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your</a:t>
            </a:r>
            <a:r>
              <a:rPr lang="en-US" altLang="zh-CN" sz="28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app</a:t>
            </a:r>
            <a:r>
              <a:rPr lang="en-US" altLang="zh-CN" sz="28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into</a:t>
            </a:r>
            <a:r>
              <a:rPr lang="en-US" altLang="zh-CN" sz="28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CSS/JS/HTML</a:t>
            </a:r>
            <a:r>
              <a:rPr lang="en-US" altLang="zh-CN" sz="28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files</a:t>
            </a:r>
            <a:r>
              <a:rPr lang="en-US" altLang="zh-CN" sz="28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and</a:t>
            </a:r>
            <a:r>
              <a:rPr lang="en-US" altLang="zh-CN" sz="28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puts</a:t>
            </a:r>
            <a:r>
              <a:rPr lang="en-US" altLang="zh-CN" sz="28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them</a:t>
            </a:r>
            <a:r>
              <a:rPr lang="en-US" altLang="zh-CN" sz="28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</a:t>
            </a:r>
            <a:r>
              <a:rPr lang="en-US" altLang="zh-CN" sz="28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the</a:t>
            </a:r>
            <a:r>
              <a:rPr lang="en-US" altLang="zh-CN" sz="2800" kern="0" spc="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lang="en-US" altLang="zh-CN" sz="2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en-US" altLang="zh-CN" sz="2800" b="1" kern="0" spc="-15" baseline="0" noProof="0" dirty="0" smtClean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/bu</a:t>
            </a:r>
            <a:r>
              <a:rPr lang="en-US" altLang="zh-CN" sz="2800" b="1" kern="0" spc="0" baseline="0" noProof="0" dirty="0" smtClean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ild</a:t>
            </a:r>
            <a:r>
              <a:rPr lang="en-US" altLang="zh-CN" sz="2800" b="1" kern="0" spc="-47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folder</a:t>
            </a:r>
          </a:p>
          <a:p>
            <a:pPr marL="457200" marR="0" lvl="0" indent="-457200" eaLnBrk="0">
              <a:lnSpc>
                <a:spcPct val="103571"/>
              </a:lnSpc>
              <a:buClr>
                <a:srgbClr val="C00000"/>
              </a:buClr>
              <a:buFont typeface="Arial" panose="34000000000000000000" charset="0"/>
              <a:buChar char="•"/>
            </a:pP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These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files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can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be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served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from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an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AWS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S3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bucket</a:t>
            </a:r>
          </a:p>
        </p:txBody>
      </p:sp>
    </p:spTree>
    <p:extLst>
      <p:ext uri="{56AA8B69-8450-4833-30DA-4E54624A3629}"/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6"/>
          <p:cNvSpPr txBox="1"/>
          <p:nvPr/>
        </p:nvSpPr>
        <p:spPr>
          <a:xfrm>
            <a:off x="929640" y="665052"/>
            <a:ext cx="9892408" cy="6625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Timeline</a:t>
            </a:r>
            <a:r>
              <a:rPr lang="en-US" altLang="zh-CN" sz="4350" kern="0" spc="-17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of</a:t>
            </a:r>
            <a:r>
              <a:rPr lang="en-US" altLang="zh-CN" sz="4350" kern="0" spc="-17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front-end</a:t>
            </a:r>
            <a:r>
              <a:rPr lang="en-US" altLang="zh-CN" sz="4350" kern="0" spc="-17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JavaScript</a:t>
            </a:r>
            <a:r>
              <a:rPr lang="en-US" altLang="zh-CN" sz="4350" kern="0" spc="-17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frameworks</a:t>
            </a:r>
          </a:p>
        </p:txBody>
      </p:sp>
      <p:grpSp>
        <p:nvGrpSpPr>
          <p:cNvPr id="7" name="Combination 7"/>
          <p:cNvGrpSpPr/>
          <p:nvPr/>
        </p:nvGrpSpPr>
        <p:grpSpPr>
          <a:xfrm>
            <a:off x="832104" y="1819656"/>
            <a:ext cx="2066544" cy="3608832"/>
            <a:chOff x="832104" y="1819656"/>
            <a:chExt cx="2066544" cy="3608832"/>
          </a:xfrm>
        </p:grpSpPr>
        <p:sp>
          <p:nvSpPr>
            <p:cNvPr id="8" name="VectorPath 8"/>
            <p:cNvSpPr/>
            <p:nvPr/>
          </p:nvSpPr>
          <p:spPr>
            <a:xfrm>
              <a:off x="838581" y="1826133"/>
              <a:ext cx="2053590" cy="3595878"/>
            </a:xfrm>
            <a:custGeom>
              <a:avLst/>
              <a:gdLst/>
              <a:ahLst/>
              <a:cxnLst/>
              <a:rect l="l" t="t" r="r" b="b"/>
              <a:pathLst>
                <a:path w="2053590" h="3595878">
                  <a:moveTo>
                    <a:pt x="0" y="205359"/>
                  </a:moveTo>
                  <a:cubicBezTo>
                    <a:pt x="0" y="91948"/>
                    <a:pt x="91948" y="0"/>
                    <a:pt x="205359" y="0"/>
                  </a:cubicBezTo>
                  <a:lnTo>
                    <a:pt x="1848231" y="0"/>
                  </a:lnTo>
                  <a:cubicBezTo>
                    <a:pt x="1961642" y="0"/>
                    <a:pt x="2053590" y="91948"/>
                    <a:pt x="2053590" y="205359"/>
                  </a:cubicBezTo>
                  <a:lnTo>
                    <a:pt x="2053590" y="3390520"/>
                  </a:lnTo>
                  <a:cubicBezTo>
                    <a:pt x="2053590" y="3503930"/>
                    <a:pt x="1961642" y="3595878"/>
                    <a:pt x="1848231" y="3595878"/>
                  </a:cubicBezTo>
                  <a:lnTo>
                    <a:pt x="205359" y="3595878"/>
                  </a:lnTo>
                  <a:cubicBezTo>
                    <a:pt x="91948" y="3595878"/>
                    <a:pt x="0" y="3503930"/>
                    <a:pt x="0" y="3390520"/>
                  </a:cubicBezTo>
                  <a:lnTo>
                    <a:pt x="0" y="205359"/>
                  </a:lnTo>
                </a:path>
              </a:pathLst>
            </a:custGeom>
            <a:solidFill>
              <a:srgbClr val="4472C4">
                <a:alpha val="100000"/>
              </a:srgbClr>
            </a:solidFill>
          </p:spPr>
        </p:sp>
        <p:sp>
          <p:nvSpPr>
            <p:cNvPr id="9" name="VectorPath 9"/>
            <p:cNvSpPr/>
            <p:nvPr/>
          </p:nvSpPr>
          <p:spPr>
            <a:xfrm>
              <a:off x="832104" y="1819656"/>
              <a:ext cx="2066544" cy="3608832"/>
            </a:xfrm>
            <a:custGeom>
              <a:avLst/>
              <a:gdLst/>
              <a:ahLst/>
              <a:cxnLst/>
              <a:rect l="l" t="t" r="r" b="b"/>
              <a:pathLst>
                <a:path w="2066544" h="3608832">
                  <a:moveTo>
                    <a:pt x="6477" y="211836"/>
                  </a:moveTo>
                  <a:cubicBezTo>
                    <a:pt x="6477" y="98425"/>
                    <a:pt x="98425" y="6477"/>
                    <a:pt x="211836" y="6477"/>
                  </a:cubicBezTo>
                  <a:lnTo>
                    <a:pt x="1854708" y="6477"/>
                  </a:lnTo>
                  <a:cubicBezTo>
                    <a:pt x="1968119" y="6477"/>
                    <a:pt x="2060067" y="98425"/>
                    <a:pt x="2060067" y="211836"/>
                  </a:cubicBezTo>
                  <a:lnTo>
                    <a:pt x="2060067" y="3396996"/>
                  </a:lnTo>
                  <a:cubicBezTo>
                    <a:pt x="2060067" y="3510407"/>
                    <a:pt x="1968119" y="3602355"/>
                    <a:pt x="1854708" y="3602355"/>
                  </a:cubicBezTo>
                  <a:lnTo>
                    <a:pt x="211836" y="3602355"/>
                  </a:lnTo>
                  <a:cubicBezTo>
                    <a:pt x="98425" y="3602355"/>
                    <a:pt x="6477" y="3510407"/>
                    <a:pt x="6477" y="3396996"/>
                  </a:cubicBezTo>
                  <a:lnTo>
                    <a:pt x="6477" y="211836"/>
                  </a:lnTo>
                </a:path>
              </a:pathLst>
            </a:custGeom>
            <a:ln w="12954" cap="flat" cmpd="sng">
              <a:solidFill>
                <a:srgbClr val="FFFFFF">
                  <a:alpha val="100000"/>
                </a:srgbClr>
              </a:solidFill>
              <a:miter lim="800000"/>
            </a:ln>
          </p:spPr>
        </p:sp>
      </p:grpSp>
      <p:pic>
        <p:nvPicPr>
          <p:cNvPr id="10" name="391A43D8-A455-4D30-92B4-315F3D0EC65C"/>
          <p:cNvPicPr>
            <a:picLocks noChangeAspect="1"/>
          </p:cNvPicPr>
          <p:nvPr/>
        </p:nvPicPr>
        <p:blipFill>
          <a:blip r:embed="rId2" cstate="print">
            <a:extLst>
              <a:ext uri="{2B2C3A56-3FC3-4D74-1860-C1CE4BDDA221}"/>
            </a:extLst>
          </a:blip>
          <a:srcRect/>
          <a:stretch>
            <a:fillRect/>
          </a:stretch>
        </p:blipFill>
        <p:spPr>
          <a:xfrm>
            <a:off x="1266825" y="2041779"/>
            <a:ext cx="1200150" cy="1209675"/>
          </a:xfrm>
          <a:prstGeom prst="rect">
            <a:avLst/>
          </a:prstGeom>
        </p:spPr>
      </p:pic>
      <p:grpSp>
        <p:nvGrpSpPr>
          <p:cNvPr id="11" name="Combination 11"/>
          <p:cNvGrpSpPr/>
          <p:nvPr/>
        </p:nvGrpSpPr>
        <p:grpSpPr>
          <a:xfrm>
            <a:off x="1260348" y="1819656"/>
            <a:ext cx="3753612" cy="3608832"/>
            <a:chOff x="1260348" y="1819656"/>
            <a:chExt cx="3753612" cy="3608832"/>
          </a:xfrm>
        </p:grpSpPr>
        <p:sp>
          <p:nvSpPr>
            <p:cNvPr id="12" name="VectorPath 12"/>
            <p:cNvSpPr/>
            <p:nvPr/>
          </p:nvSpPr>
          <p:spPr>
            <a:xfrm>
              <a:off x="1260348" y="2035302"/>
              <a:ext cx="1210056" cy="1210818"/>
            </a:xfrm>
            <a:custGeom>
              <a:avLst/>
              <a:gdLst/>
              <a:ahLst/>
              <a:cxnLst/>
              <a:rect l="l" t="t" r="r" b="b"/>
              <a:pathLst>
                <a:path w="1210056" h="1210818">
                  <a:moveTo>
                    <a:pt x="6477" y="605409"/>
                  </a:moveTo>
                  <a:cubicBezTo>
                    <a:pt x="6477" y="274625"/>
                    <a:pt x="274460" y="6477"/>
                    <a:pt x="605028" y="6477"/>
                  </a:cubicBezTo>
                  <a:cubicBezTo>
                    <a:pt x="935596" y="6477"/>
                    <a:pt x="1203579" y="274625"/>
                    <a:pt x="1203579" y="605409"/>
                  </a:cubicBezTo>
                  <a:cubicBezTo>
                    <a:pt x="1203579" y="936193"/>
                    <a:pt x="935596" y="1204341"/>
                    <a:pt x="605028" y="1204341"/>
                  </a:cubicBezTo>
                  <a:cubicBezTo>
                    <a:pt x="274460" y="1204341"/>
                    <a:pt x="6477" y="936193"/>
                    <a:pt x="6477" y="605409"/>
                  </a:cubicBezTo>
                </a:path>
              </a:pathLst>
            </a:custGeom>
            <a:ln w="12954" cap="flat" cmpd="sng">
              <a:solidFill>
                <a:srgbClr val="FFFFFF">
                  <a:alpha val="100000"/>
                </a:srgbClr>
              </a:solidFill>
              <a:miter lim="800000"/>
            </a:ln>
          </p:spPr>
        </p:sp>
        <p:sp>
          <p:nvSpPr>
            <p:cNvPr id="13" name="VectorPath 13"/>
            <p:cNvSpPr/>
            <p:nvPr/>
          </p:nvSpPr>
          <p:spPr>
            <a:xfrm>
              <a:off x="2953893" y="1826133"/>
              <a:ext cx="2053590" cy="3595878"/>
            </a:xfrm>
            <a:custGeom>
              <a:avLst/>
              <a:gdLst/>
              <a:ahLst/>
              <a:cxnLst/>
              <a:rect l="l" t="t" r="r" b="b"/>
              <a:pathLst>
                <a:path w="2053590" h="3595878">
                  <a:moveTo>
                    <a:pt x="0" y="205359"/>
                  </a:moveTo>
                  <a:cubicBezTo>
                    <a:pt x="0" y="91948"/>
                    <a:pt x="91948" y="0"/>
                    <a:pt x="205359" y="0"/>
                  </a:cubicBezTo>
                  <a:lnTo>
                    <a:pt x="1848231" y="0"/>
                  </a:lnTo>
                  <a:cubicBezTo>
                    <a:pt x="1961642" y="0"/>
                    <a:pt x="2053590" y="91948"/>
                    <a:pt x="2053590" y="205359"/>
                  </a:cubicBezTo>
                  <a:lnTo>
                    <a:pt x="2053590" y="3390520"/>
                  </a:lnTo>
                  <a:cubicBezTo>
                    <a:pt x="2053590" y="3503930"/>
                    <a:pt x="1961642" y="3595878"/>
                    <a:pt x="1848231" y="3595878"/>
                  </a:cubicBezTo>
                  <a:lnTo>
                    <a:pt x="205359" y="3595878"/>
                  </a:lnTo>
                  <a:cubicBezTo>
                    <a:pt x="91948" y="3595878"/>
                    <a:pt x="0" y="3503930"/>
                    <a:pt x="0" y="3390520"/>
                  </a:cubicBezTo>
                  <a:lnTo>
                    <a:pt x="0" y="205359"/>
                  </a:lnTo>
                </a:path>
              </a:pathLst>
            </a:custGeom>
            <a:solidFill>
              <a:srgbClr val="4472C4">
                <a:alpha val="100000"/>
              </a:srgbClr>
            </a:solidFill>
          </p:spPr>
        </p:sp>
        <p:sp>
          <p:nvSpPr>
            <p:cNvPr id="14" name="VectorPath 14"/>
            <p:cNvSpPr/>
            <p:nvPr/>
          </p:nvSpPr>
          <p:spPr>
            <a:xfrm>
              <a:off x="2947416" y="1819656"/>
              <a:ext cx="2066544" cy="3608832"/>
            </a:xfrm>
            <a:custGeom>
              <a:avLst/>
              <a:gdLst/>
              <a:ahLst/>
              <a:cxnLst/>
              <a:rect l="l" t="t" r="r" b="b"/>
              <a:pathLst>
                <a:path w="2066544" h="3608832">
                  <a:moveTo>
                    <a:pt x="6477" y="211836"/>
                  </a:moveTo>
                  <a:cubicBezTo>
                    <a:pt x="6477" y="98425"/>
                    <a:pt x="98425" y="6477"/>
                    <a:pt x="211836" y="6477"/>
                  </a:cubicBezTo>
                  <a:lnTo>
                    <a:pt x="1854708" y="6477"/>
                  </a:lnTo>
                  <a:cubicBezTo>
                    <a:pt x="1968119" y="6477"/>
                    <a:pt x="2060067" y="98425"/>
                    <a:pt x="2060067" y="211836"/>
                  </a:cubicBezTo>
                  <a:lnTo>
                    <a:pt x="2060067" y="3396996"/>
                  </a:lnTo>
                  <a:cubicBezTo>
                    <a:pt x="2060067" y="3510407"/>
                    <a:pt x="1968119" y="3602355"/>
                    <a:pt x="1854708" y="3602355"/>
                  </a:cubicBezTo>
                  <a:lnTo>
                    <a:pt x="211836" y="3602355"/>
                  </a:lnTo>
                  <a:cubicBezTo>
                    <a:pt x="98425" y="3602355"/>
                    <a:pt x="6477" y="3510407"/>
                    <a:pt x="6477" y="3396996"/>
                  </a:cubicBezTo>
                  <a:lnTo>
                    <a:pt x="6477" y="211836"/>
                  </a:lnTo>
                </a:path>
              </a:pathLst>
            </a:custGeom>
            <a:ln w="12954" cap="flat" cmpd="sng">
              <a:solidFill>
                <a:srgbClr val="FFFFFF">
                  <a:alpha val="100000"/>
                </a:srgbClr>
              </a:solidFill>
              <a:miter lim="800000"/>
            </a:ln>
          </p:spPr>
        </p:sp>
      </p:grpSp>
      <p:pic>
        <p:nvPicPr>
          <p:cNvPr id="15" name="A4B12A36-090C-4176-1A32-0D4D3AC9E23A"/>
          <p:cNvPicPr>
            <a:picLocks noChangeAspect="1"/>
          </p:cNvPicPr>
          <p:nvPr/>
        </p:nvPicPr>
        <p:blipFill>
          <a:blip r:embed="rId3" cstate="print">
            <a:extLst>
              <a:ext uri="{80CECF1A-E153-4ED3-41C5-6425109CA3CB}"/>
            </a:extLst>
          </a:blip>
          <a:srcRect/>
          <a:stretch>
            <a:fillRect/>
          </a:stretch>
        </p:blipFill>
        <p:spPr>
          <a:xfrm>
            <a:off x="3382137" y="2041779"/>
            <a:ext cx="1200150" cy="1209675"/>
          </a:xfrm>
          <a:prstGeom prst="rect">
            <a:avLst/>
          </a:prstGeom>
        </p:spPr>
      </p:pic>
      <p:grpSp>
        <p:nvGrpSpPr>
          <p:cNvPr id="16" name="Combination 16"/>
          <p:cNvGrpSpPr/>
          <p:nvPr/>
        </p:nvGrpSpPr>
        <p:grpSpPr>
          <a:xfrm>
            <a:off x="3375660" y="1819655"/>
            <a:ext cx="3754374" cy="3608832"/>
            <a:chOff x="3375660" y="1819655"/>
            <a:chExt cx="3754374" cy="3608832"/>
          </a:xfrm>
        </p:grpSpPr>
        <p:sp>
          <p:nvSpPr>
            <p:cNvPr id="17" name="VectorPath 17"/>
            <p:cNvSpPr/>
            <p:nvPr/>
          </p:nvSpPr>
          <p:spPr>
            <a:xfrm>
              <a:off x="3375660" y="2035302"/>
              <a:ext cx="1210818" cy="1210818"/>
            </a:xfrm>
            <a:custGeom>
              <a:avLst/>
              <a:gdLst/>
              <a:ahLst/>
              <a:cxnLst/>
              <a:rect l="l" t="t" r="r" b="b"/>
              <a:pathLst>
                <a:path w="1210818" h="1210818">
                  <a:moveTo>
                    <a:pt x="6477" y="605409"/>
                  </a:moveTo>
                  <a:cubicBezTo>
                    <a:pt x="6477" y="274625"/>
                    <a:pt x="274625" y="6477"/>
                    <a:pt x="605409" y="6477"/>
                  </a:cubicBezTo>
                  <a:cubicBezTo>
                    <a:pt x="936193" y="6477"/>
                    <a:pt x="1204341" y="274625"/>
                    <a:pt x="1204341" y="605409"/>
                  </a:cubicBezTo>
                  <a:cubicBezTo>
                    <a:pt x="1204341" y="936193"/>
                    <a:pt x="936193" y="1204341"/>
                    <a:pt x="605409" y="1204341"/>
                  </a:cubicBezTo>
                  <a:cubicBezTo>
                    <a:pt x="274625" y="1204341"/>
                    <a:pt x="6477" y="936193"/>
                    <a:pt x="6477" y="605409"/>
                  </a:cubicBezTo>
                </a:path>
              </a:pathLst>
            </a:custGeom>
            <a:ln w="12954" cap="flat" cmpd="sng">
              <a:solidFill>
                <a:srgbClr val="FFFFFF">
                  <a:alpha val="100000"/>
                </a:srgbClr>
              </a:solidFill>
              <a:miter lim="800000"/>
            </a:ln>
          </p:spPr>
        </p:sp>
        <p:sp>
          <p:nvSpPr>
            <p:cNvPr id="18" name="VectorPath 18"/>
            <p:cNvSpPr/>
            <p:nvPr/>
          </p:nvSpPr>
          <p:spPr>
            <a:xfrm>
              <a:off x="5069205" y="1826132"/>
              <a:ext cx="2054352" cy="3595878"/>
            </a:xfrm>
            <a:custGeom>
              <a:avLst/>
              <a:gdLst/>
              <a:ahLst/>
              <a:cxnLst/>
              <a:rect l="l" t="t" r="r" b="b"/>
              <a:pathLst>
                <a:path w="2054352" h="3595878">
                  <a:moveTo>
                    <a:pt x="0" y="205435"/>
                  </a:moveTo>
                  <a:cubicBezTo>
                    <a:pt x="0" y="91973"/>
                    <a:pt x="91973" y="0"/>
                    <a:pt x="205435" y="0"/>
                  </a:cubicBezTo>
                  <a:lnTo>
                    <a:pt x="1848917" y="0"/>
                  </a:lnTo>
                  <a:cubicBezTo>
                    <a:pt x="1962378" y="0"/>
                    <a:pt x="2054352" y="91973"/>
                    <a:pt x="2054352" y="205435"/>
                  </a:cubicBezTo>
                  <a:lnTo>
                    <a:pt x="2054352" y="3390443"/>
                  </a:lnTo>
                  <a:cubicBezTo>
                    <a:pt x="2054352" y="3503905"/>
                    <a:pt x="1962378" y="3595878"/>
                    <a:pt x="1848917" y="3595878"/>
                  </a:cubicBezTo>
                  <a:lnTo>
                    <a:pt x="205435" y="3595878"/>
                  </a:lnTo>
                  <a:cubicBezTo>
                    <a:pt x="91973" y="3595878"/>
                    <a:pt x="0" y="3503905"/>
                    <a:pt x="0" y="3390443"/>
                  </a:cubicBezTo>
                  <a:lnTo>
                    <a:pt x="0" y="205435"/>
                  </a:lnTo>
                </a:path>
              </a:pathLst>
            </a:custGeom>
            <a:solidFill>
              <a:srgbClr val="4472C4">
                <a:alpha val="100000"/>
              </a:srgbClr>
            </a:solidFill>
          </p:spPr>
        </p:sp>
        <p:sp>
          <p:nvSpPr>
            <p:cNvPr id="19" name="VectorPath 19"/>
            <p:cNvSpPr/>
            <p:nvPr/>
          </p:nvSpPr>
          <p:spPr>
            <a:xfrm>
              <a:off x="5062728" y="1819655"/>
              <a:ext cx="2067306" cy="3608832"/>
            </a:xfrm>
            <a:custGeom>
              <a:avLst/>
              <a:gdLst/>
              <a:ahLst/>
              <a:cxnLst/>
              <a:rect l="l" t="t" r="r" b="b"/>
              <a:pathLst>
                <a:path w="2067306" h="3608832">
                  <a:moveTo>
                    <a:pt x="6477" y="211912"/>
                  </a:moveTo>
                  <a:cubicBezTo>
                    <a:pt x="6477" y="98451"/>
                    <a:pt x="98451" y="6477"/>
                    <a:pt x="211912" y="6477"/>
                  </a:cubicBezTo>
                  <a:lnTo>
                    <a:pt x="1855394" y="6477"/>
                  </a:lnTo>
                  <a:cubicBezTo>
                    <a:pt x="1968856" y="6477"/>
                    <a:pt x="2060829" y="98451"/>
                    <a:pt x="2060829" y="211912"/>
                  </a:cubicBezTo>
                  <a:lnTo>
                    <a:pt x="2060829" y="3396920"/>
                  </a:lnTo>
                  <a:cubicBezTo>
                    <a:pt x="2060829" y="3510382"/>
                    <a:pt x="1968856" y="3602355"/>
                    <a:pt x="1855394" y="3602355"/>
                  </a:cubicBezTo>
                  <a:lnTo>
                    <a:pt x="211912" y="3602355"/>
                  </a:lnTo>
                  <a:cubicBezTo>
                    <a:pt x="98451" y="3602355"/>
                    <a:pt x="6477" y="3510382"/>
                    <a:pt x="6477" y="3396920"/>
                  </a:cubicBezTo>
                  <a:lnTo>
                    <a:pt x="6477" y="211912"/>
                  </a:lnTo>
                </a:path>
              </a:pathLst>
            </a:custGeom>
            <a:ln w="12954" cap="flat" cmpd="sng">
              <a:solidFill>
                <a:srgbClr val="FFFFFF">
                  <a:alpha val="100000"/>
                </a:srgbClr>
              </a:solidFill>
              <a:miter lim="800000"/>
            </a:ln>
          </p:spPr>
        </p:sp>
      </p:grpSp>
      <p:pic>
        <p:nvPicPr>
          <p:cNvPr id="20" name="8A9B9A0F-2F24-4EE7-EC14-15D994AB0EB7"/>
          <p:cNvPicPr>
            <a:picLocks noChangeAspect="1"/>
          </p:cNvPicPr>
          <p:nvPr/>
        </p:nvPicPr>
        <p:blipFill>
          <a:blip r:embed="rId4" cstate="print">
            <a:extLst>
              <a:ext uri="{E2F9F425-9C8D-48FA-B310-9E4B0BCC31F0}"/>
            </a:extLst>
          </a:blip>
          <a:srcRect/>
          <a:stretch>
            <a:fillRect/>
          </a:stretch>
        </p:blipFill>
        <p:spPr>
          <a:xfrm>
            <a:off x="5497449" y="2041779"/>
            <a:ext cx="1200150" cy="1209675"/>
          </a:xfrm>
          <a:prstGeom prst="rect">
            <a:avLst/>
          </a:prstGeom>
        </p:spPr>
      </p:pic>
      <p:grpSp>
        <p:nvGrpSpPr>
          <p:cNvPr id="21" name="Combination 21"/>
          <p:cNvGrpSpPr/>
          <p:nvPr/>
        </p:nvGrpSpPr>
        <p:grpSpPr>
          <a:xfrm>
            <a:off x="5490972" y="1819656"/>
            <a:ext cx="3754374" cy="3608832"/>
            <a:chOff x="5490972" y="1819656"/>
            <a:chExt cx="3754374" cy="3608832"/>
          </a:xfrm>
        </p:grpSpPr>
        <p:sp>
          <p:nvSpPr>
            <p:cNvPr id="22" name="VectorPath 22"/>
            <p:cNvSpPr/>
            <p:nvPr/>
          </p:nvSpPr>
          <p:spPr>
            <a:xfrm>
              <a:off x="5490972" y="2035302"/>
              <a:ext cx="1210818" cy="1210818"/>
            </a:xfrm>
            <a:custGeom>
              <a:avLst/>
              <a:gdLst/>
              <a:ahLst/>
              <a:cxnLst/>
              <a:rect l="l" t="t" r="r" b="b"/>
              <a:pathLst>
                <a:path w="1210818" h="1210818">
                  <a:moveTo>
                    <a:pt x="6477" y="605409"/>
                  </a:moveTo>
                  <a:cubicBezTo>
                    <a:pt x="6477" y="274625"/>
                    <a:pt x="274625" y="6477"/>
                    <a:pt x="605409" y="6477"/>
                  </a:cubicBezTo>
                  <a:cubicBezTo>
                    <a:pt x="936193" y="6477"/>
                    <a:pt x="1204341" y="274625"/>
                    <a:pt x="1204341" y="605409"/>
                  </a:cubicBezTo>
                  <a:cubicBezTo>
                    <a:pt x="1204341" y="936193"/>
                    <a:pt x="936193" y="1204341"/>
                    <a:pt x="605409" y="1204341"/>
                  </a:cubicBezTo>
                  <a:cubicBezTo>
                    <a:pt x="274625" y="1204341"/>
                    <a:pt x="6477" y="936193"/>
                    <a:pt x="6477" y="605409"/>
                  </a:cubicBezTo>
                </a:path>
              </a:pathLst>
            </a:custGeom>
            <a:ln w="12954" cap="flat" cmpd="sng">
              <a:solidFill>
                <a:srgbClr val="FFFFFF">
                  <a:alpha val="100000"/>
                </a:srgbClr>
              </a:solidFill>
              <a:miter lim="800000"/>
            </a:ln>
          </p:spPr>
        </p:sp>
        <p:sp>
          <p:nvSpPr>
            <p:cNvPr id="23" name="VectorPath 23"/>
            <p:cNvSpPr/>
            <p:nvPr/>
          </p:nvSpPr>
          <p:spPr>
            <a:xfrm>
              <a:off x="7185279" y="1826133"/>
              <a:ext cx="2053590" cy="3595878"/>
            </a:xfrm>
            <a:custGeom>
              <a:avLst/>
              <a:gdLst/>
              <a:ahLst/>
              <a:cxnLst/>
              <a:rect l="l" t="t" r="r" b="b"/>
              <a:pathLst>
                <a:path w="2053590" h="3595878">
                  <a:moveTo>
                    <a:pt x="0" y="205359"/>
                  </a:moveTo>
                  <a:cubicBezTo>
                    <a:pt x="0" y="91948"/>
                    <a:pt x="91948" y="0"/>
                    <a:pt x="205359" y="0"/>
                  </a:cubicBezTo>
                  <a:lnTo>
                    <a:pt x="1848232" y="0"/>
                  </a:lnTo>
                  <a:cubicBezTo>
                    <a:pt x="1961642" y="0"/>
                    <a:pt x="2053590" y="91948"/>
                    <a:pt x="2053590" y="205359"/>
                  </a:cubicBezTo>
                  <a:lnTo>
                    <a:pt x="2053590" y="3390520"/>
                  </a:lnTo>
                  <a:cubicBezTo>
                    <a:pt x="2053590" y="3503930"/>
                    <a:pt x="1961642" y="3595878"/>
                    <a:pt x="1848232" y="3595878"/>
                  </a:cubicBezTo>
                  <a:lnTo>
                    <a:pt x="205359" y="3595878"/>
                  </a:lnTo>
                  <a:cubicBezTo>
                    <a:pt x="91948" y="3595878"/>
                    <a:pt x="0" y="3503930"/>
                    <a:pt x="0" y="3390520"/>
                  </a:cubicBezTo>
                  <a:lnTo>
                    <a:pt x="0" y="205359"/>
                  </a:lnTo>
                </a:path>
              </a:pathLst>
            </a:custGeom>
            <a:solidFill>
              <a:srgbClr val="4472C4">
                <a:alpha val="100000"/>
              </a:srgbClr>
            </a:solidFill>
          </p:spPr>
        </p:sp>
        <p:sp>
          <p:nvSpPr>
            <p:cNvPr id="24" name="VectorPath 24"/>
            <p:cNvSpPr/>
            <p:nvPr/>
          </p:nvSpPr>
          <p:spPr>
            <a:xfrm>
              <a:off x="7178802" y="1819656"/>
              <a:ext cx="2066544" cy="3608832"/>
            </a:xfrm>
            <a:custGeom>
              <a:avLst/>
              <a:gdLst/>
              <a:ahLst/>
              <a:cxnLst/>
              <a:rect l="l" t="t" r="r" b="b"/>
              <a:pathLst>
                <a:path w="2066544" h="3608832">
                  <a:moveTo>
                    <a:pt x="6477" y="211836"/>
                  </a:moveTo>
                  <a:cubicBezTo>
                    <a:pt x="6477" y="98425"/>
                    <a:pt x="98425" y="6477"/>
                    <a:pt x="211836" y="6477"/>
                  </a:cubicBezTo>
                  <a:lnTo>
                    <a:pt x="1854709" y="6477"/>
                  </a:lnTo>
                  <a:cubicBezTo>
                    <a:pt x="1968119" y="6477"/>
                    <a:pt x="2060067" y="98425"/>
                    <a:pt x="2060067" y="211836"/>
                  </a:cubicBezTo>
                  <a:lnTo>
                    <a:pt x="2060067" y="3396996"/>
                  </a:lnTo>
                  <a:cubicBezTo>
                    <a:pt x="2060067" y="3510407"/>
                    <a:pt x="1968119" y="3602355"/>
                    <a:pt x="1854709" y="3602355"/>
                  </a:cubicBezTo>
                  <a:lnTo>
                    <a:pt x="211836" y="3602355"/>
                  </a:lnTo>
                  <a:cubicBezTo>
                    <a:pt x="98425" y="3602355"/>
                    <a:pt x="6477" y="3510407"/>
                    <a:pt x="6477" y="3396996"/>
                  </a:cubicBezTo>
                  <a:lnTo>
                    <a:pt x="6477" y="211836"/>
                  </a:lnTo>
                </a:path>
              </a:pathLst>
            </a:custGeom>
            <a:ln w="12954" cap="flat" cmpd="sng">
              <a:solidFill>
                <a:srgbClr val="FFFFFF">
                  <a:alpha val="100000"/>
                </a:srgbClr>
              </a:solidFill>
              <a:miter lim="800000"/>
            </a:ln>
          </p:spPr>
        </p:sp>
      </p:grpSp>
      <p:pic>
        <p:nvPicPr>
          <p:cNvPr id="25" name="8C5D01CC-933A-4326-2F5A-772F37AEEB91"/>
          <p:cNvPicPr>
            <a:picLocks noChangeAspect="1"/>
          </p:cNvPicPr>
          <p:nvPr/>
        </p:nvPicPr>
        <p:blipFill>
          <a:blip r:embed="rId5" cstate="print">
            <a:extLst>
              <a:ext uri="{33F28B74-460D-44B7-564E-536437B667F5}"/>
            </a:extLst>
          </a:blip>
          <a:srcRect/>
          <a:stretch>
            <a:fillRect/>
          </a:stretch>
        </p:blipFill>
        <p:spPr>
          <a:xfrm>
            <a:off x="7612762" y="2041779"/>
            <a:ext cx="1200150" cy="1209675"/>
          </a:xfrm>
          <a:prstGeom prst="rect">
            <a:avLst/>
          </a:prstGeom>
        </p:spPr>
      </p:pic>
      <p:grpSp>
        <p:nvGrpSpPr>
          <p:cNvPr id="26" name="Combination 26"/>
          <p:cNvGrpSpPr/>
          <p:nvPr/>
        </p:nvGrpSpPr>
        <p:grpSpPr>
          <a:xfrm>
            <a:off x="7606285" y="1819656"/>
            <a:ext cx="3754374" cy="3608832"/>
            <a:chOff x="7606285" y="1819656"/>
            <a:chExt cx="3754374" cy="3608832"/>
          </a:xfrm>
        </p:grpSpPr>
        <p:sp>
          <p:nvSpPr>
            <p:cNvPr id="27" name="VectorPath 27"/>
            <p:cNvSpPr/>
            <p:nvPr/>
          </p:nvSpPr>
          <p:spPr>
            <a:xfrm>
              <a:off x="7606285" y="2035302"/>
              <a:ext cx="1210818" cy="1210818"/>
            </a:xfrm>
            <a:custGeom>
              <a:avLst/>
              <a:gdLst/>
              <a:ahLst/>
              <a:cxnLst/>
              <a:rect l="l" t="t" r="r" b="b"/>
              <a:pathLst>
                <a:path w="1210818" h="1210818">
                  <a:moveTo>
                    <a:pt x="6477" y="605409"/>
                  </a:moveTo>
                  <a:cubicBezTo>
                    <a:pt x="6477" y="274625"/>
                    <a:pt x="274625" y="6477"/>
                    <a:pt x="605409" y="6477"/>
                  </a:cubicBezTo>
                  <a:cubicBezTo>
                    <a:pt x="936193" y="6477"/>
                    <a:pt x="1204341" y="274625"/>
                    <a:pt x="1204341" y="605409"/>
                  </a:cubicBezTo>
                  <a:cubicBezTo>
                    <a:pt x="1204341" y="936193"/>
                    <a:pt x="936193" y="1204341"/>
                    <a:pt x="605409" y="1204341"/>
                  </a:cubicBezTo>
                  <a:cubicBezTo>
                    <a:pt x="274625" y="1204341"/>
                    <a:pt x="6477" y="936193"/>
                    <a:pt x="6477" y="605409"/>
                  </a:cubicBezTo>
                </a:path>
              </a:pathLst>
            </a:custGeom>
            <a:ln w="12954" cap="flat" cmpd="sng">
              <a:solidFill>
                <a:srgbClr val="FFFFFF">
                  <a:alpha val="100000"/>
                </a:srgbClr>
              </a:solidFill>
              <a:miter lim="800000"/>
            </a:ln>
          </p:spPr>
        </p:sp>
        <p:sp>
          <p:nvSpPr>
            <p:cNvPr id="28" name="VectorPath 28"/>
            <p:cNvSpPr/>
            <p:nvPr/>
          </p:nvSpPr>
          <p:spPr>
            <a:xfrm>
              <a:off x="9300592" y="1826133"/>
              <a:ext cx="2053590" cy="3595878"/>
            </a:xfrm>
            <a:custGeom>
              <a:avLst/>
              <a:gdLst/>
              <a:ahLst/>
              <a:cxnLst/>
              <a:rect l="l" t="t" r="r" b="b"/>
              <a:pathLst>
                <a:path w="2053590" h="3595878">
                  <a:moveTo>
                    <a:pt x="0" y="205359"/>
                  </a:moveTo>
                  <a:cubicBezTo>
                    <a:pt x="0" y="91948"/>
                    <a:pt x="91948" y="0"/>
                    <a:pt x="205359" y="0"/>
                  </a:cubicBezTo>
                  <a:lnTo>
                    <a:pt x="1848231" y="0"/>
                  </a:lnTo>
                  <a:cubicBezTo>
                    <a:pt x="1961642" y="0"/>
                    <a:pt x="2053590" y="91948"/>
                    <a:pt x="2053590" y="205359"/>
                  </a:cubicBezTo>
                  <a:lnTo>
                    <a:pt x="2053590" y="3390520"/>
                  </a:lnTo>
                  <a:cubicBezTo>
                    <a:pt x="2053590" y="3503930"/>
                    <a:pt x="1961642" y="3595878"/>
                    <a:pt x="1848231" y="3595878"/>
                  </a:cubicBezTo>
                  <a:lnTo>
                    <a:pt x="205359" y="3595878"/>
                  </a:lnTo>
                  <a:cubicBezTo>
                    <a:pt x="91948" y="3595878"/>
                    <a:pt x="0" y="3503930"/>
                    <a:pt x="0" y="3390520"/>
                  </a:cubicBezTo>
                  <a:lnTo>
                    <a:pt x="0" y="205359"/>
                  </a:lnTo>
                </a:path>
              </a:pathLst>
            </a:custGeom>
            <a:solidFill>
              <a:srgbClr val="4472C4">
                <a:alpha val="100000"/>
              </a:srgbClr>
            </a:solidFill>
          </p:spPr>
        </p:sp>
        <p:sp>
          <p:nvSpPr>
            <p:cNvPr id="29" name="VectorPath 29"/>
            <p:cNvSpPr/>
            <p:nvPr/>
          </p:nvSpPr>
          <p:spPr>
            <a:xfrm>
              <a:off x="9294114" y="1819656"/>
              <a:ext cx="2066544" cy="3608832"/>
            </a:xfrm>
            <a:custGeom>
              <a:avLst/>
              <a:gdLst/>
              <a:ahLst/>
              <a:cxnLst/>
              <a:rect l="l" t="t" r="r" b="b"/>
              <a:pathLst>
                <a:path w="2066544" h="3608832">
                  <a:moveTo>
                    <a:pt x="6477" y="211836"/>
                  </a:moveTo>
                  <a:cubicBezTo>
                    <a:pt x="6477" y="98425"/>
                    <a:pt x="98425" y="6477"/>
                    <a:pt x="211836" y="6477"/>
                  </a:cubicBezTo>
                  <a:lnTo>
                    <a:pt x="1854708" y="6477"/>
                  </a:lnTo>
                  <a:cubicBezTo>
                    <a:pt x="1968120" y="6477"/>
                    <a:pt x="2060067" y="98425"/>
                    <a:pt x="2060067" y="211836"/>
                  </a:cubicBezTo>
                  <a:lnTo>
                    <a:pt x="2060067" y="3396996"/>
                  </a:lnTo>
                  <a:cubicBezTo>
                    <a:pt x="2060067" y="3510407"/>
                    <a:pt x="1968120" y="3602355"/>
                    <a:pt x="1854708" y="3602355"/>
                  </a:cubicBezTo>
                  <a:lnTo>
                    <a:pt x="211836" y="3602355"/>
                  </a:lnTo>
                  <a:cubicBezTo>
                    <a:pt x="98425" y="3602355"/>
                    <a:pt x="6477" y="3510407"/>
                    <a:pt x="6477" y="3396996"/>
                  </a:cubicBezTo>
                  <a:lnTo>
                    <a:pt x="6477" y="211836"/>
                  </a:lnTo>
                </a:path>
              </a:pathLst>
            </a:custGeom>
            <a:ln w="12954" cap="flat" cmpd="sng">
              <a:solidFill>
                <a:srgbClr val="FFFFFF">
                  <a:alpha val="100000"/>
                </a:srgbClr>
              </a:solidFill>
              <a:miter lim="800000"/>
            </a:ln>
          </p:spPr>
        </p:sp>
      </p:grpSp>
      <p:pic>
        <p:nvPicPr>
          <p:cNvPr id="30" name="786ED20D-B2B9-43A1-2A4D-A117A929C942"/>
          <p:cNvPicPr>
            <a:picLocks noChangeAspect="1"/>
          </p:cNvPicPr>
          <p:nvPr/>
        </p:nvPicPr>
        <p:blipFill>
          <a:blip r:embed="rId6" cstate="print">
            <a:extLst>
              <a:ext uri="{13E11B1C-8645-4CC2-FAB9-FB6224C135BC}"/>
            </a:extLst>
          </a:blip>
          <a:srcRect/>
          <a:stretch>
            <a:fillRect/>
          </a:stretch>
        </p:blipFill>
        <p:spPr>
          <a:xfrm>
            <a:off x="9728836" y="2041779"/>
            <a:ext cx="1209675" cy="1209675"/>
          </a:xfrm>
          <a:prstGeom prst="rect">
            <a:avLst/>
          </a:prstGeom>
        </p:spPr>
      </p:pic>
      <p:grpSp>
        <p:nvGrpSpPr>
          <p:cNvPr id="31" name="Combination 31"/>
          <p:cNvGrpSpPr/>
          <p:nvPr/>
        </p:nvGrpSpPr>
        <p:grpSpPr>
          <a:xfrm>
            <a:off x="1259205" y="2035302"/>
            <a:ext cx="9674352" cy="3206877"/>
            <a:chOff x="1259205" y="2035302"/>
            <a:chExt cx="9674352" cy="3206877"/>
          </a:xfrm>
        </p:grpSpPr>
        <p:sp>
          <p:nvSpPr>
            <p:cNvPr id="32" name="VectorPath 32"/>
            <p:cNvSpPr/>
            <p:nvPr/>
          </p:nvSpPr>
          <p:spPr>
            <a:xfrm>
              <a:off x="9722358" y="2035302"/>
              <a:ext cx="1210056" cy="1210818"/>
            </a:xfrm>
            <a:custGeom>
              <a:avLst/>
              <a:gdLst/>
              <a:ahLst/>
              <a:cxnLst/>
              <a:rect l="l" t="t" r="r" b="b"/>
              <a:pathLst>
                <a:path w="1210056" h="1210818">
                  <a:moveTo>
                    <a:pt x="6477" y="605409"/>
                  </a:moveTo>
                  <a:cubicBezTo>
                    <a:pt x="6477" y="274625"/>
                    <a:pt x="274460" y="6477"/>
                    <a:pt x="605028" y="6477"/>
                  </a:cubicBezTo>
                  <a:cubicBezTo>
                    <a:pt x="935596" y="6477"/>
                    <a:pt x="1203579" y="274625"/>
                    <a:pt x="1203579" y="605409"/>
                  </a:cubicBezTo>
                  <a:cubicBezTo>
                    <a:pt x="1203579" y="936193"/>
                    <a:pt x="935596" y="1204341"/>
                    <a:pt x="605028" y="1204341"/>
                  </a:cubicBezTo>
                  <a:cubicBezTo>
                    <a:pt x="274460" y="1204341"/>
                    <a:pt x="6477" y="936193"/>
                    <a:pt x="6477" y="605409"/>
                  </a:cubicBezTo>
                </a:path>
              </a:pathLst>
            </a:custGeom>
            <a:ln w="12954" cap="flat" cmpd="sng">
              <a:solidFill>
                <a:srgbClr val="FFFFFF">
                  <a:alpha val="100000"/>
                </a:srgbClr>
              </a:solidFill>
              <a:miter lim="800000"/>
            </a:ln>
          </p:spPr>
        </p:sp>
        <p:sp>
          <p:nvSpPr>
            <p:cNvPr id="33" name="VectorPath 33"/>
            <p:cNvSpPr/>
            <p:nvPr/>
          </p:nvSpPr>
          <p:spPr>
            <a:xfrm>
              <a:off x="1259205" y="4702683"/>
              <a:ext cx="9674352" cy="539496"/>
            </a:xfrm>
            <a:custGeom>
              <a:avLst/>
              <a:gdLst/>
              <a:ahLst/>
              <a:cxnLst/>
              <a:rect l="l" t="t" r="r" b="b"/>
              <a:pathLst>
                <a:path w="9674352" h="539496">
                  <a:moveTo>
                    <a:pt x="0" y="134874"/>
                  </a:moveTo>
                  <a:lnTo>
                    <a:pt x="9404604" y="134874"/>
                  </a:lnTo>
                  <a:lnTo>
                    <a:pt x="9404604" y="0"/>
                  </a:lnTo>
                  <a:lnTo>
                    <a:pt x="9674352" y="269748"/>
                  </a:lnTo>
                  <a:lnTo>
                    <a:pt x="9404604" y="539496"/>
                  </a:lnTo>
                  <a:lnTo>
                    <a:pt x="9404604" y="404622"/>
                  </a:lnTo>
                  <a:lnTo>
                    <a:pt x="0" y="404622"/>
                  </a:lnTo>
                  <a:lnTo>
                    <a:pt x="0" y="134874"/>
                  </a:lnTo>
                </a:path>
              </a:pathLst>
            </a:custGeom>
            <a:solidFill>
              <a:srgbClr val="B0BCDE">
                <a:alpha val="100000"/>
              </a:srgbClr>
            </a:solidFill>
          </p:spPr>
        </p:sp>
      </p:grpSp>
      <p:graphicFrame>
        <p:nvGraphicFramePr>
          <p:cNvPr id="34" name="Table34"/>
          <p:cNvGraphicFramePr>
            <a:graphicFrameLocks noGrp="1"/>
          </p:cNvGraphicFramePr>
          <p:nvPr/>
        </p:nvGraphicFramePr>
        <p:xfrm>
          <a:off x="1219218" y="3473499"/>
          <a:ext cx="0" cy="7023735"/>
        </p:xfrm>
        <a:graphic>
          <a:graphicData uri="http://schemas.openxmlformats.org/drawingml/2006/table">
            <a:tbl>
              <a:tblPr firstRow="1" bandRow="1"/>
              <a:tblGrid>
                <a:gridCol w="2147483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7483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7483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7483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74836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9639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98790"/>
                        </a:lnSpc>
                        <a:spcBef>
                          <a:spcPts val="58"/>
                        </a:spcBef>
                      </a:pPr>
                      <a:r>
                        <a:rPr lang="en-US" altLang="zh-CN" sz="3100" kern="0" spc="-15" baseline="0" noProof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j</a:t>
                      </a:r>
                      <a:r>
                        <a:rPr lang="en-US" altLang="zh-CN" sz="3100" kern="0" spc="0" baseline="0" noProof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Query*</a:t>
                      </a:r>
                    </a:p>
                  </a:txBody>
                  <a:tcPr marL="2147483647" marR="0" marT="762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09552" marR="0" indent="0" eaLnBrk="0">
                        <a:lnSpc>
                          <a:spcPct val="98790"/>
                        </a:lnSpc>
                        <a:spcBef>
                          <a:spcPts val="58"/>
                        </a:spcBef>
                      </a:pPr>
                      <a:r>
                        <a:rPr lang="en-US" altLang="zh-CN" sz="3100" kern="0" spc="-15" baseline="0" noProof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A</a:t>
                      </a:r>
                      <a:r>
                        <a:rPr lang="en-US" altLang="zh-CN" sz="3100" kern="0" spc="0" baseline="0" noProof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ngularJS</a:t>
                      </a:r>
                    </a:p>
                  </a:txBody>
                  <a:tcPr marL="2147483647" marR="0" marT="762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91978" marR="0" indent="0" eaLnBrk="0">
                        <a:lnSpc>
                          <a:spcPct val="98790"/>
                        </a:lnSpc>
                        <a:spcBef>
                          <a:spcPts val="58"/>
                        </a:spcBef>
                      </a:pPr>
                      <a:r>
                        <a:rPr lang="en-US" altLang="zh-CN" sz="3100" kern="0" spc="-25" baseline="0" noProof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Re</a:t>
                      </a:r>
                      <a:r>
                        <a:rPr lang="en-US" altLang="zh-CN" sz="3100" kern="0" spc="-15" baseline="0" noProof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act</a:t>
                      </a:r>
                    </a:p>
                  </a:txBody>
                  <a:tcPr marL="2147483647" marR="0" marT="762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74812" marR="0" indent="0" eaLnBrk="0">
                        <a:lnSpc>
                          <a:spcPct val="98790"/>
                        </a:lnSpc>
                        <a:spcBef>
                          <a:spcPts val="58"/>
                        </a:spcBef>
                      </a:pPr>
                      <a:r>
                        <a:rPr lang="en-US" altLang="zh-CN" sz="3100" kern="0" spc="-40" baseline="0" noProof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V</a:t>
                      </a:r>
                      <a:r>
                        <a:rPr lang="en-US" altLang="zh-CN" sz="3100" kern="0" spc="-25" baseline="0" noProof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ue</a:t>
                      </a:r>
                    </a:p>
                  </a:txBody>
                  <a:tcPr marL="2147483647" marR="0" marT="762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75222" marR="0" indent="0" eaLnBrk="0">
                        <a:lnSpc>
                          <a:spcPct val="98790"/>
                        </a:lnSpc>
                        <a:spcBef>
                          <a:spcPts val="58"/>
                        </a:spcBef>
                      </a:pPr>
                      <a:r>
                        <a:rPr lang="en-US" altLang="zh-CN" sz="3100" kern="0" spc="-15" baseline="0" noProof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A</a:t>
                      </a:r>
                      <a:r>
                        <a:rPr lang="en-US" altLang="zh-CN" sz="3100" kern="0" spc="0" baseline="0" noProof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ngular</a:t>
                      </a:r>
                    </a:p>
                  </a:txBody>
                  <a:tcPr marL="2147483647" marR="0" marT="762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639">
                <a:tc>
                  <a:txBody>
                    <a:bodyPr/>
                    <a:lstStyle/>
                    <a:p>
                      <a:pPr marL="126853" marR="0" indent="0" eaLnBrk="0">
                        <a:lnSpc>
                          <a:spcPct val="98790"/>
                        </a:lnSpc>
                        <a:spcAft>
                          <a:spcPts val="58"/>
                        </a:spcAft>
                      </a:pPr>
                      <a:r>
                        <a:rPr lang="en-US" altLang="zh-CN" sz="3100" kern="0" spc="-15" baseline="0" noProof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(2006)</a:t>
                      </a:r>
                    </a:p>
                  </a:txBody>
                  <a:tcPr marL="2147483647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66410" marR="0" indent="0" eaLnBrk="0">
                        <a:lnSpc>
                          <a:spcPct val="98790"/>
                        </a:lnSpc>
                        <a:spcAft>
                          <a:spcPts val="58"/>
                        </a:spcAft>
                      </a:pPr>
                      <a:r>
                        <a:rPr lang="en-US" altLang="zh-CN" sz="3100" kern="0" spc="-15" baseline="0" noProof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(2010)</a:t>
                      </a:r>
                    </a:p>
                  </a:txBody>
                  <a:tcPr marL="2147483647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17915" marR="0" indent="0" eaLnBrk="0">
                        <a:lnSpc>
                          <a:spcPct val="98790"/>
                        </a:lnSpc>
                        <a:spcAft>
                          <a:spcPts val="58"/>
                        </a:spcAft>
                      </a:pPr>
                      <a:r>
                        <a:rPr lang="en-US" altLang="zh-CN" sz="3100" kern="0" spc="-15" baseline="0" noProof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(2013)</a:t>
                      </a:r>
                    </a:p>
                  </a:txBody>
                  <a:tcPr marL="2147483647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63652" marR="0" indent="0" eaLnBrk="0">
                        <a:lnSpc>
                          <a:spcPct val="98790"/>
                        </a:lnSpc>
                        <a:spcAft>
                          <a:spcPts val="58"/>
                        </a:spcAft>
                      </a:pPr>
                      <a:r>
                        <a:rPr lang="en-US" altLang="zh-CN" sz="3100" kern="0" spc="-15" baseline="0" noProof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(2014)</a:t>
                      </a:r>
                    </a:p>
                  </a:txBody>
                  <a:tcPr marL="2147483647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78044" marR="0" indent="0" eaLnBrk="0">
                        <a:lnSpc>
                          <a:spcPct val="98790"/>
                        </a:lnSpc>
                        <a:spcAft>
                          <a:spcPts val="58"/>
                        </a:spcAft>
                      </a:pPr>
                      <a:r>
                        <a:rPr lang="en-US" altLang="zh-CN" sz="3100" kern="0" spc="-15" baseline="0" noProof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(2014)</a:t>
                      </a:r>
                    </a:p>
                  </a:txBody>
                  <a:tcPr marL="2147483647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VectorPath 35"/>
          <p:cNvSpPr/>
          <p:nvPr/>
        </p:nvSpPr>
        <p:spPr>
          <a:xfrm>
            <a:off x="1252728" y="4693523"/>
            <a:ext cx="9689988" cy="557816"/>
          </a:xfrm>
          <a:custGeom>
            <a:avLst/>
            <a:gdLst/>
            <a:ahLst/>
            <a:cxnLst/>
            <a:rect l="l" t="t" r="r" b="b"/>
            <a:pathLst>
              <a:path w="9689988" h="557816">
                <a:moveTo>
                  <a:pt x="6477" y="144034"/>
                </a:moveTo>
                <a:lnTo>
                  <a:pt x="9411082" y="144034"/>
                </a:lnTo>
                <a:lnTo>
                  <a:pt x="9411082" y="9160"/>
                </a:lnTo>
                <a:lnTo>
                  <a:pt x="9680830" y="278908"/>
                </a:lnTo>
                <a:lnTo>
                  <a:pt x="9411082" y="548656"/>
                </a:lnTo>
                <a:lnTo>
                  <a:pt x="9411082" y="413782"/>
                </a:lnTo>
                <a:lnTo>
                  <a:pt x="6477" y="413782"/>
                </a:lnTo>
                <a:lnTo>
                  <a:pt x="6477" y="144034"/>
                </a:lnTo>
              </a:path>
            </a:pathLst>
          </a:custGeom>
          <a:ln w="12954" cap="flat" cmpd="sng">
            <a:solidFill>
              <a:srgbClr val="FFFFFF">
                <a:alpha val="100000"/>
              </a:srgbClr>
            </a:solidFill>
            <a:miter lim="800000"/>
          </a:ln>
        </p:spPr>
      </p:sp>
      <p:sp>
        <p:nvSpPr>
          <p:cNvPr id="36" name="TextBox36"/>
          <p:cNvSpPr txBox="1"/>
          <p:nvPr/>
        </p:nvSpPr>
        <p:spPr>
          <a:xfrm>
            <a:off x="4845957" y="6073914"/>
            <a:ext cx="6354181" cy="2970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22" marR="0" lvl="0" indent="-179322" eaLnBrk="0">
              <a:lnSpc>
                <a:spcPct val="100000"/>
              </a:lnSpc>
              <a:buClr>
                <a:srgbClr val="000000"/>
              </a:buClr>
              <a:buFont typeface="Calibri" panose="34000000000000000000" charset="0"/>
              <a:buChar char="*"/>
            </a:pP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jQuery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is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more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often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considered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b="1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library</a:t>
            </a:r>
            <a:r>
              <a:rPr lang="en-US" altLang="zh-CN" sz="1950" b="1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than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lang="en-US" altLang="zh-CN" sz="19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1950" b="1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framework</a:t>
            </a:r>
          </a:p>
        </p:txBody>
      </p:sp>
    </p:spTree>
    <p:extLst>
      <p:ext uri="{2EB4C922-53CC-4443-6110-921A8C2FD331}"/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37"/>
          <p:cNvSpPr txBox="1"/>
          <p:nvPr/>
        </p:nvSpPr>
        <p:spPr>
          <a:xfrm>
            <a:off x="929640" y="665052"/>
            <a:ext cx="9198918" cy="6625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Common</a:t>
            </a:r>
            <a:r>
              <a:rPr lang="en-US" altLang="zh-CN" sz="4350" kern="0" spc="-1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tasks</a:t>
            </a:r>
            <a:r>
              <a:rPr lang="en-US" altLang="zh-CN" sz="4350" kern="0" spc="-1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</a:t>
            </a:r>
            <a:r>
              <a:rPr lang="en-US" altLang="zh-CN" sz="4350" kern="0" spc="-1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front-end</a:t>
            </a:r>
            <a:r>
              <a:rPr lang="en-US" altLang="zh-CN" sz="4350" kern="0" spc="-1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development</a:t>
            </a:r>
          </a:p>
        </p:txBody>
      </p:sp>
      <p:grpSp>
        <p:nvGrpSpPr>
          <p:cNvPr id="38" name="Combination 38"/>
          <p:cNvGrpSpPr/>
          <p:nvPr/>
        </p:nvGrpSpPr>
        <p:grpSpPr>
          <a:xfrm>
            <a:off x="832104" y="1821183"/>
            <a:ext cx="10528554" cy="4360929"/>
            <a:chOff x="832104" y="1821183"/>
            <a:chExt cx="10528554" cy="4360929"/>
          </a:xfrm>
        </p:grpSpPr>
        <p:sp>
          <p:nvSpPr>
            <p:cNvPr id="39" name="VectorPath 39"/>
            <p:cNvSpPr/>
            <p:nvPr/>
          </p:nvSpPr>
          <p:spPr>
            <a:xfrm>
              <a:off x="4624197" y="1911476"/>
              <a:ext cx="6729985" cy="669036"/>
            </a:xfrm>
            <a:custGeom>
              <a:avLst/>
              <a:gdLst/>
              <a:ahLst/>
              <a:cxnLst/>
              <a:rect l="l" t="t" r="r" b="b"/>
              <a:pathLst>
                <a:path w="6729985" h="669036">
                  <a:moveTo>
                    <a:pt x="6729985" y="111506"/>
                  </a:moveTo>
                  <a:lnTo>
                    <a:pt x="6729985" y="557530"/>
                  </a:lnTo>
                  <a:cubicBezTo>
                    <a:pt x="6729985" y="619112"/>
                    <a:pt x="6680061" y="669036"/>
                    <a:pt x="6618478" y="669036"/>
                  </a:cubicBezTo>
                  <a:lnTo>
                    <a:pt x="0" y="669036"/>
                  </a:lnTo>
                  <a:lnTo>
                    <a:pt x="0" y="0"/>
                  </a:lnTo>
                  <a:lnTo>
                    <a:pt x="6618478" y="0"/>
                  </a:lnTo>
                  <a:cubicBezTo>
                    <a:pt x="6680061" y="0"/>
                    <a:pt x="6729985" y="49924"/>
                    <a:pt x="6729985" y="111506"/>
                  </a:cubicBezTo>
                </a:path>
              </a:pathLst>
            </a:custGeom>
            <a:solidFill>
              <a:srgbClr val="D2DEEF">
                <a:alpha val="90000"/>
              </a:srgbClr>
            </a:solidFill>
          </p:spPr>
        </p:sp>
        <p:sp>
          <p:nvSpPr>
            <p:cNvPr id="40" name="VectorPath 40"/>
            <p:cNvSpPr/>
            <p:nvPr/>
          </p:nvSpPr>
          <p:spPr>
            <a:xfrm>
              <a:off x="4617720" y="1904998"/>
              <a:ext cx="6742939" cy="681990"/>
            </a:xfrm>
            <a:custGeom>
              <a:avLst/>
              <a:gdLst/>
              <a:ahLst/>
              <a:cxnLst/>
              <a:rect l="l" t="t" r="r" b="b"/>
              <a:pathLst>
                <a:path w="6742939" h="681990">
                  <a:moveTo>
                    <a:pt x="6736462" y="117983"/>
                  </a:moveTo>
                  <a:lnTo>
                    <a:pt x="6736462" y="564007"/>
                  </a:lnTo>
                  <a:cubicBezTo>
                    <a:pt x="6736462" y="625589"/>
                    <a:pt x="6686538" y="675513"/>
                    <a:pt x="6624955" y="675513"/>
                  </a:cubicBezTo>
                  <a:lnTo>
                    <a:pt x="6477" y="675513"/>
                  </a:lnTo>
                  <a:lnTo>
                    <a:pt x="6477" y="6477"/>
                  </a:lnTo>
                  <a:lnTo>
                    <a:pt x="6624955" y="6477"/>
                  </a:lnTo>
                  <a:cubicBezTo>
                    <a:pt x="6686538" y="6477"/>
                    <a:pt x="6736462" y="56401"/>
                    <a:pt x="6736462" y="117983"/>
                  </a:cubicBezTo>
                </a:path>
              </a:pathLst>
            </a:custGeom>
            <a:ln w="12954" cap="flat" cmpd="sng">
              <a:solidFill>
                <a:srgbClr val="D2DEEF">
                  <a:alpha val="90000"/>
                </a:srgbClr>
              </a:solidFill>
              <a:miter lim="800000"/>
            </a:ln>
          </p:spPr>
        </p:sp>
        <p:sp>
          <p:nvSpPr>
            <p:cNvPr id="41" name="VectorPath 41"/>
            <p:cNvSpPr/>
            <p:nvPr/>
          </p:nvSpPr>
          <p:spPr>
            <a:xfrm>
              <a:off x="832104" y="1821183"/>
              <a:ext cx="3798570" cy="849630"/>
            </a:xfrm>
            <a:custGeom>
              <a:avLst/>
              <a:gdLst/>
              <a:ahLst/>
              <a:cxnLst/>
              <a:rect l="l" t="t" r="r" b="b"/>
              <a:pathLst>
                <a:path w="3798570" h="849630">
                  <a:moveTo>
                    <a:pt x="6477" y="145923"/>
                  </a:moveTo>
                  <a:cubicBezTo>
                    <a:pt x="6477" y="68910"/>
                    <a:pt x="68910" y="6477"/>
                    <a:pt x="145923" y="6477"/>
                  </a:cubicBezTo>
                  <a:lnTo>
                    <a:pt x="3652647" y="6477"/>
                  </a:lnTo>
                  <a:cubicBezTo>
                    <a:pt x="3729660" y="6477"/>
                    <a:pt x="3792093" y="68910"/>
                    <a:pt x="3792093" y="145923"/>
                  </a:cubicBezTo>
                  <a:lnTo>
                    <a:pt x="3792093" y="703707"/>
                  </a:lnTo>
                  <a:cubicBezTo>
                    <a:pt x="3792093" y="780720"/>
                    <a:pt x="3729660" y="843153"/>
                    <a:pt x="3652647" y="843153"/>
                  </a:cubicBezTo>
                  <a:lnTo>
                    <a:pt x="145923" y="843153"/>
                  </a:lnTo>
                  <a:cubicBezTo>
                    <a:pt x="68910" y="843153"/>
                    <a:pt x="6477" y="780720"/>
                    <a:pt x="6477" y="703707"/>
                  </a:cubicBezTo>
                  <a:lnTo>
                    <a:pt x="6477" y="145923"/>
                  </a:lnTo>
                </a:path>
              </a:pathLst>
            </a:custGeom>
            <a:solidFill>
              <a:srgbClr val="5B9BD5">
                <a:alpha val="100000"/>
              </a:srgbClr>
            </a:solidFill>
            <a:ln w="12954" cap="flat" cmpd="sng">
              <a:solidFill>
                <a:srgbClr val="FFFFFF">
                  <a:alpha val="100000"/>
                </a:srgbClr>
              </a:solidFill>
              <a:miter lim="800000"/>
            </a:ln>
          </p:spPr>
        </p:sp>
        <p:sp>
          <p:nvSpPr>
            <p:cNvPr id="42" name="VectorPath 42"/>
            <p:cNvSpPr/>
            <p:nvPr/>
          </p:nvSpPr>
          <p:spPr>
            <a:xfrm>
              <a:off x="4624197" y="2789300"/>
              <a:ext cx="6729985" cy="669036"/>
            </a:xfrm>
            <a:custGeom>
              <a:avLst/>
              <a:gdLst/>
              <a:ahLst/>
              <a:cxnLst/>
              <a:rect l="l" t="t" r="r" b="b"/>
              <a:pathLst>
                <a:path w="6729985" h="669036">
                  <a:moveTo>
                    <a:pt x="6729985" y="111506"/>
                  </a:moveTo>
                  <a:lnTo>
                    <a:pt x="6729985" y="557530"/>
                  </a:lnTo>
                  <a:cubicBezTo>
                    <a:pt x="6729985" y="619112"/>
                    <a:pt x="6680061" y="669036"/>
                    <a:pt x="6618478" y="669036"/>
                  </a:cubicBezTo>
                  <a:lnTo>
                    <a:pt x="0" y="669036"/>
                  </a:lnTo>
                  <a:lnTo>
                    <a:pt x="0" y="0"/>
                  </a:lnTo>
                  <a:lnTo>
                    <a:pt x="6618478" y="0"/>
                  </a:lnTo>
                  <a:cubicBezTo>
                    <a:pt x="6680061" y="0"/>
                    <a:pt x="6729985" y="49924"/>
                    <a:pt x="6729985" y="111506"/>
                  </a:cubicBezTo>
                </a:path>
              </a:pathLst>
            </a:custGeom>
            <a:solidFill>
              <a:srgbClr val="D1E9ED">
                <a:alpha val="90000"/>
              </a:srgbClr>
            </a:solidFill>
          </p:spPr>
        </p:sp>
        <p:sp>
          <p:nvSpPr>
            <p:cNvPr id="43" name="VectorPath 43"/>
            <p:cNvSpPr/>
            <p:nvPr/>
          </p:nvSpPr>
          <p:spPr>
            <a:xfrm>
              <a:off x="4617720" y="2782823"/>
              <a:ext cx="6742939" cy="681990"/>
            </a:xfrm>
            <a:custGeom>
              <a:avLst/>
              <a:gdLst/>
              <a:ahLst/>
              <a:cxnLst/>
              <a:rect l="l" t="t" r="r" b="b"/>
              <a:pathLst>
                <a:path w="6742939" h="681990">
                  <a:moveTo>
                    <a:pt x="6736462" y="117983"/>
                  </a:moveTo>
                  <a:lnTo>
                    <a:pt x="6736462" y="564007"/>
                  </a:lnTo>
                  <a:cubicBezTo>
                    <a:pt x="6736462" y="625589"/>
                    <a:pt x="6686538" y="675513"/>
                    <a:pt x="6624955" y="675513"/>
                  </a:cubicBezTo>
                  <a:lnTo>
                    <a:pt x="6477" y="675513"/>
                  </a:lnTo>
                  <a:lnTo>
                    <a:pt x="6477" y="6477"/>
                  </a:lnTo>
                  <a:lnTo>
                    <a:pt x="6624955" y="6477"/>
                  </a:lnTo>
                  <a:cubicBezTo>
                    <a:pt x="6686538" y="6477"/>
                    <a:pt x="6736462" y="56401"/>
                    <a:pt x="6736462" y="117983"/>
                  </a:cubicBezTo>
                </a:path>
              </a:pathLst>
            </a:custGeom>
            <a:ln w="12954" cap="flat" cmpd="sng">
              <a:solidFill>
                <a:srgbClr val="D1E9ED">
                  <a:alpha val="90000"/>
                </a:srgbClr>
              </a:solidFill>
              <a:miter lim="800000"/>
            </a:ln>
          </p:spPr>
        </p:sp>
        <p:sp>
          <p:nvSpPr>
            <p:cNvPr id="44" name="VectorPath 44"/>
            <p:cNvSpPr/>
            <p:nvPr/>
          </p:nvSpPr>
          <p:spPr>
            <a:xfrm>
              <a:off x="832104" y="2681483"/>
              <a:ext cx="3798570" cy="848868"/>
            </a:xfrm>
            <a:custGeom>
              <a:avLst/>
              <a:gdLst/>
              <a:ahLst/>
              <a:cxnLst/>
              <a:rect l="l" t="t" r="r" b="b"/>
              <a:pathLst>
                <a:path w="3798570" h="848868">
                  <a:moveTo>
                    <a:pt x="6477" y="145796"/>
                  </a:moveTo>
                  <a:cubicBezTo>
                    <a:pt x="6477" y="68847"/>
                    <a:pt x="68859" y="6477"/>
                    <a:pt x="145796" y="6477"/>
                  </a:cubicBezTo>
                  <a:lnTo>
                    <a:pt x="3652774" y="6477"/>
                  </a:lnTo>
                  <a:cubicBezTo>
                    <a:pt x="3729711" y="6477"/>
                    <a:pt x="3792093" y="68847"/>
                    <a:pt x="3792093" y="145796"/>
                  </a:cubicBezTo>
                  <a:lnTo>
                    <a:pt x="3792093" y="703059"/>
                  </a:lnTo>
                  <a:cubicBezTo>
                    <a:pt x="3792093" y="780009"/>
                    <a:pt x="3729711" y="842391"/>
                    <a:pt x="3652774" y="842391"/>
                  </a:cubicBezTo>
                  <a:lnTo>
                    <a:pt x="145796" y="842391"/>
                  </a:lnTo>
                  <a:cubicBezTo>
                    <a:pt x="68859" y="842391"/>
                    <a:pt x="6477" y="780009"/>
                    <a:pt x="6477" y="703059"/>
                  </a:cubicBezTo>
                  <a:lnTo>
                    <a:pt x="6477" y="145796"/>
                  </a:lnTo>
                </a:path>
              </a:pathLst>
            </a:custGeom>
            <a:solidFill>
              <a:srgbClr val="54CCCD">
                <a:alpha val="100000"/>
              </a:srgbClr>
            </a:solidFill>
            <a:ln w="12954" cap="flat" cmpd="sng">
              <a:solidFill>
                <a:srgbClr val="FFFFFF">
                  <a:alpha val="100000"/>
                </a:srgbClr>
              </a:solidFill>
              <a:miter lim="800000"/>
            </a:ln>
          </p:spPr>
        </p:sp>
        <p:sp>
          <p:nvSpPr>
            <p:cNvPr id="45" name="VectorPath 45"/>
            <p:cNvSpPr/>
            <p:nvPr/>
          </p:nvSpPr>
          <p:spPr>
            <a:xfrm>
              <a:off x="4624197" y="3667124"/>
              <a:ext cx="6729985" cy="669036"/>
            </a:xfrm>
            <a:custGeom>
              <a:avLst/>
              <a:gdLst/>
              <a:ahLst/>
              <a:cxnLst/>
              <a:rect l="l" t="t" r="r" b="b"/>
              <a:pathLst>
                <a:path w="6729985" h="669036">
                  <a:moveTo>
                    <a:pt x="6729985" y="111506"/>
                  </a:moveTo>
                  <a:lnTo>
                    <a:pt x="6729985" y="557530"/>
                  </a:lnTo>
                  <a:cubicBezTo>
                    <a:pt x="6729985" y="619112"/>
                    <a:pt x="6680061" y="669036"/>
                    <a:pt x="6618478" y="669036"/>
                  </a:cubicBezTo>
                  <a:lnTo>
                    <a:pt x="0" y="669036"/>
                  </a:lnTo>
                  <a:lnTo>
                    <a:pt x="0" y="0"/>
                  </a:lnTo>
                  <a:lnTo>
                    <a:pt x="6618478" y="0"/>
                  </a:lnTo>
                  <a:cubicBezTo>
                    <a:pt x="6680061" y="0"/>
                    <a:pt x="6729985" y="49924"/>
                    <a:pt x="6729985" y="111506"/>
                  </a:cubicBezTo>
                </a:path>
              </a:pathLst>
            </a:custGeom>
            <a:solidFill>
              <a:srgbClr val="D0EAE0">
                <a:alpha val="90000"/>
              </a:srgbClr>
            </a:solidFill>
          </p:spPr>
        </p:sp>
        <p:sp>
          <p:nvSpPr>
            <p:cNvPr id="46" name="VectorPath 46"/>
            <p:cNvSpPr/>
            <p:nvPr/>
          </p:nvSpPr>
          <p:spPr>
            <a:xfrm>
              <a:off x="4617720" y="3660647"/>
              <a:ext cx="6742939" cy="681990"/>
            </a:xfrm>
            <a:custGeom>
              <a:avLst/>
              <a:gdLst/>
              <a:ahLst/>
              <a:cxnLst/>
              <a:rect l="l" t="t" r="r" b="b"/>
              <a:pathLst>
                <a:path w="6742939" h="681990">
                  <a:moveTo>
                    <a:pt x="6736462" y="117983"/>
                  </a:moveTo>
                  <a:lnTo>
                    <a:pt x="6736462" y="564007"/>
                  </a:lnTo>
                  <a:cubicBezTo>
                    <a:pt x="6736462" y="625589"/>
                    <a:pt x="6686538" y="675513"/>
                    <a:pt x="6624955" y="675513"/>
                  </a:cubicBezTo>
                  <a:lnTo>
                    <a:pt x="6477" y="675513"/>
                  </a:lnTo>
                  <a:lnTo>
                    <a:pt x="6477" y="6477"/>
                  </a:lnTo>
                  <a:lnTo>
                    <a:pt x="6624955" y="6477"/>
                  </a:lnTo>
                  <a:cubicBezTo>
                    <a:pt x="6686538" y="6477"/>
                    <a:pt x="6736462" y="56401"/>
                    <a:pt x="6736462" y="117983"/>
                  </a:cubicBezTo>
                </a:path>
              </a:pathLst>
            </a:custGeom>
            <a:ln w="12954" cap="flat" cmpd="sng">
              <a:solidFill>
                <a:srgbClr val="D0EAE0">
                  <a:alpha val="90000"/>
                </a:srgbClr>
              </a:solidFill>
              <a:miter lim="800000"/>
            </a:ln>
          </p:spPr>
        </p:sp>
        <p:sp>
          <p:nvSpPr>
            <p:cNvPr id="47" name="VectorPath 47"/>
            <p:cNvSpPr/>
            <p:nvPr/>
          </p:nvSpPr>
          <p:spPr>
            <a:xfrm>
              <a:off x="832104" y="3576831"/>
              <a:ext cx="3798570" cy="849630"/>
            </a:xfrm>
            <a:custGeom>
              <a:avLst/>
              <a:gdLst/>
              <a:ahLst/>
              <a:cxnLst/>
              <a:rect l="l" t="t" r="r" b="b"/>
              <a:pathLst>
                <a:path w="3798570" h="849630">
                  <a:moveTo>
                    <a:pt x="6477" y="145923"/>
                  </a:moveTo>
                  <a:cubicBezTo>
                    <a:pt x="6477" y="68910"/>
                    <a:pt x="68910" y="6477"/>
                    <a:pt x="145923" y="6477"/>
                  </a:cubicBezTo>
                  <a:lnTo>
                    <a:pt x="3652647" y="6477"/>
                  </a:lnTo>
                  <a:cubicBezTo>
                    <a:pt x="3729660" y="6477"/>
                    <a:pt x="3792093" y="68910"/>
                    <a:pt x="3792093" y="145923"/>
                  </a:cubicBezTo>
                  <a:lnTo>
                    <a:pt x="3792093" y="703707"/>
                  </a:lnTo>
                  <a:cubicBezTo>
                    <a:pt x="3792093" y="780720"/>
                    <a:pt x="3729660" y="843153"/>
                    <a:pt x="3652647" y="843153"/>
                  </a:cubicBezTo>
                  <a:lnTo>
                    <a:pt x="145923" y="843153"/>
                  </a:lnTo>
                  <a:cubicBezTo>
                    <a:pt x="68910" y="843153"/>
                    <a:pt x="6477" y="780720"/>
                    <a:pt x="6477" y="703707"/>
                  </a:cubicBezTo>
                  <a:lnTo>
                    <a:pt x="6477" y="145923"/>
                  </a:lnTo>
                </a:path>
              </a:pathLst>
            </a:custGeom>
            <a:solidFill>
              <a:srgbClr val="4DC58D">
                <a:alpha val="100000"/>
              </a:srgbClr>
            </a:solidFill>
            <a:ln w="12954" cap="flat" cmpd="sng">
              <a:solidFill>
                <a:srgbClr val="FFFFFF">
                  <a:alpha val="100000"/>
                </a:srgbClr>
              </a:solidFill>
              <a:miter lim="800000"/>
            </a:ln>
          </p:spPr>
        </p:sp>
        <p:sp>
          <p:nvSpPr>
            <p:cNvPr id="48" name="VectorPath 48"/>
            <p:cNvSpPr/>
            <p:nvPr/>
          </p:nvSpPr>
          <p:spPr>
            <a:xfrm>
              <a:off x="4624197" y="4544948"/>
              <a:ext cx="6729985" cy="669036"/>
            </a:xfrm>
            <a:custGeom>
              <a:avLst/>
              <a:gdLst/>
              <a:ahLst/>
              <a:cxnLst/>
              <a:rect l="l" t="t" r="r" b="b"/>
              <a:pathLst>
                <a:path w="6729985" h="669036">
                  <a:moveTo>
                    <a:pt x="6729985" y="111506"/>
                  </a:moveTo>
                  <a:lnTo>
                    <a:pt x="6729985" y="557530"/>
                  </a:lnTo>
                  <a:cubicBezTo>
                    <a:pt x="6729985" y="619112"/>
                    <a:pt x="6680061" y="669036"/>
                    <a:pt x="6618478" y="669036"/>
                  </a:cubicBezTo>
                  <a:lnTo>
                    <a:pt x="0" y="669036"/>
                  </a:lnTo>
                  <a:lnTo>
                    <a:pt x="0" y="0"/>
                  </a:lnTo>
                  <a:lnTo>
                    <a:pt x="6618478" y="0"/>
                  </a:lnTo>
                  <a:cubicBezTo>
                    <a:pt x="6680061" y="0"/>
                    <a:pt x="6729985" y="49924"/>
                    <a:pt x="6729985" y="111506"/>
                  </a:cubicBezTo>
                </a:path>
              </a:pathLst>
            </a:custGeom>
            <a:solidFill>
              <a:srgbClr val="CFE6D4">
                <a:alpha val="90000"/>
              </a:srgbClr>
            </a:solidFill>
          </p:spPr>
        </p:sp>
        <p:sp>
          <p:nvSpPr>
            <p:cNvPr id="49" name="VectorPath 49"/>
            <p:cNvSpPr/>
            <p:nvPr/>
          </p:nvSpPr>
          <p:spPr>
            <a:xfrm>
              <a:off x="4617720" y="4538471"/>
              <a:ext cx="6742939" cy="681990"/>
            </a:xfrm>
            <a:custGeom>
              <a:avLst/>
              <a:gdLst/>
              <a:ahLst/>
              <a:cxnLst/>
              <a:rect l="l" t="t" r="r" b="b"/>
              <a:pathLst>
                <a:path w="6742939" h="681990">
                  <a:moveTo>
                    <a:pt x="6736462" y="117983"/>
                  </a:moveTo>
                  <a:lnTo>
                    <a:pt x="6736462" y="564007"/>
                  </a:lnTo>
                  <a:cubicBezTo>
                    <a:pt x="6736462" y="625589"/>
                    <a:pt x="6686538" y="675513"/>
                    <a:pt x="6624955" y="675513"/>
                  </a:cubicBezTo>
                  <a:lnTo>
                    <a:pt x="6477" y="675513"/>
                  </a:lnTo>
                  <a:lnTo>
                    <a:pt x="6477" y="6477"/>
                  </a:lnTo>
                  <a:lnTo>
                    <a:pt x="6624955" y="6477"/>
                  </a:lnTo>
                  <a:cubicBezTo>
                    <a:pt x="6686538" y="6477"/>
                    <a:pt x="6736462" y="56401"/>
                    <a:pt x="6736462" y="117983"/>
                  </a:cubicBezTo>
                </a:path>
              </a:pathLst>
            </a:custGeom>
            <a:ln w="12954" cap="flat" cmpd="sng">
              <a:solidFill>
                <a:srgbClr val="CFE6D4">
                  <a:alpha val="90000"/>
                </a:srgbClr>
              </a:solidFill>
              <a:miter lim="800000"/>
            </a:ln>
          </p:spPr>
        </p:sp>
        <p:sp>
          <p:nvSpPr>
            <p:cNvPr id="50" name="VectorPath 50"/>
            <p:cNvSpPr/>
            <p:nvPr/>
          </p:nvSpPr>
          <p:spPr>
            <a:xfrm>
              <a:off x="838581" y="4461132"/>
              <a:ext cx="3785616" cy="836676"/>
            </a:xfrm>
            <a:custGeom>
              <a:avLst/>
              <a:gdLst/>
              <a:ahLst/>
              <a:cxnLst/>
              <a:rect l="l" t="t" r="r" b="b"/>
              <a:pathLst>
                <a:path w="3785616" h="836676">
                  <a:moveTo>
                    <a:pt x="0" y="139446"/>
                  </a:moveTo>
                  <a:cubicBezTo>
                    <a:pt x="0" y="62433"/>
                    <a:pt x="62433" y="0"/>
                    <a:pt x="139446" y="0"/>
                  </a:cubicBezTo>
                  <a:lnTo>
                    <a:pt x="3646170" y="0"/>
                  </a:lnTo>
                  <a:cubicBezTo>
                    <a:pt x="3723183" y="0"/>
                    <a:pt x="3785616" y="62433"/>
                    <a:pt x="3785616" y="139446"/>
                  </a:cubicBezTo>
                  <a:lnTo>
                    <a:pt x="3785616" y="697230"/>
                  </a:lnTo>
                  <a:cubicBezTo>
                    <a:pt x="3785616" y="774243"/>
                    <a:pt x="3723183" y="836676"/>
                    <a:pt x="3646170" y="836676"/>
                  </a:cubicBezTo>
                  <a:lnTo>
                    <a:pt x="139446" y="836676"/>
                  </a:lnTo>
                  <a:cubicBezTo>
                    <a:pt x="62433" y="836676"/>
                    <a:pt x="0" y="774243"/>
                    <a:pt x="0" y="697230"/>
                  </a:cubicBezTo>
                  <a:lnTo>
                    <a:pt x="0" y="139446"/>
                  </a:lnTo>
                </a:path>
              </a:pathLst>
            </a:custGeom>
            <a:solidFill>
              <a:srgbClr val="48BB4F">
                <a:alpha val="100000"/>
              </a:srgbClr>
            </a:solidFill>
          </p:spPr>
        </p:sp>
        <p:sp>
          <p:nvSpPr>
            <p:cNvPr id="51" name="VectorPath 51"/>
            <p:cNvSpPr/>
            <p:nvPr/>
          </p:nvSpPr>
          <p:spPr>
            <a:xfrm>
              <a:off x="832104" y="4454653"/>
              <a:ext cx="3798570" cy="849630"/>
            </a:xfrm>
            <a:custGeom>
              <a:avLst/>
              <a:gdLst/>
              <a:ahLst/>
              <a:cxnLst/>
              <a:rect l="l" t="t" r="r" b="b"/>
              <a:pathLst>
                <a:path w="3798570" h="849630">
                  <a:moveTo>
                    <a:pt x="6477" y="145923"/>
                  </a:moveTo>
                  <a:cubicBezTo>
                    <a:pt x="6477" y="68910"/>
                    <a:pt x="68910" y="6477"/>
                    <a:pt x="145923" y="6477"/>
                  </a:cubicBezTo>
                  <a:lnTo>
                    <a:pt x="3652647" y="6477"/>
                  </a:lnTo>
                  <a:cubicBezTo>
                    <a:pt x="3729660" y="6477"/>
                    <a:pt x="3792093" y="68910"/>
                    <a:pt x="3792093" y="145923"/>
                  </a:cubicBezTo>
                  <a:lnTo>
                    <a:pt x="3792093" y="703707"/>
                  </a:lnTo>
                  <a:cubicBezTo>
                    <a:pt x="3792093" y="780720"/>
                    <a:pt x="3729660" y="843153"/>
                    <a:pt x="3652647" y="843153"/>
                  </a:cubicBezTo>
                  <a:lnTo>
                    <a:pt x="145923" y="843153"/>
                  </a:lnTo>
                  <a:cubicBezTo>
                    <a:pt x="68910" y="843153"/>
                    <a:pt x="6477" y="780720"/>
                    <a:pt x="6477" y="703707"/>
                  </a:cubicBezTo>
                  <a:lnTo>
                    <a:pt x="6477" y="145923"/>
                  </a:lnTo>
                </a:path>
              </a:pathLst>
            </a:custGeom>
            <a:ln w="12954" cap="flat" cmpd="sng">
              <a:solidFill>
                <a:srgbClr val="FFFFFF">
                  <a:alpha val="100000"/>
                </a:srgbClr>
              </a:solidFill>
              <a:miter lim="800000"/>
            </a:ln>
          </p:spPr>
        </p:sp>
        <p:sp>
          <p:nvSpPr>
            <p:cNvPr id="52" name="VectorPath 52"/>
            <p:cNvSpPr/>
            <p:nvPr/>
          </p:nvSpPr>
          <p:spPr>
            <a:xfrm>
              <a:off x="4624197" y="5422772"/>
              <a:ext cx="6729985" cy="669036"/>
            </a:xfrm>
            <a:custGeom>
              <a:avLst/>
              <a:gdLst/>
              <a:ahLst/>
              <a:cxnLst/>
              <a:rect l="l" t="t" r="r" b="b"/>
              <a:pathLst>
                <a:path w="6729985" h="669036">
                  <a:moveTo>
                    <a:pt x="6729985" y="111506"/>
                  </a:moveTo>
                  <a:lnTo>
                    <a:pt x="6729985" y="557530"/>
                  </a:lnTo>
                  <a:cubicBezTo>
                    <a:pt x="6729985" y="619112"/>
                    <a:pt x="6680061" y="669036"/>
                    <a:pt x="6618478" y="669036"/>
                  </a:cubicBezTo>
                  <a:lnTo>
                    <a:pt x="0" y="669036"/>
                  </a:lnTo>
                  <a:lnTo>
                    <a:pt x="0" y="0"/>
                  </a:lnTo>
                  <a:lnTo>
                    <a:pt x="6618478" y="0"/>
                  </a:lnTo>
                  <a:cubicBezTo>
                    <a:pt x="6680061" y="0"/>
                    <a:pt x="6729985" y="49924"/>
                    <a:pt x="6729985" y="111506"/>
                  </a:cubicBezTo>
                </a:path>
              </a:pathLst>
            </a:custGeom>
            <a:solidFill>
              <a:srgbClr val="D5E3CF">
                <a:alpha val="90000"/>
              </a:srgbClr>
            </a:solidFill>
          </p:spPr>
        </p:sp>
        <p:sp>
          <p:nvSpPr>
            <p:cNvPr id="53" name="VectorPath 53"/>
            <p:cNvSpPr/>
            <p:nvPr/>
          </p:nvSpPr>
          <p:spPr>
            <a:xfrm>
              <a:off x="4617720" y="5416295"/>
              <a:ext cx="6742939" cy="681990"/>
            </a:xfrm>
            <a:custGeom>
              <a:avLst/>
              <a:gdLst/>
              <a:ahLst/>
              <a:cxnLst/>
              <a:rect l="l" t="t" r="r" b="b"/>
              <a:pathLst>
                <a:path w="6742939" h="681990">
                  <a:moveTo>
                    <a:pt x="6736462" y="117983"/>
                  </a:moveTo>
                  <a:lnTo>
                    <a:pt x="6736462" y="564007"/>
                  </a:lnTo>
                  <a:cubicBezTo>
                    <a:pt x="6736462" y="625589"/>
                    <a:pt x="6686538" y="675513"/>
                    <a:pt x="6624955" y="675513"/>
                  </a:cubicBezTo>
                  <a:lnTo>
                    <a:pt x="6477" y="675513"/>
                  </a:lnTo>
                  <a:lnTo>
                    <a:pt x="6477" y="6477"/>
                  </a:lnTo>
                  <a:lnTo>
                    <a:pt x="6624955" y="6477"/>
                  </a:lnTo>
                  <a:cubicBezTo>
                    <a:pt x="6686538" y="6477"/>
                    <a:pt x="6736462" y="56401"/>
                    <a:pt x="6736462" y="117983"/>
                  </a:cubicBezTo>
                </a:path>
              </a:pathLst>
            </a:custGeom>
            <a:ln w="12954" cap="flat" cmpd="sng">
              <a:solidFill>
                <a:srgbClr val="D5E3CF">
                  <a:alpha val="90000"/>
                </a:srgbClr>
              </a:solidFill>
              <a:miter lim="800000"/>
            </a:ln>
          </p:spPr>
        </p:sp>
        <p:sp>
          <p:nvSpPr>
            <p:cNvPr id="54" name="VectorPath 54"/>
            <p:cNvSpPr/>
            <p:nvPr/>
          </p:nvSpPr>
          <p:spPr>
            <a:xfrm>
              <a:off x="832104" y="5333243"/>
              <a:ext cx="3798570" cy="848868"/>
            </a:xfrm>
            <a:custGeom>
              <a:avLst/>
              <a:gdLst/>
              <a:ahLst/>
              <a:cxnLst/>
              <a:rect l="l" t="t" r="r" b="b"/>
              <a:pathLst>
                <a:path w="3798570" h="848868">
                  <a:moveTo>
                    <a:pt x="6477" y="145796"/>
                  </a:moveTo>
                  <a:cubicBezTo>
                    <a:pt x="6477" y="68847"/>
                    <a:pt x="68859" y="6477"/>
                    <a:pt x="145796" y="6477"/>
                  </a:cubicBezTo>
                  <a:lnTo>
                    <a:pt x="3652774" y="6477"/>
                  </a:lnTo>
                  <a:cubicBezTo>
                    <a:pt x="3729711" y="6477"/>
                    <a:pt x="3792093" y="68847"/>
                    <a:pt x="3792093" y="145796"/>
                  </a:cubicBezTo>
                  <a:lnTo>
                    <a:pt x="3792093" y="703059"/>
                  </a:lnTo>
                  <a:cubicBezTo>
                    <a:pt x="3792093" y="780009"/>
                    <a:pt x="3729711" y="842391"/>
                    <a:pt x="3652774" y="842391"/>
                  </a:cubicBezTo>
                  <a:lnTo>
                    <a:pt x="145796" y="842391"/>
                  </a:lnTo>
                  <a:cubicBezTo>
                    <a:pt x="68859" y="842391"/>
                    <a:pt x="6477" y="780009"/>
                    <a:pt x="6477" y="703059"/>
                  </a:cubicBezTo>
                  <a:lnTo>
                    <a:pt x="6477" y="145796"/>
                  </a:lnTo>
                </a:path>
              </a:pathLst>
            </a:custGeom>
            <a:solidFill>
              <a:srgbClr val="70AD47">
                <a:alpha val="100000"/>
              </a:srgbClr>
            </a:solidFill>
            <a:ln w="12954" cap="flat" cmpd="sng">
              <a:solidFill>
                <a:srgbClr val="FFFFFF">
                  <a:alpha val="100000"/>
                </a:srgbClr>
              </a:solidFill>
              <a:miter lim="800000"/>
            </a:ln>
          </p:spPr>
        </p:sp>
      </p:grpSp>
      <p:sp>
        <p:nvSpPr>
          <p:cNvPr id="55" name="TextBox55"/>
          <p:cNvSpPr txBox="1"/>
          <p:nvPr/>
        </p:nvSpPr>
        <p:spPr>
          <a:xfrm>
            <a:off x="1295051" y="1896310"/>
            <a:ext cx="2871452" cy="41511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98298" marR="98366" indent="311690" eaLnBrk="0">
              <a:lnSpc>
                <a:spcPct val="137288"/>
              </a:lnSpc>
            </a:pPr>
            <a:r>
              <a:rPr lang="en-US" altLang="zh-CN" sz="4200" kern="0" spc="0" baseline="0" noProof="0" dirty="0" smtClean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App</a:t>
            </a:r>
            <a:r>
              <a:rPr lang="en-US" altLang="zh-CN" sz="4200" kern="0" spc="-2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200" kern="0" spc="0" baseline="0" noProof="0" dirty="0" smtClean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state</a:t>
            </a:r>
            <a:r>
              <a:rPr lang="en-US" altLang="zh-CN" sz="4200" kern="0" spc="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200" kern="0" spc="0" baseline="0" noProof="0" dirty="0" smtClean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User</a:t>
            </a:r>
            <a:r>
              <a:rPr lang="en-US" altLang="zh-CN" sz="4200" kern="0" spc="-2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200" kern="0" spc="0" baseline="0" noProof="0" dirty="0" smtClean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actions</a:t>
            </a:r>
            <a:r>
              <a:rPr lang="en-US" altLang="zh-CN" sz="4200" kern="0" spc="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200" kern="0" spc="-65" baseline="0" noProof="0" dirty="0" smtClean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Te</a:t>
            </a:r>
            <a:r>
              <a:rPr lang="en-US" altLang="zh-CN" sz="4200" kern="0" spc="-80" baseline="0" noProof="0" dirty="0" smtClean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mp</a:t>
            </a:r>
            <a:r>
              <a:rPr lang="en-US" altLang="zh-CN" sz="4200" kern="0" spc="-40" baseline="0" noProof="0" dirty="0" smtClean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l</a:t>
            </a:r>
            <a:r>
              <a:rPr lang="en-US" altLang="zh-CN" sz="4200" kern="0" spc="-50" baseline="0" noProof="0" dirty="0" smtClean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lang="en-US" altLang="zh-CN" sz="4200" kern="0" spc="-25" baseline="0" noProof="0" dirty="0" smtClean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</a:t>
            </a:r>
            <a:r>
              <a:rPr lang="en-US" altLang="zh-CN" sz="4200" kern="0" spc="-50" baseline="0" noProof="0" dirty="0" smtClean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</a:t>
            </a:r>
            <a:r>
              <a:rPr lang="en-US" altLang="zh-CN" sz="4200" kern="0" spc="-40" baseline="0" noProof="0" dirty="0" smtClean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</a:t>
            </a:r>
            <a:r>
              <a:rPr lang="en-US" altLang="zh-CN" sz="4200" kern="0" spc="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200" kern="0" spc="-40" baseline="0" noProof="0" dirty="0" smtClean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</a:t>
            </a:r>
            <a:r>
              <a:rPr lang="en-US" altLang="zh-CN" sz="4200" kern="0" spc="-25" baseline="0" noProof="0" dirty="0" smtClean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ou</a:t>
            </a:r>
            <a:r>
              <a:rPr lang="en-US" altLang="zh-CN" sz="4200" kern="0" spc="-15" baseline="0" noProof="0" dirty="0" smtClean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ti</a:t>
            </a:r>
            <a:r>
              <a:rPr lang="en-US" altLang="zh-CN" sz="4200" kern="0" spc="-25" baseline="0" noProof="0" dirty="0" smtClean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ng</a:t>
            </a: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4200" kern="0" spc="-15" baseline="0" noProof="0" dirty="0" smtClean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Da</a:t>
            </a:r>
            <a:r>
              <a:rPr lang="en-US" altLang="zh-CN" sz="4200" kern="0" spc="0" baseline="0" noProof="0" dirty="0" smtClean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ta</a:t>
            </a:r>
            <a:r>
              <a:rPr lang="en-US" altLang="zh-CN" sz="4200" kern="0" spc="-29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200" kern="0" spc="0" baseline="0" noProof="0" dirty="0" smtClean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fetching</a:t>
            </a:r>
          </a:p>
        </p:txBody>
      </p:sp>
      <p:sp>
        <p:nvSpPr>
          <p:cNvPr id="56" name="TextBox56"/>
          <p:cNvSpPr txBox="1"/>
          <p:nvPr/>
        </p:nvSpPr>
        <p:spPr>
          <a:xfrm>
            <a:off x="4726685" y="2021424"/>
            <a:ext cx="6289952" cy="39227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544835" indent="0" eaLnBrk="0">
              <a:lnSpc>
                <a:spcPct val="184992"/>
              </a:lnSpc>
            </a:pPr>
            <a:r>
              <a:rPr lang="en-US" altLang="zh-CN" sz="27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Data</a:t>
            </a:r>
            <a:r>
              <a:rPr lang="en-US" altLang="zh-CN" sz="2700" kern="0" spc="-9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7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definition,</a:t>
            </a:r>
            <a:r>
              <a:rPr lang="en-US" altLang="zh-CN" sz="2700" kern="0" spc="-9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7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organization,</a:t>
            </a:r>
            <a:r>
              <a:rPr lang="en-US" altLang="zh-CN" sz="2700" kern="0" spc="-9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7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and</a:t>
            </a:r>
            <a:r>
              <a:rPr lang="en-US" altLang="zh-CN" sz="2700" kern="0" spc="-9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7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storage</a:t>
            </a:r>
            <a:r>
              <a:rPr lang="en-US" altLang="zh-CN" sz="2700" kern="0" spc="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7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Event</a:t>
            </a:r>
            <a:r>
              <a:rPr lang="en-US" altLang="zh-CN" sz="2700" kern="0" spc="-4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7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handlers</a:t>
            </a:r>
            <a:r>
              <a:rPr lang="en-US" altLang="zh-CN" sz="2700" kern="0" spc="-4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7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respond</a:t>
            </a:r>
            <a:r>
              <a:rPr lang="en-US" altLang="zh-CN" sz="2700" kern="0" spc="-4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7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to</a:t>
            </a:r>
            <a:r>
              <a:rPr lang="en-US" altLang="zh-CN" sz="2700" kern="0" spc="-4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7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user</a:t>
            </a:r>
            <a:r>
              <a:rPr lang="en-US" altLang="zh-CN" sz="2700" kern="0" spc="-4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7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actions</a:t>
            </a:r>
            <a:r>
              <a:rPr lang="en-US" altLang="zh-CN" sz="2700" kern="0" spc="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7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Design</a:t>
            </a:r>
            <a:r>
              <a:rPr lang="en-US" altLang="zh-CN" sz="27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7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and</a:t>
            </a:r>
            <a:r>
              <a:rPr lang="en-US" altLang="zh-CN" sz="27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7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render</a:t>
            </a:r>
            <a:r>
              <a:rPr lang="en-US" altLang="zh-CN" sz="27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7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HTML</a:t>
            </a:r>
            <a:r>
              <a:rPr lang="en-US" altLang="zh-CN" sz="27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7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templates</a:t>
            </a:r>
            <a:r>
              <a:rPr lang="en-US" altLang="zh-CN" sz="2700" kern="0" spc="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7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Resolve</a:t>
            </a:r>
            <a:r>
              <a:rPr lang="en-US" altLang="zh-CN" sz="2700" kern="0" spc="-7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7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URLs</a:t>
            </a:r>
          </a:p>
          <a:p>
            <a:pPr marL="0" marR="0" indent="0" eaLnBrk="0">
              <a:lnSpc>
                <a:spcPct val="30625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27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Interact</a:t>
            </a:r>
            <a:r>
              <a:rPr lang="en-US" altLang="zh-CN" sz="27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7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with</a:t>
            </a:r>
            <a:r>
              <a:rPr lang="en-US" altLang="zh-CN" sz="27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7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server(s)</a:t>
            </a:r>
            <a:r>
              <a:rPr lang="en-US" altLang="zh-CN" sz="27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7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through</a:t>
            </a:r>
            <a:r>
              <a:rPr lang="en-US" altLang="zh-CN" sz="27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7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APIs</a:t>
            </a:r>
            <a:r>
              <a:rPr lang="en-US" altLang="zh-CN" sz="27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7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and</a:t>
            </a:r>
            <a:r>
              <a:rPr lang="en-US" altLang="zh-CN" sz="27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7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AJAX</a:t>
            </a:r>
          </a:p>
        </p:txBody>
      </p:sp>
    </p:spTree>
    <p:extLst>
      <p:ext uri="{138C8481-F6CD-4936-63B1-8848F3BE1D67}"/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57"/>
          <p:cNvSpPr txBox="1"/>
          <p:nvPr/>
        </p:nvSpPr>
        <p:spPr>
          <a:xfrm>
            <a:off x="929640" y="665052"/>
            <a:ext cx="6542834" cy="4509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Fundamentals</a:t>
            </a:r>
            <a:r>
              <a:rPr lang="en-US" altLang="zh-CN" sz="4350" kern="0" spc="-1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of</a:t>
            </a:r>
            <a:r>
              <a:rPr lang="en-US" altLang="zh-CN" sz="4350" kern="0" spc="-1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React</a:t>
            </a:r>
          </a:p>
          <a:p>
            <a:pPr marL="0" marR="0" indent="0" eaLnBrk="0">
              <a:lnSpc>
                <a:spcPct val="36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69375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514350" marR="0" lvl="0" indent="-514350" eaLnBrk="0">
              <a:lnSpc>
                <a:spcPct val="101339"/>
              </a:lnSpc>
              <a:spcAft>
                <a:spcPts val="3745"/>
              </a:spcAft>
              <a:buAutoNum type="arabicPeriod"/>
            </a:pP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JavaScript</a:t>
            </a:r>
            <a:r>
              <a:rPr lang="en-US" altLang="zh-CN" sz="28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and</a:t>
            </a:r>
            <a:r>
              <a:rPr lang="en-US" altLang="zh-CN" sz="28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HTML</a:t>
            </a:r>
            <a:r>
              <a:rPr lang="en-US" altLang="zh-CN" sz="28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</a:t>
            </a:r>
            <a:r>
              <a:rPr lang="en-US" altLang="zh-CN" sz="28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the</a:t>
            </a:r>
            <a:r>
              <a:rPr lang="en-US" altLang="zh-CN" sz="28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same</a:t>
            </a:r>
            <a:r>
              <a:rPr lang="en-US" altLang="zh-CN" sz="28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file</a:t>
            </a:r>
            <a:r>
              <a:rPr lang="en-US" altLang="zh-CN" sz="2800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(JSX)</a:t>
            </a:r>
          </a:p>
          <a:p>
            <a:pPr marL="514350" marR="0" lvl="0" indent="-514350" eaLnBrk="0">
              <a:lnSpc>
                <a:spcPct val="101339"/>
              </a:lnSpc>
              <a:spcAft>
                <a:spcPts val="3745"/>
              </a:spcAft>
              <a:buAutoNum type="arabicPeriod"/>
            </a:pP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Embrace</a:t>
            </a:r>
            <a:r>
              <a:rPr lang="en-US" altLang="zh-CN" sz="2800" kern="0" spc="-9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functional</a:t>
            </a:r>
            <a:r>
              <a:rPr lang="en-US" altLang="zh-CN" sz="2800" kern="0" spc="-9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programming</a:t>
            </a:r>
          </a:p>
          <a:p>
            <a:pPr marL="514350" marR="0" lvl="0" indent="-514350" eaLnBrk="0">
              <a:lnSpc>
                <a:spcPct val="100000"/>
              </a:lnSpc>
              <a:buAutoNum type="arabicPeriod"/>
            </a:pP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Components</a:t>
            </a:r>
            <a:r>
              <a:rPr lang="en-US" altLang="zh-CN" sz="2800" kern="0" spc="-6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everywhere</a:t>
            </a:r>
          </a:p>
        </p:txBody>
      </p:sp>
    </p:spTree>
    <p:extLst>
      <p:ext uri="{451ACF2A-88B5-46D8-3E32-900C7B6A98EA}"/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58"/>
          <p:cNvSpPr txBox="1"/>
          <p:nvPr/>
        </p:nvSpPr>
        <p:spPr>
          <a:xfrm>
            <a:off x="929640" y="665052"/>
            <a:ext cx="8193703" cy="6625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4350" kern="0" spc="0" baseline="0" noProof="0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JavaScript</a:t>
            </a:r>
            <a:r>
              <a:rPr lang="en-US" altLang="zh-CN" sz="43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and</a:t>
            </a:r>
            <a:r>
              <a:rPr lang="en-US" altLang="zh-CN" sz="43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HTML</a:t>
            </a:r>
            <a:r>
              <a:rPr lang="en-US" altLang="zh-CN" sz="4350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i="1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</a:t>
            </a:r>
            <a:r>
              <a:rPr lang="en-US" altLang="zh-CN" sz="4350" i="1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i="1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the</a:t>
            </a:r>
            <a:r>
              <a:rPr lang="en-US" altLang="zh-CN" sz="4350" i="1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i="1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same</a:t>
            </a:r>
            <a:r>
              <a:rPr lang="en-US" altLang="zh-CN" sz="4350" i="1" kern="0" spc="-1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i="1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file</a:t>
            </a:r>
          </a:p>
        </p:txBody>
      </p:sp>
      <p:sp>
        <p:nvSpPr>
          <p:cNvPr id="59" name="TextBox59"/>
          <p:cNvSpPr txBox="1"/>
          <p:nvPr/>
        </p:nvSpPr>
        <p:spPr>
          <a:xfrm>
            <a:off x="1734184" y="2591228"/>
            <a:ext cx="1919783" cy="3655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HTML</a:t>
            </a:r>
            <a:r>
              <a:rPr lang="en-US" altLang="zh-CN" sz="2400" b="1" kern="0" spc="521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 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CS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</a:t>
            </a:r>
          </a:p>
        </p:txBody>
      </p:sp>
      <p:sp>
        <p:nvSpPr>
          <p:cNvPr id="60" name="TextBox60"/>
          <p:cNvSpPr txBox="1"/>
          <p:nvPr/>
        </p:nvSpPr>
        <p:spPr>
          <a:xfrm>
            <a:off x="4631918" y="2591228"/>
            <a:ext cx="244754" cy="3655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JS</a:t>
            </a:r>
          </a:p>
        </p:txBody>
      </p:sp>
      <p:sp>
        <p:nvSpPr>
          <p:cNvPr id="61" name="TextBox61"/>
          <p:cNvSpPr txBox="1"/>
          <p:nvPr/>
        </p:nvSpPr>
        <p:spPr>
          <a:xfrm>
            <a:off x="7759156" y="2591226"/>
            <a:ext cx="2339544" cy="3655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400" b="1" kern="0" spc="-25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J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SX</a:t>
            </a:r>
            <a:r>
              <a:rPr lang="en-US" altLang="zh-CN" sz="2400" b="1" kern="0" spc="484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 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CSS</a:t>
            </a:r>
            <a:r>
              <a:rPr lang="en-US" altLang="zh-CN" sz="2400" b="1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or</a:t>
            </a:r>
            <a:r>
              <a:rPr lang="en-US" altLang="zh-CN" sz="2400" b="1" kern="0" spc="-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JSS</a:t>
            </a:r>
          </a:p>
        </p:txBody>
      </p:sp>
      <p:sp>
        <p:nvSpPr>
          <p:cNvPr id="62" name="TextBox62"/>
          <p:cNvSpPr txBox="1"/>
          <p:nvPr/>
        </p:nvSpPr>
        <p:spPr>
          <a:xfrm>
            <a:off x="2662333" y="5254831"/>
            <a:ext cx="1533873" cy="85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99851"/>
              </a:lnSpc>
              <a:spcAft>
                <a:spcPts val="0"/>
              </a:spcAft>
            </a:pPr>
            <a:r>
              <a:rPr lang="en-US" altLang="zh-CN" sz="2800" kern="0" spc="-3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Trad</a:t>
            </a:r>
            <a:r>
              <a:rPr lang="en-US" altLang="zh-CN" sz="2800" kern="0" spc="-15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itional</a:t>
            </a:r>
            <a:r>
              <a:rPr lang="en-US" altLang="zh-CN" sz="2800" kern="0" spc="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-3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lang="en-US" altLang="zh-CN" sz="2800" kern="0" spc="-15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pproach</a:t>
            </a:r>
          </a:p>
        </p:txBody>
      </p:sp>
      <p:sp>
        <p:nvSpPr>
          <p:cNvPr id="63" name="TextBox63"/>
          <p:cNvSpPr txBox="1"/>
          <p:nvPr/>
        </p:nvSpPr>
        <p:spPr>
          <a:xfrm>
            <a:off x="8084125" y="5254831"/>
            <a:ext cx="1357334" cy="85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276499" eaLnBrk="0">
              <a:lnSpc>
                <a:spcPct val="99851"/>
              </a:lnSpc>
              <a:spcAft>
                <a:spcPts val="0"/>
              </a:spcAft>
            </a:pPr>
            <a:r>
              <a:rPr lang="en-US" altLang="zh-CN" sz="2800" kern="0" spc="-25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</a:t>
            </a:r>
            <a:r>
              <a:rPr lang="en-US" altLang="zh-CN" sz="2800" kern="0" spc="-15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eact</a:t>
            </a:r>
            <a:r>
              <a:rPr lang="en-US" altLang="zh-CN" sz="2800" kern="0" spc="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-25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app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roach</a:t>
            </a:r>
          </a:p>
        </p:txBody>
      </p:sp>
      <p:pic>
        <p:nvPicPr>
          <p:cNvPr id="64" name="131FFB1C-C941-4D9C-E40D-F1C25F0260A7"/>
          <p:cNvPicPr>
            <a:picLocks noChangeAspect="1"/>
          </p:cNvPicPr>
          <p:nvPr/>
        </p:nvPicPr>
        <p:blipFill>
          <a:blip r:embed="rId2" cstate="print">
            <a:extLst>
              <a:ext uri="{106C3560-CEE4-4D41-2F3B-A9CCB66DEF35}"/>
            </a:extLst>
          </a:blip>
          <a:srcRect/>
          <a:stretch>
            <a:fillRect/>
          </a:stretch>
        </p:blipFill>
        <p:spPr>
          <a:xfrm>
            <a:off x="1482090" y="3018282"/>
            <a:ext cx="3905250" cy="1733550"/>
          </a:xfrm>
          <a:prstGeom prst="rect">
            <a:avLst/>
          </a:prstGeom>
        </p:spPr>
      </p:pic>
      <p:pic>
        <p:nvPicPr>
          <p:cNvPr id="65" name="F0A17BAA-8AF5-4E87-139F-BE2E6207E36E"/>
          <p:cNvPicPr>
            <a:picLocks noChangeAspect="1"/>
          </p:cNvPicPr>
          <p:nvPr/>
        </p:nvPicPr>
        <p:blipFill>
          <a:blip r:embed="rId3" cstate="print">
            <a:extLst>
              <a:ext uri="{10D197BD-10A5-4988-518A-C398CD154DAA}"/>
            </a:extLst>
          </a:blip>
          <a:stretch>
            <a:fillRect/>
          </a:stretch>
        </p:blipFill>
        <p:spPr>
          <a:xfrm>
            <a:off x="7235953" y="3018282"/>
            <a:ext cx="1457892" cy="1581188"/>
          </a:xfrm>
          <a:prstGeom prst="rect">
            <a:avLst/>
          </a:prstGeom>
        </p:spPr>
      </p:pic>
      <p:pic>
        <p:nvPicPr>
          <p:cNvPr id="66" name="CA575A8F-2757-4C40-7ADE-13350781911C"/>
          <p:cNvPicPr>
            <a:picLocks noChangeAspect="1"/>
          </p:cNvPicPr>
          <p:nvPr/>
        </p:nvPicPr>
        <p:blipFill>
          <a:blip r:embed="rId4" cstate="print">
            <a:extLst>
              <a:ext uri="{C59E67F2-7005-486E-5681-114158CA2303}"/>
            </a:extLst>
          </a:blip>
          <a:srcRect/>
          <a:stretch>
            <a:fillRect/>
          </a:stretch>
        </p:blipFill>
        <p:spPr>
          <a:xfrm>
            <a:off x="8798052" y="3040380"/>
            <a:ext cx="1362075" cy="1733550"/>
          </a:xfrm>
          <a:prstGeom prst="rect">
            <a:avLst/>
          </a:prstGeom>
        </p:spPr>
      </p:pic>
    </p:spTree>
    <p:extLst>
      <p:ext uri="{C8CF0DD2-EC5A-457E-D1F5-53C375E0F42B}"/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71"/>
          <p:cNvSpPr txBox="1"/>
          <p:nvPr/>
        </p:nvSpPr>
        <p:spPr>
          <a:xfrm>
            <a:off x="3348100" y="3066146"/>
            <a:ext cx="5495534" cy="6625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“React</a:t>
            </a:r>
            <a:r>
              <a:rPr lang="en-US" altLang="zh-CN" sz="4350" kern="0" spc="-4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is</a:t>
            </a:r>
            <a:r>
              <a:rPr lang="en-US" altLang="zh-CN" sz="4350" kern="0" spc="-4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just</a:t>
            </a:r>
            <a:r>
              <a:rPr lang="en-US" altLang="zh-CN" sz="4350" kern="0" spc="-4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JavaScript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”</a:t>
            </a:r>
          </a:p>
        </p:txBody>
      </p:sp>
    </p:spTree>
    <p:extLst>
      <p:ext uri="{B2396B30-945A-4B70-47E7-B22B7C2BCD59}"/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72"/>
          <p:cNvSpPr txBox="1"/>
          <p:nvPr/>
        </p:nvSpPr>
        <p:spPr>
          <a:xfrm>
            <a:off x="929640" y="665052"/>
            <a:ext cx="5511676" cy="4568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Functional</a:t>
            </a:r>
            <a:r>
              <a:rPr lang="en-US" altLang="zh-CN" sz="4350" kern="0" spc="-20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programming</a:t>
            </a:r>
          </a:p>
          <a:p>
            <a:pPr marL="0" marR="0" indent="0" eaLnBrk="0">
              <a:lnSpc>
                <a:spcPct val="36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67625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514350" marR="0" lvl="0" indent="-514350" eaLnBrk="0">
              <a:lnSpc>
                <a:spcPct val="99404"/>
              </a:lnSpc>
              <a:spcAft>
                <a:spcPts val="4081"/>
              </a:spcAft>
              <a:buAutoNum type="arabicPeriod"/>
            </a:pP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Functions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are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“</a:t>
            </a:r>
            <a:r>
              <a:rPr lang="en-US" altLang="zh-CN" sz="2800" kern="0" spc="0" baseline="0" noProof="0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first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class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citizens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”</a:t>
            </a:r>
          </a:p>
          <a:p>
            <a:pPr marL="514350" marR="0" lvl="0" indent="-514350" eaLnBrk="0">
              <a:lnSpc>
                <a:spcPct val="99404"/>
              </a:lnSpc>
              <a:spcAft>
                <a:spcPts val="4081"/>
              </a:spcAft>
              <a:buAutoNum type="arabicPeriod"/>
            </a:pP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Variables</a:t>
            </a:r>
            <a:r>
              <a:rPr lang="en-US" altLang="zh-CN" sz="2800" kern="0" spc="-1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are</a:t>
            </a:r>
            <a:r>
              <a:rPr lang="en-US" altLang="zh-CN" sz="2800" kern="0" spc="-1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immutable</a:t>
            </a:r>
          </a:p>
          <a:p>
            <a:pPr marL="514350" marR="0" lvl="0" indent="-514350" eaLnBrk="0">
              <a:lnSpc>
                <a:spcPct val="100000"/>
              </a:lnSpc>
              <a:buAutoNum type="arabicPeriod"/>
            </a:pP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Functions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have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no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side</a:t>
            </a:r>
            <a:r>
              <a:rPr lang="en-US" altLang="zh-CN" sz="2800" kern="0" spc="-5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effects</a:t>
            </a:r>
          </a:p>
        </p:txBody>
      </p:sp>
    </p:spTree>
    <p:extLst>
      <p:ext uri="{803039AD-7B44-4006-CBD0-C845F6E0F931}"/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VectorPath 92"/>
          <p:cNvSpPr/>
          <p:nvPr/>
        </p:nvSpPr>
        <p:spPr>
          <a:xfrm>
            <a:off x="7856220" y="1024886"/>
            <a:ext cx="3571824" cy="1218832"/>
          </a:xfrm>
          <a:custGeom>
            <a:avLst/>
            <a:gdLst/>
            <a:ahLst/>
            <a:cxnLst/>
            <a:rect l="l" t="t" r="r" b="b"/>
            <a:pathLst>
              <a:path w="3571824" h="1218832">
                <a:moveTo>
                  <a:pt x="70904" y="94729"/>
                </a:moveTo>
                <a:cubicBezTo>
                  <a:pt x="75006" y="44082"/>
                  <a:pt x="119393" y="6350"/>
                  <a:pt x="170041" y="10440"/>
                </a:cubicBezTo>
                <a:lnTo>
                  <a:pt x="3477082" y="278181"/>
                </a:lnTo>
                <a:cubicBezTo>
                  <a:pt x="3527731" y="282283"/>
                  <a:pt x="3565474" y="326670"/>
                  <a:pt x="3561372" y="377317"/>
                </a:cubicBezTo>
                <a:lnTo>
                  <a:pt x="3500907" y="1124103"/>
                </a:lnTo>
                <a:cubicBezTo>
                  <a:pt x="3496805" y="1174750"/>
                  <a:pt x="3452419" y="1212482"/>
                  <a:pt x="3401772" y="1208393"/>
                </a:cubicBezTo>
                <a:lnTo>
                  <a:pt x="94729" y="940651"/>
                </a:lnTo>
                <a:cubicBezTo>
                  <a:pt x="44082" y="936549"/>
                  <a:pt x="6350" y="892163"/>
                  <a:pt x="10440" y="841515"/>
                </a:cubicBezTo>
                <a:lnTo>
                  <a:pt x="70904" y="94729"/>
                </a:lnTo>
              </a:path>
            </a:pathLst>
          </a:custGeom>
          <a:solidFill>
            <a:srgbClr val="DAE3F3">
              <a:alpha val="100000"/>
            </a:srgbClr>
          </a:solidFill>
          <a:ln w="12700" cap="flat" cmpd="sng">
            <a:solidFill>
              <a:srgbClr val="2F5597">
                <a:alpha val="100000"/>
              </a:srgbClr>
            </a:solidFill>
            <a:miter lim="800000"/>
          </a:ln>
        </p:spPr>
      </p:sp>
      <p:pic>
        <p:nvPicPr>
          <p:cNvPr id="93" name="3C672322-B6CA-42BA-E63E-6AA5D6CC77BA"/>
          <p:cNvPicPr>
            <a:picLocks noChangeAspect="1"/>
          </p:cNvPicPr>
          <p:nvPr/>
        </p:nvPicPr>
        <p:blipFill>
          <a:blip r:embed="rId2" cstate="print">
            <a:extLst>
              <a:ext uri="{E28486F0-AC9B-40CF-8AAF-98FD2BD51F5C}"/>
            </a:extLst>
          </a:blip>
          <a:srcRect/>
          <a:stretch>
            <a:fillRect/>
          </a:stretch>
        </p:blipFill>
        <p:spPr>
          <a:xfrm>
            <a:off x="8063525" y="1233533"/>
            <a:ext cx="3209925" cy="457200"/>
          </a:xfrm>
          <a:prstGeom prst="rect">
            <a:avLst/>
          </a:prstGeom>
        </p:spPr>
      </p:pic>
      <p:sp>
        <p:nvSpPr>
          <p:cNvPr id="94" name="VectorPath 94"/>
          <p:cNvSpPr/>
          <p:nvPr/>
        </p:nvSpPr>
        <p:spPr>
          <a:xfrm>
            <a:off x="8104358" y="1587299"/>
            <a:ext cx="469812" cy="247078"/>
          </a:xfrm>
          <a:custGeom>
            <a:avLst/>
            <a:gdLst/>
            <a:ahLst/>
            <a:cxnLst/>
            <a:rect l="l" t="t" r="r" b="b"/>
            <a:pathLst>
              <a:path w="469812" h="247078">
                <a:moveTo>
                  <a:pt x="130608" y="191389"/>
                </a:moveTo>
                <a:lnTo>
                  <a:pt x="87135" y="187871"/>
                </a:lnTo>
                <a:lnTo>
                  <a:pt x="101829" y="6452"/>
                </a:lnTo>
                <a:lnTo>
                  <a:pt x="22162" y="0"/>
                </a:lnTo>
                <a:lnTo>
                  <a:pt x="19889" y="28194"/>
                </a:lnTo>
                <a:lnTo>
                  <a:pt x="62459" y="31636"/>
                </a:lnTo>
                <a:lnTo>
                  <a:pt x="50051" y="184874"/>
                </a:lnTo>
                <a:lnTo>
                  <a:pt x="2287" y="181000"/>
                </a:lnTo>
                <a:lnTo>
                  <a:pt x="0" y="209194"/>
                </a:lnTo>
                <a:lnTo>
                  <a:pt x="128321" y="219583"/>
                </a:lnTo>
                <a:moveTo>
                  <a:pt x="437584" y="246730"/>
                </a:moveTo>
                <a:lnTo>
                  <a:pt x="437718" y="246723"/>
                </a:lnTo>
                <a:cubicBezTo>
                  <a:pt x="444367" y="246369"/>
                  <a:pt x="451003" y="245716"/>
                  <a:pt x="457601" y="244773"/>
                </a:cubicBezTo>
                <a:lnTo>
                  <a:pt x="457734" y="244754"/>
                </a:lnTo>
                <a:lnTo>
                  <a:pt x="460070" y="215824"/>
                </a:lnTo>
                <a:cubicBezTo>
                  <a:pt x="457722" y="216276"/>
                  <a:pt x="455268" y="216679"/>
                  <a:pt x="452705" y="217100"/>
                </a:cubicBezTo>
                <a:lnTo>
                  <a:pt x="444488" y="217985"/>
                </a:lnTo>
                <a:cubicBezTo>
                  <a:pt x="438697" y="218525"/>
                  <a:pt x="432907" y="218554"/>
                  <a:pt x="427017" y="218081"/>
                </a:cubicBezTo>
                <a:lnTo>
                  <a:pt x="426898" y="218072"/>
                </a:lnTo>
                <a:cubicBezTo>
                  <a:pt x="417664" y="217327"/>
                  <a:pt x="411236" y="214616"/>
                  <a:pt x="407628" y="209949"/>
                </a:cubicBezTo>
                <a:lnTo>
                  <a:pt x="407556" y="209855"/>
                </a:lnTo>
                <a:cubicBezTo>
                  <a:pt x="403973" y="205174"/>
                  <a:pt x="402521" y="198564"/>
                  <a:pt x="403186" y="190050"/>
                </a:cubicBezTo>
                <a:lnTo>
                  <a:pt x="403200" y="189878"/>
                </a:lnTo>
                <a:lnTo>
                  <a:pt x="408940" y="118961"/>
                </a:lnTo>
                <a:lnTo>
                  <a:pt x="467538" y="123711"/>
                </a:lnTo>
                <a:lnTo>
                  <a:pt x="469812" y="95517"/>
                </a:lnTo>
                <a:lnTo>
                  <a:pt x="411214" y="90780"/>
                </a:lnTo>
                <a:lnTo>
                  <a:pt x="415125" y="42570"/>
                </a:lnTo>
                <a:lnTo>
                  <a:pt x="377254" y="49213"/>
                </a:lnTo>
                <a:lnTo>
                  <a:pt x="374130" y="87782"/>
                </a:lnTo>
                <a:lnTo>
                  <a:pt x="333629" y="84493"/>
                </a:lnTo>
                <a:lnTo>
                  <a:pt x="331356" y="112687"/>
                </a:lnTo>
                <a:lnTo>
                  <a:pt x="371856" y="115964"/>
                </a:lnTo>
                <a:lnTo>
                  <a:pt x="365900" y="189535"/>
                </a:lnTo>
                <a:cubicBezTo>
                  <a:pt x="365168" y="198580"/>
                  <a:pt x="365627" y="206460"/>
                  <a:pt x="367288" y="213187"/>
                </a:cubicBezTo>
                <a:lnTo>
                  <a:pt x="367323" y="213322"/>
                </a:lnTo>
                <a:cubicBezTo>
                  <a:pt x="369013" y="220033"/>
                  <a:pt x="372007" y="225692"/>
                  <a:pt x="376316" y="230311"/>
                </a:cubicBezTo>
                <a:lnTo>
                  <a:pt x="376403" y="230403"/>
                </a:lnTo>
                <a:cubicBezTo>
                  <a:pt x="380726" y="235014"/>
                  <a:pt x="386357" y="238640"/>
                  <a:pt x="393294" y="241285"/>
                </a:cubicBezTo>
                <a:lnTo>
                  <a:pt x="393433" y="241338"/>
                </a:lnTo>
                <a:cubicBezTo>
                  <a:pt x="400385" y="243987"/>
                  <a:pt x="408764" y="245709"/>
                  <a:pt x="418572" y="246516"/>
                </a:cubicBezTo>
                <a:lnTo>
                  <a:pt x="418770" y="246532"/>
                </a:lnTo>
                <a:cubicBezTo>
                  <a:pt x="421736" y="246774"/>
                  <a:pt x="424797" y="246910"/>
                  <a:pt x="427857" y="247047"/>
                </a:cubicBezTo>
                <a:moveTo>
                  <a:pt x="255454" y="232175"/>
                </a:moveTo>
                <a:lnTo>
                  <a:pt x="262579" y="231806"/>
                </a:lnTo>
                <a:cubicBezTo>
                  <a:pt x="265090" y="231647"/>
                  <a:pt x="267484" y="231465"/>
                  <a:pt x="269831" y="231286"/>
                </a:cubicBezTo>
                <a:lnTo>
                  <a:pt x="276717" y="230566"/>
                </a:lnTo>
                <a:cubicBezTo>
                  <a:pt x="281401" y="230039"/>
                  <a:pt x="285655" y="229396"/>
                  <a:pt x="289583" y="228628"/>
                </a:cubicBezTo>
                <a:lnTo>
                  <a:pt x="289662" y="228613"/>
                </a:lnTo>
                <a:lnTo>
                  <a:pt x="291986" y="199834"/>
                </a:lnTo>
                <a:cubicBezTo>
                  <a:pt x="282840" y="201664"/>
                  <a:pt x="274070" y="202816"/>
                  <a:pt x="265675" y="203280"/>
                </a:cubicBezTo>
                <a:lnTo>
                  <a:pt x="265506" y="203289"/>
                </a:lnTo>
                <a:cubicBezTo>
                  <a:pt x="257104" y="203743"/>
                  <a:pt x="249279" y="203683"/>
                  <a:pt x="241993" y="203098"/>
                </a:cubicBezTo>
                <a:lnTo>
                  <a:pt x="241846" y="203086"/>
                </a:lnTo>
                <a:cubicBezTo>
                  <a:pt x="235564" y="202581"/>
                  <a:pt x="229908" y="201237"/>
                  <a:pt x="224891" y="199066"/>
                </a:cubicBezTo>
                <a:lnTo>
                  <a:pt x="224790" y="199022"/>
                </a:lnTo>
                <a:cubicBezTo>
                  <a:pt x="219770" y="196839"/>
                  <a:pt x="215550" y="193905"/>
                  <a:pt x="212134" y="190231"/>
                </a:cubicBezTo>
                <a:lnTo>
                  <a:pt x="212065" y="190157"/>
                </a:lnTo>
                <a:cubicBezTo>
                  <a:pt x="208659" y="186461"/>
                  <a:pt x="206142" y="182038"/>
                  <a:pt x="204515" y="176875"/>
                </a:cubicBezTo>
                <a:lnTo>
                  <a:pt x="204483" y="176771"/>
                </a:lnTo>
                <a:cubicBezTo>
                  <a:pt x="202881" y="171599"/>
                  <a:pt x="202331" y="165725"/>
                  <a:pt x="202859" y="159149"/>
                </a:cubicBezTo>
                <a:lnTo>
                  <a:pt x="202870" y="159017"/>
                </a:lnTo>
                <a:lnTo>
                  <a:pt x="301955" y="167043"/>
                </a:lnTo>
                <a:cubicBezTo>
                  <a:pt x="302536" y="163625"/>
                  <a:pt x="303054" y="159967"/>
                  <a:pt x="303521" y="156048"/>
                </a:cubicBezTo>
                <a:lnTo>
                  <a:pt x="303530" y="155969"/>
                </a:lnTo>
                <a:cubicBezTo>
                  <a:pt x="303997" y="152057"/>
                  <a:pt x="304326" y="148860"/>
                  <a:pt x="304530" y="146391"/>
                </a:cubicBezTo>
                <a:lnTo>
                  <a:pt x="304533" y="146342"/>
                </a:lnTo>
                <a:lnTo>
                  <a:pt x="304550" y="146146"/>
                </a:lnTo>
                <a:cubicBezTo>
                  <a:pt x="305307" y="136494"/>
                  <a:pt x="304617" y="127510"/>
                  <a:pt x="302457" y="119168"/>
                </a:cubicBezTo>
                <a:lnTo>
                  <a:pt x="302413" y="118999"/>
                </a:lnTo>
                <a:cubicBezTo>
                  <a:pt x="300231" y="110622"/>
                  <a:pt x="296632" y="103248"/>
                  <a:pt x="291618" y="96889"/>
                </a:cubicBezTo>
                <a:lnTo>
                  <a:pt x="291516" y="96761"/>
                </a:lnTo>
                <a:cubicBezTo>
                  <a:pt x="286495" y="90428"/>
                  <a:pt x="280046" y="85273"/>
                  <a:pt x="272180" y="81309"/>
                </a:cubicBezTo>
                <a:lnTo>
                  <a:pt x="272021" y="81229"/>
                </a:lnTo>
                <a:cubicBezTo>
                  <a:pt x="264137" y="77281"/>
                  <a:pt x="254899" y="74861"/>
                  <a:pt x="244308" y="73982"/>
                </a:cubicBezTo>
                <a:lnTo>
                  <a:pt x="244094" y="73965"/>
                </a:lnTo>
                <a:cubicBezTo>
                  <a:pt x="233384" y="73094"/>
                  <a:pt x="223526" y="74241"/>
                  <a:pt x="214507" y="77393"/>
                </a:cubicBezTo>
                <a:lnTo>
                  <a:pt x="214326" y="77457"/>
                </a:lnTo>
                <a:cubicBezTo>
                  <a:pt x="205318" y="80624"/>
                  <a:pt x="197464" y="85520"/>
                  <a:pt x="190787" y="92119"/>
                </a:cubicBezTo>
                <a:lnTo>
                  <a:pt x="190653" y="92253"/>
                </a:lnTo>
                <a:cubicBezTo>
                  <a:pt x="187295" y="95591"/>
                  <a:pt x="184258" y="99314"/>
                  <a:pt x="181217" y="103041"/>
                </a:cubicBezTo>
                <a:lnTo>
                  <a:pt x="174404" y="116721"/>
                </a:lnTo>
                <a:cubicBezTo>
                  <a:pt x="170170" y="126617"/>
                  <a:pt x="167598" y="137547"/>
                  <a:pt x="166594" y="149716"/>
                </a:cubicBezTo>
                <a:lnTo>
                  <a:pt x="166574" y="149961"/>
                </a:lnTo>
                <a:cubicBezTo>
                  <a:pt x="165577" y="162236"/>
                  <a:pt x="166360" y="173195"/>
                  <a:pt x="168921" y="182814"/>
                </a:cubicBezTo>
                <a:lnTo>
                  <a:pt x="168974" y="183007"/>
                </a:lnTo>
                <a:cubicBezTo>
                  <a:pt x="171560" y="192607"/>
                  <a:pt x="175725" y="200842"/>
                  <a:pt x="181481" y="207698"/>
                </a:cubicBezTo>
                <a:lnTo>
                  <a:pt x="181597" y="207835"/>
                </a:lnTo>
                <a:cubicBezTo>
                  <a:pt x="187363" y="214686"/>
                  <a:pt x="194632" y="220107"/>
                  <a:pt x="203380" y="224100"/>
                </a:cubicBezTo>
                <a:lnTo>
                  <a:pt x="203556" y="224181"/>
                </a:lnTo>
                <a:cubicBezTo>
                  <a:pt x="212336" y="228154"/>
                  <a:pt x="222420" y="230612"/>
                  <a:pt x="233794" y="231553"/>
                </a:cubicBezTo>
                <a:lnTo>
                  <a:pt x="234023" y="231572"/>
                </a:lnTo>
                <a:cubicBezTo>
                  <a:pt x="236291" y="231756"/>
                  <a:pt x="238599" y="231898"/>
                  <a:pt x="240926" y="232042"/>
                </a:cubicBezTo>
                <a:lnTo>
                  <a:pt x="248061" y="232193"/>
                </a:lnTo>
                <a:cubicBezTo>
                  <a:pt x="248191" y="232194"/>
                  <a:pt x="248224" y="232195"/>
                  <a:pt x="248256" y="232195"/>
                </a:cubicBezTo>
                <a:moveTo>
                  <a:pt x="205563" y="133109"/>
                </a:moveTo>
                <a:cubicBezTo>
                  <a:pt x="207531" y="122196"/>
                  <a:pt x="211641" y="113928"/>
                  <a:pt x="217907" y="108329"/>
                </a:cubicBezTo>
                <a:lnTo>
                  <a:pt x="218034" y="108217"/>
                </a:lnTo>
                <a:cubicBezTo>
                  <a:pt x="224324" y="102637"/>
                  <a:pt x="231973" y="100197"/>
                  <a:pt x="240979" y="100887"/>
                </a:cubicBezTo>
                <a:lnTo>
                  <a:pt x="241160" y="100902"/>
                </a:lnTo>
                <a:cubicBezTo>
                  <a:pt x="245286" y="101242"/>
                  <a:pt x="249098" y="102234"/>
                  <a:pt x="252571" y="103891"/>
                </a:cubicBezTo>
                <a:lnTo>
                  <a:pt x="252641" y="103924"/>
                </a:lnTo>
                <a:cubicBezTo>
                  <a:pt x="256111" y="105589"/>
                  <a:pt x="259091" y="107944"/>
                  <a:pt x="261571" y="111012"/>
                </a:cubicBezTo>
                <a:lnTo>
                  <a:pt x="261620" y="111074"/>
                </a:lnTo>
                <a:cubicBezTo>
                  <a:pt x="264093" y="114140"/>
                  <a:pt x="265939" y="117920"/>
                  <a:pt x="267171" y="122401"/>
                </a:cubicBezTo>
                <a:lnTo>
                  <a:pt x="267195" y="122491"/>
                </a:lnTo>
                <a:cubicBezTo>
                  <a:pt x="268407" y="126995"/>
                  <a:pt x="268741" y="132175"/>
                  <a:pt x="268173" y="138057"/>
                </a:cubicBezTo>
                <a:lnTo>
                  <a:pt x="268161" y="138176"/>
                </a:lnTo>
              </a:path>
            </a:pathLst>
          </a:custGeom>
          <a:solidFill>
            <a:srgbClr val="2F5597">
              <a:alpha val="100000"/>
            </a:srgbClr>
          </a:solidFill>
        </p:spPr>
      </p:sp>
      <p:pic>
        <p:nvPicPr>
          <p:cNvPr id="95" name="D47A9D65-E395-4910-7719-5EE6CD87621A"/>
          <p:cNvPicPr>
            <a:picLocks noChangeAspect="1"/>
          </p:cNvPicPr>
          <p:nvPr/>
        </p:nvPicPr>
        <p:blipFill>
          <a:blip r:embed="rId3" cstate="print">
            <a:extLst>
              <a:ext uri="{9CD1EB53-6E28-4ACB-1DBD-FA9A89708B63}"/>
            </a:extLst>
          </a:blip>
          <a:srcRect/>
          <a:stretch>
            <a:fillRect/>
          </a:stretch>
        </p:blipFill>
        <p:spPr>
          <a:xfrm>
            <a:off x="8669206" y="1666457"/>
            <a:ext cx="2476500" cy="390525"/>
          </a:xfrm>
          <a:prstGeom prst="rect">
            <a:avLst/>
          </a:prstGeom>
        </p:spPr>
      </p:pic>
      <p:sp>
        <p:nvSpPr>
          <p:cNvPr id="96" name="VectorPath 96"/>
          <p:cNvSpPr/>
          <p:nvPr/>
        </p:nvSpPr>
        <p:spPr>
          <a:xfrm>
            <a:off x="838200" y="4623816"/>
            <a:ext cx="5327142" cy="1477518"/>
          </a:xfrm>
          <a:custGeom>
            <a:avLst/>
            <a:gdLst/>
            <a:ahLst/>
            <a:cxnLst/>
            <a:rect l="l" t="t" r="r" b="b"/>
            <a:pathLst>
              <a:path w="5327142" h="1477518">
                <a:moveTo>
                  <a:pt x="0" y="0"/>
                </a:moveTo>
                <a:lnTo>
                  <a:pt x="5327142" y="0"/>
                </a:lnTo>
                <a:lnTo>
                  <a:pt x="5327142" y="1477518"/>
                </a:lnTo>
                <a:lnTo>
                  <a:pt x="0" y="1477518"/>
                </a:lnTo>
                <a:lnTo>
                  <a:pt x="0" y="0"/>
                </a:lnTo>
              </a:path>
            </a:pathLst>
          </a:custGeom>
          <a:solidFill>
            <a:srgbClr val="262626">
              <a:alpha val="100000"/>
            </a:srgbClr>
          </a:solidFill>
        </p:spPr>
      </p:sp>
      <p:sp>
        <p:nvSpPr>
          <p:cNvPr id="97" name="VectorPath 97"/>
          <p:cNvSpPr/>
          <p:nvPr/>
        </p:nvSpPr>
        <p:spPr>
          <a:xfrm>
            <a:off x="838200" y="3117342"/>
            <a:ext cx="5327142" cy="923544"/>
          </a:xfrm>
          <a:custGeom>
            <a:avLst/>
            <a:gdLst/>
            <a:ahLst/>
            <a:cxnLst/>
            <a:rect l="l" t="t" r="r" b="b"/>
            <a:pathLst>
              <a:path w="5327142" h="923544">
                <a:moveTo>
                  <a:pt x="0" y="0"/>
                </a:moveTo>
                <a:lnTo>
                  <a:pt x="5327142" y="0"/>
                </a:lnTo>
                <a:lnTo>
                  <a:pt x="5327142" y="923544"/>
                </a:lnTo>
                <a:lnTo>
                  <a:pt x="0" y="923544"/>
                </a:lnTo>
                <a:lnTo>
                  <a:pt x="0" y="0"/>
                </a:lnTo>
              </a:path>
            </a:pathLst>
          </a:custGeom>
          <a:solidFill>
            <a:srgbClr val="262626">
              <a:alpha val="100000"/>
            </a:srgbClr>
          </a:solidFill>
        </p:spPr>
      </p:sp>
      <p:sp>
        <p:nvSpPr>
          <p:cNvPr id="98" name="TextBox98"/>
          <p:cNvSpPr txBox="1"/>
          <p:nvPr/>
        </p:nvSpPr>
        <p:spPr>
          <a:xfrm>
            <a:off x="929639" y="665052"/>
            <a:ext cx="5511678" cy="53761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" marR="0" indent="0" eaLnBrk="0">
              <a:lnSpc>
                <a:spcPct val="100000"/>
              </a:lnSpc>
            </a:pP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Functional</a:t>
            </a:r>
            <a:r>
              <a:rPr lang="en-US" altLang="zh-CN" sz="4350" kern="0" spc="-200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4350" kern="0" spc="0" baseline="0" noProof="0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programming</a:t>
            </a:r>
          </a:p>
          <a:p>
            <a:pPr marL="0" marR="0" indent="0" eaLnBrk="0">
              <a:lnSpc>
                <a:spcPct val="4533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" marR="0" indent="0" eaLnBrk="0">
              <a:lnSpc>
                <a:spcPct val="100000"/>
              </a:lnSpc>
            </a:pP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Variables</a:t>
            </a:r>
            <a:r>
              <a:rPr lang="en-US" altLang="zh-CN" sz="2800" kern="0" spc="-1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are</a:t>
            </a:r>
            <a:r>
              <a:rPr lang="en-US" altLang="zh-CN" sz="2800" kern="0" spc="-125" baseline="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800" kern="0" spc="0" baseline="0" noProof="0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immutable</a:t>
            </a:r>
          </a:p>
          <a:p>
            <a:pPr marL="0" marR="0" indent="0" eaLnBrk="0">
              <a:lnSpc>
                <a:spcPct val="2333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379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800" kern="0" spc="0" baseline="0" noProof="0" dirty="0" smtClean="0">
                <a:solidFill>
                  <a:srgbClr val="569CD6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let</a:t>
            </a:r>
            <a:r>
              <a:rPr lang="en-US" altLang="zh-CN" sz="1800" kern="0" spc="-1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9CDCFE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a</a:t>
            </a:r>
            <a:r>
              <a:rPr lang="en-US" altLang="zh-CN" sz="1800" kern="0" spc="-1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=</a:t>
            </a:r>
            <a:r>
              <a:rPr lang="en-US" altLang="zh-CN" sz="1800" kern="0" spc="-1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B5CEA8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4</a:t>
            </a:r>
            <a:r>
              <a:rPr lang="en-US" altLang="zh-CN" sz="1800" kern="0" spc="0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;</a:t>
            </a:r>
          </a:p>
          <a:p>
            <a:pPr marL="0" marR="0" indent="0" eaLnBrk="0">
              <a:lnSpc>
                <a:spcPct val="18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28" marR="0" indent="0" eaLnBrk="0">
              <a:lnSpc>
                <a:spcPct val="100000"/>
              </a:lnSpc>
            </a:pPr>
            <a:r>
              <a:rPr lang="en-US" altLang="zh-CN" sz="1800" kern="0" spc="0" baseline="0" noProof="0" dirty="0" smtClean="0">
                <a:solidFill>
                  <a:srgbClr val="9CDCFE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a</a:t>
            </a:r>
            <a:r>
              <a:rPr lang="en-US" altLang="zh-CN" sz="1800" kern="0" spc="-1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=</a:t>
            </a:r>
            <a:r>
              <a:rPr lang="en-US" altLang="zh-CN" sz="1800" kern="0" spc="-1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B5CEA8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2</a:t>
            </a:r>
            <a:r>
              <a:rPr lang="en-US" altLang="zh-CN" sz="1800" kern="0" spc="0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;</a:t>
            </a:r>
            <a:r>
              <a:rPr lang="en-US" altLang="zh-CN" sz="1800" kern="0" spc="-1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6A9955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//</a:t>
            </a:r>
            <a:r>
              <a:rPr lang="en-US" altLang="zh-CN" sz="1800" kern="0" spc="-1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6A9955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Mutates</a:t>
            </a:r>
            <a:r>
              <a:rPr lang="en-US" altLang="zh-CN" sz="1800" kern="0" spc="-1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6A9955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`a`</a:t>
            </a:r>
          </a:p>
          <a:p>
            <a:pPr marL="0" marR="0" indent="0" eaLnBrk="0">
              <a:lnSpc>
                <a:spcPct val="15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983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2373914" indent="0" eaLnBrk="0">
              <a:lnSpc>
                <a:spcPct val="150000"/>
              </a:lnSpc>
            </a:pPr>
            <a:r>
              <a:rPr lang="en-US" altLang="zh-CN" sz="1800" kern="0" spc="0" baseline="0" noProof="0" dirty="0" smtClean="0">
                <a:solidFill>
                  <a:srgbClr val="569CD6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let</a:t>
            </a:r>
            <a:r>
              <a:rPr lang="en-US" altLang="zh-CN" sz="1800" kern="0" spc="0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9CDCFE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b</a:t>
            </a:r>
            <a:r>
              <a:rPr lang="en-US" altLang="zh-CN" sz="1800" kern="0" spc="0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=</a:t>
            </a:r>
            <a:r>
              <a:rPr lang="en-US" altLang="zh-CN" sz="1800" kern="0" spc="0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[</a:t>
            </a:r>
            <a:r>
              <a:rPr lang="en-US" altLang="zh-CN" sz="1800" kern="0" spc="0" baseline="0" noProof="0" dirty="0" smtClean="0">
                <a:solidFill>
                  <a:srgbClr val="B5CEA8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1</a:t>
            </a:r>
            <a:r>
              <a:rPr lang="en-US" altLang="zh-CN" sz="1800" kern="0" spc="0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,</a:t>
            </a:r>
            <a:r>
              <a:rPr lang="en-US" altLang="zh-CN" sz="1800" kern="0" spc="0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B5CEA8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2</a:t>
            </a:r>
            <a:r>
              <a:rPr lang="en-US" altLang="zh-CN" sz="1800" kern="0" spc="0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,</a:t>
            </a:r>
            <a:r>
              <a:rPr lang="en-US" altLang="zh-CN" sz="1800" kern="0" spc="0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B5CEA8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3</a:t>
            </a:r>
            <a:r>
              <a:rPr lang="en-US" altLang="zh-CN" sz="1800" kern="0" spc="0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];</a:t>
            </a:r>
            <a:r>
              <a:rPr lang="en-US" altLang="zh-CN" sz="1800" kern="0" spc="0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800" kern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/>
            </a:r>
            <a:br>
              <a:rPr lang="en-US" altLang="zh-CN" sz="1800" kern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</a:br>
            <a:r>
              <a:rPr lang="en-US" altLang="zh-CN" sz="1800" kern="0" spc="0" baseline="0" noProof="0" dirty="0" smtClean="0">
                <a:solidFill>
                  <a:srgbClr val="9CDCFE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b</a:t>
            </a:r>
            <a:r>
              <a:rPr lang="en-US" altLang="zh-CN" sz="1800" kern="0" spc="0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.</a:t>
            </a:r>
            <a:r>
              <a:rPr lang="en-US" altLang="zh-CN" sz="1800" kern="0" spc="0" baseline="0" noProof="0" dirty="0" smtClean="0">
                <a:solidFill>
                  <a:srgbClr val="DCDCAA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push</a:t>
            </a:r>
            <a:r>
              <a:rPr lang="en-US" altLang="zh-CN" sz="1800" kern="0" spc="0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(</a:t>
            </a:r>
            <a:r>
              <a:rPr lang="en-US" altLang="zh-CN" sz="1800" kern="0" spc="0" baseline="0" noProof="0" dirty="0" smtClean="0">
                <a:solidFill>
                  <a:srgbClr val="B5CEA8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4</a:t>
            </a:r>
            <a:r>
              <a:rPr lang="en-US" altLang="zh-CN" sz="1800" kern="0" spc="0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);</a:t>
            </a:r>
            <a:r>
              <a:rPr lang="en-US" altLang="zh-CN" sz="1800" kern="0" spc="-1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6A9955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//</a:t>
            </a:r>
            <a:r>
              <a:rPr lang="en-US" altLang="zh-CN" sz="1800" kern="0" spc="-1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6A9955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Mutates</a:t>
            </a:r>
            <a:r>
              <a:rPr lang="en-US" altLang="zh-CN" sz="1800" kern="0" spc="-1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6A9955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`b`</a:t>
            </a:r>
          </a:p>
          <a:p>
            <a:pPr marL="0" marR="0" indent="0" eaLnBrk="0">
              <a:lnSpc>
                <a:spcPct val="18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457" marR="0" indent="0" eaLnBrk="0">
              <a:lnSpc>
                <a:spcPct val="100000"/>
              </a:lnSpc>
            </a:pPr>
            <a:r>
              <a:rPr lang="en-US" altLang="zh-CN" sz="1800" kern="0" spc="0" baseline="0" noProof="0" dirty="0" smtClean="0">
                <a:solidFill>
                  <a:srgbClr val="569CD6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let</a:t>
            </a:r>
            <a:r>
              <a:rPr lang="en-US" altLang="zh-CN" sz="1800" kern="0" spc="-1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9CDCFE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c</a:t>
            </a:r>
            <a:r>
              <a:rPr lang="en-US" altLang="zh-CN" sz="1800" kern="0" spc="-1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=</a:t>
            </a:r>
            <a:r>
              <a:rPr lang="en-US" altLang="zh-CN" sz="1800" kern="0" spc="-1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[...</a:t>
            </a:r>
            <a:r>
              <a:rPr lang="en-US" altLang="zh-CN" sz="1800" kern="0" spc="0" baseline="0" noProof="0" dirty="0" smtClean="0">
                <a:solidFill>
                  <a:srgbClr val="9CDCFE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b</a:t>
            </a:r>
            <a:r>
              <a:rPr lang="en-US" altLang="zh-CN" sz="1800" kern="0" spc="0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,</a:t>
            </a:r>
            <a:r>
              <a:rPr lang="en-US" altLang="zh-CN" sz="1800" kern="0" spc="-1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B5CEA8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4</a:t>
            </a:r>
            <a:r>
              <a:rPr lang="en-US" altLang="zh-CN" sz="1800" kern="0" spc="0" baseline="0" noProof="0" dirty="0" smtClean="0">
                <a:solidFill>
                  <a:srgbClr val="D4D4D4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];</a:t>
            </a:r>
            <a:r>
              <a:rPr lang="en-US" altLang="zh-CN" sz="1800" kern="0" spc="-1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6A9955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//</a:t>
            </a:r>
            <a:r>
              <a:rPr lang="en-US" altLang="zh-CN" sz="1800" kern="0" spc="-1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6A9955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Does</a:t>
            </a:r>
            <a:r>
              <a:rPr lang="en-US" altLang="zh-CN" sz="1800" kern="0" spc="-1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6A9955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not</a:t>
            </a:r>
            <a:r>
              <a:rPr lang="en-US" altLang="zh-CN" sz="1800" kern="0" spc="-1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6A9955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mutate</a:t>
            </a:r>
            <a:r>
              <a:rPr lang="en-US" altLang="zh-CN" sz="1800" kern="0" spc="-15" baseline="0" noProof="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6A9955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`b`</a:t>
            </a:r>
          </a:p>
        </p:txBody>
      </p:sp>
    </p:spTree>
    <p:extLst>
      <p:ext uri="{C332C74A-A275-412C-6211-96FF89FBDB65}"/>
    </p:extLst>
  </p:cSld>
  <p:clrMapOvr>
    <a:masterClrMapping/>
  </p:clrMapOvr>
</p:sld>
</file>

<file path=ppt/theme/theme1.xml><?xml version="1.0" encoding="utf-8"?>
<a:theme xmlns:a="http://schemas.openxmlformats.org/drawingml/2006/main" name="4F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38170DAF-C401-4761-D6C9-8476FB080CD9}"/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</Words>
  <Application>Microsoft Office PowerPoint</Application>
  <PresentationFormat>Widescreen</PresentationFormat>
  <Paragraphs>201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宋体</vt:lpstr>
      <vt:lpstr>Arial</vt:lpstr>
      <vt:lpstr>Calibri</vt:lpstr>
      <vt:lpstr>Calibri Light</vt:lpstr>
      <vt:lpstr>Consolas</vt:lpstr>
      <vt:lpstr>4Fffice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1</cp:revision>
  <dcterms:modified xsi:type="dcterms:W3CDTF">2024-11-01T06:08:34Z</dcterms:modified>
</cp:coreProperties>
</file>