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69" r:id="rId10"/>
    <p:sldId id="270" r:id="rId11"/>
    <p:sldId id="271" r:id="rId12"/>
    <p:sldId id="272" r:id="rId13"/>
  </p:sldIdLst>
  <p:sldSz cx="8115300" cy="4572000"/>
  <p:notesSz cx="6858000" cy="9144000"/>
  <p:embeddedFontLst>
    <p:embeddedFont>
      <p:font typeface="Canva Sans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92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1928" y="-568802"/>
            <a:ext cx="9139201" cy="5140802"/>
          </a:xfrm>
          <a:custGeom>
            <a:avLst/>
            <a:gdLst/>
            <a:ahLst/>
            <a:cxnLst/>
            <a:rect l="l" t="t" r="r" b="b"/>
            <a:pathLst>
              <a:path w="9139201" h="5140802">
                <a:moveTo>
                  <a:pt x="0" y="0"/>
                </a:moveTo>
                <a:lnTo>
                  <a:pt x="9139201" y="0"/>
                </a:lnTo>
                <a:lnTo>
                  <a:pt x="9139201" y="5140802"/>
                </a:lnTo>
                <a:lnTo>
                  <a:pt x="0" y="5140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3265" y="-347894"/>
            <a:ext cx="8746474" cy="4919894"/>
          </a:xfrm>
          <a:custGeom>
            <a:avLst/>
            <a:gdLst/>
            <a:ahLst/>
            <a:cxnLst/>
            <a:rect l="l" t="t" r="r" b="b"/>
            <a:pathLst>
              <a:path w="8746474" h="4919894">
                <a:moveTo>
                  <a:pt x="0" y="0"/>
                </a:moveTo>
                <a:lnTo>
                  <a:pt x="8746475" y="0"/>
                </a:lnTo>
                <a:lnTo>
                  <a:pt x="8746475" y="4919894"/>
                </a:lnTo>
                <a:lnTo>
                  <a:pt x="0" y="4919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4600" y="-418524"/>
            <a:ext cx="8872040" cy="4990524"/>
          </a:xfrm>
          <a:custGeom>
            <a:avLst/>
            <a:gdLst/>
            <a:ahLst/>
            <a:cxnLst/>
            <a:rect l="l" t="t" r="r" b="b"/>
            <a:pathLst>
              <a:path w="8872040" h="4990524">
                <a:moveTo>
                  <a:pt x="0" y="0"/>
                </a:moveTo>
                <a:lnTo>
                  <a:pt x="8872039" y="0"/>
                </a:lnTo>
                <a:lnTo>
                  <a:pt x="8872039" y="4990524"/>
                </a:lnTo>
                <a:lnTo>
                  <a:pt x="0" y="4990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432" y="-169335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448972" y="641320"/>
            <a:ext cx="79586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Thanks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9944" y="-417022"/>
            <a:ext cx="8869368" cy="4989022"/>
          </a:xfrm>
          <a:custGeom>
            <a:avLst/>
            <a:gdLst/>
            <a:ahLst/>
            <a:cxnLst/>
            <a:rect l="l" t="t" r="r" b="b"/>
            <a:pathLst>
              <a:path w="8869368" h="4989022">
                <a:moveTo>
                  <a:pt x="0" y="0"/>
                </a:moveTo>
                <a:lnTo>
                  <a:pt x="8869369" y="0"/>
                </a:lnTo>
                <a:lnTo>
                  <a:pt x="8869369" y="4989022"/>
                </a:lnTo>
                <a:lnTo>
                  <a:pt x="0" y="4989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886" y="-422708"/>
            <a:ext cx="8866313" cy="4994708"/>
          </a:xfrm>
          <a:custGeom>
            <a:avLst/>
            <a:gdLst/>
            <a:ahLst/>
            <a:cxnLst/>
            <a:rect l="l" t="t" r="r" b="b"/>
            <a:pathLst>
              <a:path w="8866313" h="4994708">
                <a:moveTo>
                  <a:pt x="0" y="0"/>
                </a:moveTo>
                <a:lnTo>
                  <a:pt x="8866313" y="0"/>
                </a:lnTo>
                <a:lnTo>
                  <a:pt x="8866313" y="4994708"/>
                </a:lnTo>
                <a:lnTo>
                  <a:pt x="0" y="499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7402" y="-450458"/>
            <a:ext cx="8928812" cy="5022458"/>
          </a:xfrm>
          <a:custGeom>
            <a:avLst/>
            <a:gdLst/>
            <a:ahLst/>
            <a:cxnLst/>
            <a:rect l="l" t="t" r="r" b="b"/>
            <a:pathLst>
              <a:path w="8928812" h="5022458">
                <a:moveTo>
                  <a:pt x="0" y="0"/>
                </a:moveTo>
                <a:lnTo>
                  <a:pt x="8928812" y="0"/>
                </a:lnTo>
                <a:lnTo>
                  <a:pt x="8928812" y="5022458"/>
                </a:lnTo>
                <a:lnTo>
                  <a:pt x="0" y="502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6734" y="-339253"/>
            <a:ext cx="8731112" cy="4911253"/>
          </a:xfrm>
          <a:custGeom>
            <a:avLst/>
            <a:gdLst/>
            <a:ahLst/>
            <a:cxnLst/>
            <a:rect l="l" t="t" r="r" b="b"/>
            <a:pathLst>
              <a:path w="8731112" h="4911253">
                <a:moveTo>
                  <a:pt x="0" y="0"/>
                </a:moveTo>
                <a:lnTo>
                  <a:pt x="8731113" y="0"/>
                </a:lnTo>
                <a:lnTo>
                  <a:pt x="8731113" y="4911253"/>
                </a:lnTo>
                <a:lnTo>
                  <a:pt x="0" y="4911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6623" y="-371562"/>
            <a:ext cx="8788552" cy="4943562"/>
          </a:xfrm>
          <a:custGeom>
            <a:avLst/>
            <a:gdLst/>
            <a:ahLst/>
            <a:cxnLst/>
            <a:rect l="l" t="t" r="r" b="b"/>
            <a:pathLst>
              <a:path w="8788552" h="4943562">
                <a:moveTo>
                  <a:pt x="0" y="0"/>
                </a:moveTo>
                <a:lnTo>
                  <a:pt x="8788552" y="0"/>
                </a:lnTo>
                <a:lnTo>
                  <a:pt x="8788552" y="4943562"/>
                </a:lnTo>
                <a:lnTo>
                  <a:pt x="0" y="4943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58591" y="0"/>
            <a:ext cx="9842008" cy="5242978"/>
          </a:xfrm>
          <a:custGeom>
            <a:avLst/>
            <a:gdLst/>
            <a:ahLst/>
            <a:cxnLst/>
            <a:rect l="l" t="t" r="r" b="b"/>
            <a:pathLst>
              <a:path w="9842008" h="5242978">
                <a:moveTo>
                  <a:pt x="0" y="0"/>
                </a:moveTo>
                <a:lnTo>
                  <a:pt x="9842007" y="0"/>
                </a:lnTo>
                <a:lnTo>
                  <a:pt x="9842007" y="5242978"/>
                </a:lnTo>
                <a:lnTo>
                  <a:pt x="0" y="5242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9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6734" y="-435055"/>
            <a:ext cx="8901428" cy="5007055"/>
          </a:xfrm>
          <a:custGeom>
            <a:avLst/>
            <a:gdLst/>
            <a:ahLst/>
            <a:cxnLst/>
            <a:rect l="l" t="t" r="r" b="b"/>
            <a:pathLst>
              <a:path w="8901428" h="5007055">
                <a:moveTo>
                  <a:pt x="0" y="0"/>
                </a:moveTo>
                <a:lnTo>
                  <a:pt x="8901428" y="0"/>
                </a:lnTo>
                <a:lnTo>
                  <a:pt x="8901428" y="5007055"/>
                </a:lnTo>
                <a:lnTo>
                  <a:pt x="0" y="5007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52642" y="-422469"/>
            <a:ext cx="9630109" cy="5416938"/>
          </a:xfrm>
          <a:custGeom>
            <a:avLst/>
            <a:gdLst/>
            <a:ahLst/>
            <a:cxnLst/>
            <a:rect l="l" t="t" r="r" b="b"/>
            <a:pathLst>
              <a:path w="9630109" h="5416938">
                <a:moveTo>
                  <a:pt x="0" y="0"/>
                </a:moveTo>
                <a:lnTo>
                  <a:pt x="9630109" y="0"/>
                </a:lnTo>
                <a:lnTo>
                  <a:pt x="9630109" y="5416938"/>
                </a:lnTo>
                <a:lnTo>
                  <a:pt x="0" y="5416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CRUD Operations in Applications.pdf</dc:title>
  <cp:lastModifiedBy>user</cp:lastModifiedBy>
  <cp:revision>2</cp:revision>
  <dcterms:created xsi:type="dcterms:W3CDTF">2006-08-16T00:00:00Z</dcterms:created>
  <dcterms:modified xsi:type="dcterms:W3CDTF">2024-11-04T09:59:53Z</dcterms:modified>
  <dc:identifier>DAGVWXgFD-o</dc:identifier>
</cp:coreProperties>
</file>