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FA0B7-BC4B-F876-AE15-F0C5B9B57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00247-C578-A75A-5123-962CE411A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B9E3B-3E97-0DD2-BC12-FF0B4A93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078E-1F7E-4985-93A3-2647BB17A9E1}" type="datetimeFigureOut">
              <a:rPr lang="en-SG" smtClean="0"/>
              <a:t>18/9/2023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82317-F9E0-8E55-DA8E-90A5CD7A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4C413-22E3-1E9D-A588-F6128BF6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3F5A-501A-43F1-BE87-F7F4515C35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984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D109-495F-59B8-812C-7CAB49A3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FBDBD-BF23-E559-919F-B6EB8CB4D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08133-3B46-C8B5-B01F-6A069CEA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078E-1F7E-4985-93A3-2647BB17A9E1}" type="datetimeFigureOut">
              <a:rPr lang="en-SG" smtClean="0"/>
              <a:t>18/9/2023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AE53D-7D79-A19F-3162-866DB43C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7FD99-8424-5774-BDF0-DE6BFFD3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3F5A-501A-43F1-BE87-F7F4515C35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270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40E3D-5B68-0CEC-426B-C4CE64ACA8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4352D-43E9-71EA-0395-8E985DD8E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B3D95-4BE4-C8A3-EC04-E06260EAD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078E-1F7E-4985-93A3-2647BB17A9E1}" type="datetimeFigureOut">
              <a:rPr lang="en-SG" smtClean="0"/>
              <a:t>18/9/2023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E58AE-8562-3637-C366-76627351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880ED-24A2-727E-4660-2898B20E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3F5A-501A-43F1-BE87-F7F4515C35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289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E51D-7F93-66CC-9E03-4949E641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E2E6A-C316-36B5-E916-F446E70B8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EE887-146B-22EA-9B72-18C0D6C70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078E-1F7E-4985-93A3-2647BB17A9E1}" type="datetimeFigureOut">
              <a:rPr lang="en-SG" smtClean="0"/>
              <a:t>18/9/2023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EAC1A-46F7-423C-52DC-007F1FCE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20E65-EF84-3F9B-81DF-663C935C6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3F5A-501A-43F1-BE87-F7F4515C35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068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AC0BC-EB36-5A9B-8EA3-3CF3CE27B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93191-BD0D-561A-BA40-F87BD0398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E8F48-688D-113E-8E3E-3DB98C80C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078E-1F7E-4985-93A3-2647BB17A9E1}" type="datetimeFigureOut">
              <a:rPr lang="en-SG" smtClean="0"/>
              <a:t>18/9/2023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F6FD9-B6E6-61BA-055D-7042514EA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87869-C65E-FBCE-E152-DDFB8F98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3F5A-501A-43F1-BE87-F7F4515C35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453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B608-09D2-0C8D-CE42-7F0927CF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8BB5A-74F8-B160-58A9-4891219C8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CECCF-C040-9E23-AEEE-30E01B5A1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96E73-FA3A-A6E2-9F1E-6272D501A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078E-1F7E-4985-93A3-2647BB17A9E1}" type="datetimeFigureOut">
              <a:rPr lang="en-SG" smtClean="0"/>
              <a:t>18/9/2023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C3FEA-8102-58D5-765D-E3A027FD5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2BF93-E736-6E2E-78DA-3BCBC315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3F5A-501A-43F1-BE87-F7F4515C35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032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6644-7655-7C7C-3DE3-E66B30AD2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60572-88FD-8EEE-F788-D2F93E9CB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0E368-3FDD-6D97-07A1-89D457955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099DB-88B3-8088-3E85-7AA7D5571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75459-D7DE-D2C3-1FA0-9C5CC4417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49E4AF-C07C-DFB2-1E76-AAC75EF1E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078E-1F7E-4985-93A3-2647BB17A9E1}" type="datetimeFigureOut">
              <a:rPr lang="en-SG" smtClean="0"/>
              <a:t>18/9/2023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4F3D44-F28E-3C20-BB05-9D923E5C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20CB8-85C0-9A47-5719-071BB4A6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3F5A-501A-43F1-BE87-F7F4515C35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736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8E25-4261-9EFF-CEA6-9E7D2B3D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E17F95-7C6E-BEE7-EB6D-F7E865376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078E-1F7E-4985-93A3-2647BB17A9E1}" type="datetimeFigureOut">
              <a:rPr lang="en-SG" smtClean="0"/>
              <a:t>18/9/2023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F1A7E-26D5-376F-FBC0-BEF657DD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EC3F6-4E81-ED6F-42DB-361E024F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3F5A-501A-43F1-BE87-F7F4515C35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19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D165B-CB59-4C0C-C7A5-AAE62086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078E-1F7E-4985-93A3-2647BB17A9E1}" type="datetimeFigureOut">
              <a:rPr lang="en-SG" smtClean="0"/>
              <a:t>18/9/2023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2FC9C-DEC2-7A52-BE67-497E6830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DDC61-3A95-EE9B-E1A8-59E04679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3F5A-501A-43F1-BE87-F7F4515C35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228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6B3F-E9DA-A85B-5FA5-47924B70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E2F14-5C04-F9A9-F423-09F7B39B7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3B586-0EA2-3640-36FD-2E19EDF1B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AF53D-24C2-16B9-8345-2083804B0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078E-1F7E-4985-93A3-2647BB17A9E1}" type="datetimeFigureOut">
              <a:rPr lang="en-SG" smtClean="0"/>
              <a:t>18/9/2023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2B890-1203-E7BD-74AA-A916C155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8F359-B238-AB40-A830-803D2A83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3F5A-501A-43F1-BE87-F7F4515C35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1321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EF79-ACF2-E482-46CF-21981B8E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1E0033-D48E-EDAC-CC44-AAA61F5C2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75448-55F7-0BE2-C2D0-E5E7145A3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0B760-BF49-D593-A01D-10A133E25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078E-1F7E-4985-93A3-2647BB17A9E1}" type="datetimeFigureOut">
              <a:rPr lang="en-SG" smtClean="0"/>
              <a:t>18/9/2023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AE49C-7B57-C748-0E24-7F930CF1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7D074-0589-D1DC-056B-6F736337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3F5A-501A-43F1-BE87-F7F4515C35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99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465CC-CD03-6545-4248-9B906D12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27C34-8E76-6B17-BBB7-531EEFB7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D99FF-5DB8-54BF-32D3-9F4EC00B2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2078E-1F7E-4985-93A3-2647BB17A9E1}" type="datetimeFigureOut">
              <a:rPr lang="en-SG" smtClean="0"/>
              <a:t>18/9/2023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5192F-10FC-B0A3-03D4-50025F635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0147-C77F-4FB9-0346-8CCEDA0FF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83F5A-501A-43F1-BE87-F7F4515C35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718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9AF8FB2E-DA2E-4A18-2194-3FB3719FE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206" y="1650556"/>
            <a:ext cx="1599813" cy="15998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01DA10-8B7A-54D2-FF38-0E7C4E890D91}"/>
              </a:ext>
            </a:extLst>
          </p:cNvPr>
          <p:cNvSpPr txBox="1"/>
          <p:nvPr/>
        </p:nvSpPr>
        <p:spPr>
          <a:xfrm>
            <a:off x="9742149" y="3844182"/>
            <a:ext cx="1829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SQLite3 Database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90989-B5AE-7EC9-474C-E115BF235F00}"/>
              </a:ext>
            </a:extLst>
          </p:cNvPr>
          <p:cNvSpPr/>
          <p:nvPr/>
        </p:nvSpPr>
        <p:spPr>
          <a:xfrm>
            <a:off x="8044849" y="2133639"/>
            <a:ext cx="1392808" cy="63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SQLAlchemy</a:t>
            </a:r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A4281A-0286-5780-F5B6-CC20D688B080}"/>
              </a:ext>
            </a:extLst>
          </p:cNvPr>
          <p:cNvSpPr txBox="1"/>
          <p:nvPr/>
        </p:nvSpPr>
        <p:spPr>
          <a:xfrm>
            <a:off x="3734656" y="3844182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Functions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EE14FC-5B76-2E26-F9C6-6B0FD86186FB}"/>
              </a:ext>
            </a:extLst>
          </p:cNvPr>
          <p:cNvSpPr/>
          <p:nvPr/>
        </p:nvSpPr>
        <p:spPr>
          <a:xfrm>
            <a:off x="3766977" y="1745709"/>
            <a:ext cx="1392808" cy="1409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API Functions</a:t>
            </a:r>
            <a:endParaRPr lang="en-SG" dirty="0">
              <a:solidFill>
                <a:sysClr val="windowText" lastClr="00000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89D0B79-9950-5106-58D3-43871A23EE1C}"/>
              </a:ext>
            </a:extLst>
          </p:cNvPr>
          <p:cNvGrpSpPr/>
          <p:nvPr/>
        </p:nvGrpSpPr>
        <p:grpSpPr>
          <a:xfrm>
            <a:off x="506208" y="964562"/>
            <a:ext cx="2481983" cy="2971800"/>
            <a:chOff x="532252" y="990599"/>
            <a:chExt cx="2481983" cy="2971800"/>
          </a:xfrm>
        </p:grpSpPr>
        <p:pic>
          <p:nvPicPr>
            <p:cNvPr id="12" name="Picture 11" descr="A black and white picture of a flask&#10;&#10;Description automatically generated">
              <a:extLst>
                <a:ext uri="{FF2B5EF4-FFF2-40B4-BE49-F238E27FC236}">
                  <a16:creationId xmlns:a16="http://schemas.microsoft.com/office/drawing/2014/main" id="{C488F701-31C6-5507-CA7B-F84089E96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059" y="1146894"/>
              <a:ext cx="1461515" cy="974343"/>
            </a:xfrm>
            <a:prstGeom prst="rect">
              <a:avLst/>
            </a:prstGeom>
          </p:spPr>
        </p:pic>
        <p:pic>
          <p:nvPicPr>
            <p:cNvPr id="16" name="Picture 15" descr="A logo with black and red letters&#10;&#10;Description automatically generated">
              <a:extLst>
                <a:ext uri="{FF2B5EF4-FFF2-40B4-BE49-F238E27FC236}">
                  <a16:creationId xmlns:a16="http://schemas.microsoft.com/office/drawing/2014/main" id="{6F411BB5-FBCB-37EB-440D-EB29B604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252" y="2743197"/>
              <a:ext cx="2480835" cy="121920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3B6CC0-1399-DF15-7830-6173FBA82B7B}"/>
                </a:ext>
              </a:extLst>
            </p:cNvPr>
            <p:cNvSpPr txBox="1"/>
            <p:nvPr/>
          </p:nvSpPr>
          <p:spPr>
            <a:xfrm>
              <a:off x="1565265" y="2405393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</a:t>
              </a:r>
              <a:endParaRPr lang="en-SG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10128F8-5330-3D03-1D8B-4B4D8C6E44F8}"/>
                </a:ext>
              </a:extLst>
            </p:cNvPr>
            <p:cNvSpPr/>
            <p:nvPr/>
          </p:nvSpPr>
          <p:spPr>
            <a:xfrm>
              <a:off x="533400" y="990599"/>
              <a:ext cx="2480835" cy="28629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619879A-F840-B2E3-CBE4-A35C6939A3EA}"/>
              </a:ext>
            </a:extLst>
          </p:cNvPr>
          <p:cNvSpPr txBox="1"/>
          <p:nvPr/>
        </p:nvSpPr>
        <p:spPr>
          <a:xfrm>
            <a:off x="1127449" y="3844182"/>
            <a:ext cx="123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Serving</a:t>
            </a:r>
            <a:endParaRPr lang="en-S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1D28D9-B13F-86F2-3529-641B1713D0F6}"/>
              </a:ext>
            </a:extLst>
          </p:cNvPr>
          <p:cNvSpPr txBox="1"/>
          <p:nvPr/>
        </p:nvSpPr>
        <p:spPr>
          <a:xfrm>
            <a:off x="8094949" y="3844182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ORM Models</a:t>
            </a:r>
            <a:endParaRPr lang="en-S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358C67-4F0F-2438-374E-3442C0922D94}"/>
              </a:ext>
            </a:extLst>
          </p:cNvPr>
          <p:cNvSpPr txBox="1"/>
          <p:nvPr/>
        </p:nvSpPr>
        <p:spPr>
          <a:xfrm>
            <a:off x="5580343" y="3844182"/>
            <a:ext cx="204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API ORM Interface</a:t>
            </a:r>
            <a:endParaRPr lang="en-SG" dirty="0"/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F17C9EE8-0073-5C14-5D83-9196A131A4F5}"/>
              </a:ext>
            </a:extLst>
          </p:cNvPr>
          <p:cNvSpPr/>
          <p:nvPr/>
        </p:nvSpPr>
        <p:spPr>
          <a:xfrm>
            <a:off x="9505913" y="2300196"/>
            <a:ext cx="609600" cy="300533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9077869-2D20-31C6-1BBA-EED8C7E2F863}"/>
              </a:ext>
            </a:extLst>
          </p:cNvPr>
          <p:cNvSpPr/>
          <p:nvPr/>
        </p:nvSpPr>
        <p:spPr>
          <a:xfrm>
            <a:off x="5905913" y="1745709"/>
            <a:ext cx="1392808" cy="1409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DB Services</a:t>
            </a:r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5AD77F90-42AF-9B4B-5961-697943F23A57}"/>
              </a:ext>
            </a:extLst>
          </p:cNvPr>
          <p:cNvSpPr/>
          <p:nvPr/>
        </p:nvSpPr>
        <p:spPr>
          <a:xfrm>
            <a:off x="7366982" y="2300196"/>
            <a:ext cx="609600" cy="300533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483F505E-8EA2-D9CF-0726-9A2B519C6051}"/>
              </a:ext>
            </a:extLst>
          </p:cNvPr>
          <p:cNvSpPr/>
          <p:nvPr/>
        </p:nvSpPr>
        <p:spPr>
          <a:xfrm>
            <a:off x="3078227" y="2300196"/>
            <a:ext cx="609600" cy="300533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AF4AE866-CDC8-04D8-4255-ECA0DD03CED5}"/>
              </a:ext>
            </a:extLst>
          </p:cNvPr>
          <p:cNvSpPr/>
          <p:nvPr/>
        </p:nvSpPr>
        <p:spPr>
          <a:xfrm>
            <a:off x="5238935" y="2300196"/>
            <a:ext cx="609600" cy="300533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617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2186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Foong Xin Yu</dc:creator>
  <cp:lastModifiedBy>Foong Xin Yu</cp:lastModifiedBy>
  <cp:revision>1</cp:revision>
  <dcterms:created xsi:type="dcterms:W3CDTF">2023-09-18T02:53:41Z</dcterms:created>
  <dcterms:modified xsi:type="dcterms:W3CDTF">2023-09-18T04:22:17Z</dcterms:modified>
</cp:coreProperties>
</file>